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1"/>
  </p:notesMasterIdLst>
  <p:sldIdLst>
    <p:sldId id="256" r:id="rId2"/>
    <p:sldId id="326" r:id="rId3"/>
    <p:sldId id="288" r:id="rId4"/>
    <p:sldId id="315" r:id="rId5"/>
    <p:sldId id="320" r:id="rId6"/>
    <p:sldId id="373" r:id="rId7"/>
    <p:sldId id="374" r:id="rId8"/>
    <p:sldId id="375" r:id="rId9"/>
    <p:sldId id="268" r:id="rId10"/>
    <p:sldId id="304" r:id="rId11"/>
    <p:sldId id="316" r:id="rId12"/>
    <p:sldId id="318" r:id="rId13"/>
    <p:sldId id="313" r:id="rId14"/>
    <p:sldId id="321" r:id="rId15"/>
    <p:sldId id="324" r:id="rId16"/>
    <p:sldId id="257" r:id="rId17"/>
    <p:sldId id="323" r:id="rId18"/>
    <p:sldId id="258" r:id="rId19"/>
    <p:sldId id="270" r:id="rId20"/>
    <p:sldId id="365" r:id="rId21"/>
    <p:sldId id="261" r:id="rId22"/>
    <p:sldId id="266" r:id="rId23"/>
    <p:sldId id="376" r:id="rId24"/>
    <p:sldId id="259" r:id="rId25"/>
    <p:sldId id="263" r:id="rId26"/>
    <p:sldId id="260" r:id="rId27"/>
    <p:sldId id="267" r:id="rId28"/>
    <p:sldId id="283" r:id="rId29"/>
    <p:sldId id="265" r:id="rId30"/>
    <p:sldId id="370" r:id="rId31"/>
    <p:sldId id="371" r:id="rId32"/>
    <p:sldId id="372" r:id="rId33"/>
    <p:sldId id="278" r:id="rId34"/>
    <p:sldId id="368" r:id="rId35"/>
    <p:sldId id="366" r:id="rId36"/>
    <p:sldId id="271" r:id="rId37"/>
    <p:sldId id="367" r:id="rId38"/>
    <p:sldId id="272" r:id="rId39"/>
    <p:sldId id="292" r:id="rId40"/>
    <p:sldId id="276" r:id="rId41"/>
    <p:sldId id="290" r:id="rId42"/>
    <p:sldId id="312" r:id="rId43"/>
    <p:sldId id="306" r:id="rId44"/>
    <p:sldId id="289" r:id="rId45"/>
    <p:sldId id="297" r:id="rId46"/>
    <p:sldId id="280" r:id="rId47"/>
    <p:sldId id="274" r:id="rId48"/>
    <p:sldId id="279" r:id="rId49"/>
    <p:sldId id="282" r:id="rId50"/>
    <p:sldId id="275" r:id="rId51"/>
    <p:sldId id="285" r:id="rId52"/>
    <p:sldId id="286" r:id="rId53"/>
    <p:sldId id="311" r:id="rId54"/>
    <p:sldId id="287" r:id="rId55"/>
    <p:sldId id="295" r:id="rId56"/>
    <p:sldId id="298" r:id="rId57"/>
    <p:sldId id="300" r:id="rId58"/>
    <p:sldId id="303" r:id="rId59"/>
    <p:sldId id="362" r:id="rId60"/>
    <p:sldId id="363" r:id="rId61"/>
    <p:sldId id="325" r:id="rId62"/>
    <p:sldId id="328" r:id="rId63"/>
    <p:sldId id="337" r:id="rId64"/>
    <p:sldId id="352" r:id="rId65"/>
    <p:sldId id="354" r:id="rId66"/>
    <p:sldId id="353" r:id="rId67"/>
    <p:sldId id="329" r:id="rId68"/>
    <p:sldId id="330" r:id="rId69"/>
    <p:sldId id="331" r:id="rId70"/>
    <p:sldId id="355" r:id="rId71"/>
    <p:sldId id="356" r:id="rId72"/>
    <p:sldId id="334" r:id="rId73"/>
    <p:sldId id="335" r:id="rId74"/>
    <p:sldId id="332" r:id="rId75"/>
    <p:sldId id="336" r:id="rId76"/>
    <p:sldId id="357" r:id="rId77"/>
    <p:sldId id="358" r:id="rId78"/>
    <p:sldId id="359" r:id="rId79"/>
    <p:sldId id="360" r:id="rId80"/>
    <p:sldId id="333" r:id="rId81"/>
    <p:sldId id="340" r:id="rId82"/>
    <p:sldId id="350" r:id="rId83"/>
    <p:sldId id="347" r:id="rId84"/>
    <p:sldId id="338" r:id="rId85"/>
    <p:sldId id="339" r:id="rId86"/>
    <p:sldId id="342" r:id="rId87"/>
    <p:sldId id="343" r:id="rId88"/>
    <p:sldId id="349" r:id="rId89"/>
    <p:sldId id="361" r:id="rId90"/>
  </p:sldIdLst>
  <p:sldSz cx="12192000" cy="6858000"/>
  <p:notesSz cx="6858000" cy="9144000"/>
  <p:photoAlbum/>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aHWyWrh3AH9+t2pO+jDww==" hashData="X/Bxm+0JjoUUIjHmP5rtSUyEHa4ZEzTfvE1ws+HU5e2Dn9zsqcF8RWrD1QWXsbCc9nWDX3L4EvI0JEhBZoYG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56" autoAdjust="0"/>
    <p:restoredTop sz="94660"/>
  </p:normalViewPr>
  <p:slideViewPr>
    <p:cSldViewPr snapToGrid="0">
      <p:cViewPr varScale="1">
        <p:scale>
          <a:sx n="75" d="100"/>
          <a:sy n="75"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9FDB80D-E8F9-4C9B-85C6-B766BA55F283}" type="datetimeFigureOut">
              <a:rPr lang="ar-SA" smtClean="0"/>
              <a:t>12/05/1438</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E6BFDC-40F1-489F-948F-B61A2D19FB1D}" type="slidenum">
              <a:rPr lang="ar-SA" smtClean="0"/>
              <a:t>‹#›</a:t>
            </a:fld>
            <a:endParaRPr lang="ar-SA"/>
          </a:p>
        </p:txBody>
      </p:sp>
    </p:spTree>
    <p:extLst>
      <p:ext uri="{BB962C8B-B14F-4D97-AF65-F5344CB8AC3E}">
        <p14:creationId xmlns:p14="http://schemas.microsoft.com/office/powerpoint/2010/main" val="2120515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FE6BFDC-40F1-489F-948F-B61A2D19FB1D}" type="slidenum">
              <a:rPr lang="ar-SA" smtClean="0"/>
              <a:t>89</a:t>
            </a:fld>
            <a:endParaRPr lang="ar-SA"/>
          </a:p>
        </p:txBody>
      </p:sp>
    </p:spTree>
    <p:extLst>
      <p:ext uri="{BB962C8B-B14F-4D97-AF65-F5344CB8AC3E}">
        <p14:creationId xmlns:p14="http://schemas.microsoft.com/office/powerpoint/2010/main" val="54599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409893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217F39E-8216-46B4-B363-0F3D61CB265D}" type="datetimeFigureOut">
              <a:rPr lang="ar-SA" smtClean="0"/>
              <a:t>12/05/1438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54572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31633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571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76880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41070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395108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32538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30338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52802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300576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217F39E-8216-46B4-B363-0F3D61CB265D}" type="datetimeFigureOut">
              <a:rPr lang="ar-SA" smtClean="0"/>
              <a:t>12/05/1438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381189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217F39E-8216-46B4-B363-0F3D61CB265D}" type="datetimeFigureOut">
              <a:rPr lang="ar-SA" smtClean="0"/>
              <a:t>12/05/1438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391311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13115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17225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7" name="Date Placeholder 4"/>
          <p:cNvSpPr>
            <a:spLocks noGrp="1"/>
          </p:cNvSpPr>
          <p:nvPr>
            <p:ph type="dt" sz="half" idx="10"/>
          </p:nvPr>
        </p:nvSpPr>
        <p:spPr/>
        <p:txBody>
          <a:bodyPr/>
          <a:lstStyle/>
          <a:p>
            <a:fld id="{7217F39E-8216-46B4-B363-0F3D61CB265D}" type="datetimeFigureOut">
              <a:rPr lang="ar-SA" smtClean="0"/>
              <a:t>12/05/1438</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88063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217F39E-8216-46B4-B363-0F3D61CB265D}" type="datetimeFigureOut">
              <a:rPr lang="ar-SA" smtClean="0"/>
              <a:t>12/05/1438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8BE71F5-289E-4FFF-8B28-6F457A7E9973}" type="slidenum">
              <a:rPr lang="ar-SA" smtClean="0"/>
              <a:t>‹#›</a:t>
            </a:fld>
            <a:endParaRPr lang="ar-SA"/>
          </a:p>
        </p:txBody>
      </p:sp>
    </p:spTree>
    <p:extLst>
      <p:ext uri="{BB962C8B-B14F-4D97-AF65-F5344CB8AC3E}">
        <p14:creationId xmlns:p14="http://schemas.microsoft.com/office/powerpoint/2010/main" val="270258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17F39E-8216-46B4-B363-0F3D61CB265D}" type="datetimeFigureOut">
              <a:rPr lang="ar-SA" smtClean="0"/>
              <a:t>12/05/1438</a:t>
            </a:fld>
            <a:endParaRPr lang="ar-S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8BE71F5-289E-4FFF-8B28-6F457A7E9973}" type="slidenum">
              <a:rPr lang="ar-SA" smtClean="0"/>
              <a:t>‹#›</a:t>
            </a:fld>
            <a:endParaRPr lang="ar-SA"/>
          </a:p>
        </p:txBody>
      </p:sp>
    </p:spTree>
    <p:extLst>
      <p:ext uri="{BB962C8B-B14F-4D97-AF65-F5344CB8AC3E}">
        <p14:creationId xmlns:p14="http://schemas.microsoft.com/office/powerpoint/2010/main" val="17340402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32262"/>
            <a:ext cx="9144000" cy="1094309"/>
          </a:xfrm>
        </p:spPr>
        <p:txBody>
          <a:bodyPr/>
          <a:lstStyle/>
          <a:p>
            <a:pPr algn="ctr"/>
            <a:r>
              <a:rPr lang="ar-SA" dirty="0" smtClean="0">
                <a:latin typeface="Andalus" panose="02020603050405020304" pitchFamily="18" charset="-78"/>
                <a:cs typeface="Andalus" panose="02020603050405020304" pitchFamily="18" charset="-78"/>
              </a:rPr>
              <a:t>مراجعة كمي و لفظي </a:t>
            </a:r>
            <a:endParaRPr lang="ar-SA" dirty="0">
              <a:latin typeface="Andalus" panose="02020603050405020304" pitchFamily="18" charset="-78"/>
              <a:cs typeface="Andalus" panose="02020603050405020304" pitchFamily="18" charset="-78"/>
            </a:endParaRPr>
          </a:p>
        </p:txBody>
      </p:sp>
      <p:sp>
        <p:nvSpPr>
          <p:cNvPr id="3" name="عنوان فرعي 2"/>
          <p:cNvSpPr>
            <a:spLocks noGrp="1"/>
          </p:cNvSpPr>
          <p:nvPr>
            <p:ph type="subTitle" idx="1"/>
          </p:nvPr>
        </p:nvSpPr>
        <p:spPr>
          <a:xfrm>
            <a:off x="1524000" y="5485429"/>
            <a:ext cx="9144000" cy="464994"/>
          </a:xfrm>
        </p:spPr>
        <p:txBody>
          <a:bodyPr/>
          <a:lstStyle/>
          <a:p>
            <a:pPr algn="ctr"/>
            <a:r>
              <a:rPr lang="en-US" dirty="0" smtClean="0">
                <a:latin typeface="Segoe UI Semilight" panose="020B0402040204020203" pitchFamily="34" charset="0"/>
                <a:cs typeface="Segoe UI Semilight" panose="020B0402040204020203" pitchFamily="34" charset="0"/>
              </a:rPr>
              <a:t>#</a:t>
            </a:r>
            <a:r>
              <a:rPr lang="ar-SA" dirty="0" err="1" smtClean="0">
                <a:latin typeface="Segoe UI Semilight" panose="020B0402040204020203" pitchFamily="34" charset="0"/>
                <a:cs typeface="Segoe UI Semilight" panose="020B0402040204020203" pitchFamily="34" charset="0"/>
              </a:rPr>
              <a:t>ادمنز_تجميع_المحوسب</a:t>
            </a:r>
            <a:endParaRPr lang="ar-SA" dirty="0">
              <a:latin typeface="Segoe UI Semilight" panose="020B0402040204020203" pitchFamily="34" charset="0"/>
              <a:cs typeface="Segoe UI Semilight" panose="020B0402040204020203" pitchFamily="34" charset="0"/>
            </a:endParaRPr>
          </a:p>
        </p:txBody>
      </p:sp>
      <p:sp>
        <p:nvSpPr>
          <p:cNvPr id="5" name="مربع نص 4"/>
          <p:cNvSpPr txBox="1"/>
          <p:nvPr/>
        </p:nvSpPr>
        <p:spPr>
          <a:xfrm>
            <a:off x="2386084" y="2091565"/>
            <a:ext cx="7419832" cy="369332"/>
          </a:xfrm>
          <a:prstGeom prst="rect">
            <a:avLst/>
          </a:prstGeom>
          <a:noFill/>
        </p:spPr>
        <p:txBody>
          <a:bodyPr wrap="square" rtlCol="1">
            <a:spAutoFit/>
          </a:bodyPr>
          <a:lstStyle/>
          <a:p>
            <a:r>
              <a:rPr lang="ar-SA" dirty="0" smtClean="0">
                <a:cs typeface="Farsi Simple Bold" panose="02010400000000000000" pitchFamily="2" charset="-78"/>
              </a:rPr>
              <a:t>يسعدنا أن نقدم لكم هذه </a:t>
            </a:r>
            <a:r>
              <a:rPr lang="ar-SA" dirty="0" err="1" smtClean="0">
                <a:cs typeface="Farsi Simple Bold" panose="02010400000000000000" pitchFamily="2" charset="-78"/>
              </a:rPr>
              <a:t>المراجعه</a:t>
            </a:r>
            <a:r>
              <a:rPr lang="ar-SA" dirty="0" smtClean="0">
                <a:cs typeface="Farsi Simple Bold" panose="02010400000000000000" pitchFamily="2" charset="-78"/>
              </a:rPr>
              <a:t> التي قد تكون غير شامله إلا انها قد تساعدكم على إتمام </a:t>
            </a:r>
            <a:r>
              <a:rPr lang="ar-SA" dirty="0" err="1" smtClean="0">
                <a:cs typeface="Farsi Simple Bold" panose="02010400000000000000" pitchFamily="2" charset="-78"/>
              </a:rPr>
              <a:t>المذاكره</a:t>
            </a:r>
            <a:r>
              <a:rPr lang="ar-SA" dirty="0" smtClean="0">
                <a:cs typeface="Farsi Simple Bold" panose="02010400000000000000" pitchFamily="2" charset="-78"/>
              </a:rPr>
              <a:t> بإذن الله تعالى </a:t>
            </a:r>
          </a:p>
        </p:txBody>
      </p:sp>
      <p:sp>
        <p:nvSpPr>
          <p:cNvPr id="6" name="مربع نص 5"/>
          <p:cNvSpPr txBox="1"/>
          <p:nvPr/>
        </p:nvSpPr>
        <p:spPr>
          <a:xfrm>
            <a:off x="4722125" y="5950423"/>
            <a:ext cx="2702256" cy="369332"/>
          </a:xfrm>
          <a:prstGeom prst="rect">
            <a:avLst/>
          </a:prstGeom>
          <a:noFill/>
        </p:spPr>
        <p:txBody>
          <a:bodyPr wrap="square" rtlCol="1">
            <a:spAutoFit/>
          </a:bodyPr>
          <a:lstStyle/>
          <a:p>
            <a:r>
              <a:rPr lang="ar-SA" dirty="0" smtClean="0">
                <a:latin typeface="Arabic Typesetting" panose="03020402040406030203" pitchFamily="66" charset="-78"/>
                <a:cs typeface="Arabic Typesetting" panose="03020402040406030203" pitchFamily="66" charset="-78"/>
              </a:rPr>
              <a:t>إخوة متحابون في الله جعلوا مساعدة الغير شعارا لهم </a:t>
            </a:r>
            <a:endParaRPr lang="ar-SA" dirty="0">
              <a:latin typeface="Arabic Typesetting" panose="03020402040406030203" pitchFamily="66" charset="-78"/>
              <a:cs typeface="Arabic Typesetting" panose="03020402040406030203" pitchFamily="66" charset="-78"/>
            </a:endParaRPr>
          </a:p>
        </p:txBody>
      </p:sp>
      <p:pic>
        <p:nvPicPr>
          <p:cNvPr id="7" name="صورة 6"/>
          <p:cNvPicPr>
            <a:picLocks noChangeAspect="1"/>
          </p:cNvPicPr>
          <p:nvPr/>
        </p:nvPicPr>
        <p:blipFill rotWithShape="1">
          <a:blip r:embed="rId2">
            <a:duotone>
              <a:schemeClr val="bg2">
                <a:shade val="45000"/>
                <a:satMod val="135000"/>
              </a:schemeClr>
              <a:prstClr val="white"/>
            </a:duotone>
          </a:blip>
          <a:srcRect l="4478" t="3819" r="5970" b="1757"/>
          <a:stretch/>
        </p:blipFill>
        <p:spPr>
          <a:xfrm>
            <a:off x="4804012" y="2825087"/>
            <a:ext cx="2456598" cy="2347414"/>
          </a:xfrm>
          <a:prstGeom prst="ellipse">
            <a:avLst/>
          </a:prstGeom>
        </p:spPr>
      </p:pic>
    </p:spTree>
    <p:extLst>
      <p:ext uri="{BB962C8B-B14F-4D97-AF65-F5344CB8AC3E}">
        <p14:creationId xmlns:p14="http://schemas.microsoft.com/office/powerpoint/2010/main" val="2165235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21_1837949486461379_108914565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21157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684_1837950146461313_212590102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98973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963_1837949393128055_6263892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42607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790_1837421456514182_159495647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19272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579_1837949399794721_189694191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207457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857_1837949456461382_167037879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1040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343658_271796503240325_102257161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86764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687_1837950073127987_142964372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489486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358498_271843709902271_193156491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408262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626_1837949529794708_30383633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87859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01454" y="2991201"/>
            <a:ext cx="9404723" cy="830172"/>
          </a:xfrm>
        </p:spPr>
        <p:txBody>
          <a:bodyPr/>
          <a:lstStyle/>
          <a:p>
            <a:pPr algn="ctr"/>
            <a:r>
              <a:rPr lang="ar-SA" dirty="0" smtClean="0">
                <a:latin typeface="Segoe UI Semilight" panose="020B0402040204020203" pitchFamily="34" charset="0"/>
                <a:cs typeface="Segoe UI Semilight" panose="020B0402040204020203" pitchFamily="34" charset="0"/>
              </a:rPr>
              <a:t>الكمي</a:t>
            </a:r>
            <a:endParaRPr lang="ar-SA"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16156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36_609494232584045_175473517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22805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02001_271716489914993_106346965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89381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286_1837503046506023_137406673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682019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179_608864799313655_162579097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71465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359169_271730626580246_78683408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03495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1463_1837949506461377_11135547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730613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359237_1837950453127949_177585262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356285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418_1837950133127981_162798641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446652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707_1837950129794648_140237804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338693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210_1837950139794647_63779347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09119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982_1837950033127991_25990020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73370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25_609494782583990_41311683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465593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443_609494762583992_1177281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330922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610_609494802583988_96012437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748188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7062_609494739250661_114894077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8938" y="0"/>
            <a:ext cx="11414125" cy="6858000"/>
          </a:xfrm>
          <a:prstGeom prst="rect">
            <a:avLst/>
          </a:prstGeom>
          <a:noFill/>
          <a:ln>
            <a:noFill/>
          </a:ln>
        </p:spPr>
      </p:pic>
    </p:spTree>
    <p:extLst>
      <p:ext uri="{BB962C8B-B14F-4D97-AF65-F5344CB8AC3E}">
        <p14:creationId xmlns:p14="http://schemas.microsoft.com/office/powerpoint/2010/main" val="486662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520_1837950156461312_68237117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037727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751_1837370313185963_29645077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586140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677_1837370966519231_120939157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40702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9103_1837371673185827_108210741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036774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6884_1837372906519037_191674745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58134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9079_1837949476461380_27394975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33818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551_1837950059794655_16806700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999336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7025_1837949396461388_158395566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025622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9034_1837412773181717_176004906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757443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661_1837412886515039_163830210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52739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35_1837412969848364_184096926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874441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993_1837413103181684_99083991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782008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013_1837413156515012_132270785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4281648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7280_1837949553128039_24104832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664459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6904_1837949543128040_12821769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46566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7117_1837949436461384_179475417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75873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639_1837949509794710_24761532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71455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560_1837949483128046_195040136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098759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6968_1837949523128042_151356037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4192522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866_1837490393173955_200103880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687508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872_1837949403128054_178596349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049775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598_1837950089794652_8961081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924677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970_1837950106461317_151684376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952625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6970_1837949416461386_7752624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166002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032_1837949386461389_5922683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522205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092_1837949493128045_28618644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708544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268_1837949453128049_99133150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0523192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634_609495755917226_22528960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5763" y="0"/>
            <a:ext cx="11420475" cy="6858000"/>
          </a:xfrm>
          <a:prstGeom prst="rect">
            <a:avLst/>
          </a:prstGeom>
          <a:noFill/>
          <a:ln>
            <a:noFill/>
          </a:ln>
        </p:spPr>
      </p:pic>
    </p:spTree>
    <p:extLst>
      <p:ext uri="{BB962C8B-B14F-4D97-AF65-F5344CB8AC3E}">
        <p14:creationId xmlns:p14="http://schemas.microsoft.com/office/powerpoint/2010/main" val="290398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083_1837494379840223_48377242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089003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9071_609495729250562_59546697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5763" y="0"/>
            <a:ext cx="11420475" cy="6858000"/>
          </a:xfrm>
          <a:prstGeom prst="rect">
            <a:avLst/>
          </a:prstGeom>
          <a:noFill/>
          <a:ln>
            <a:noFill/>
          </a:ln>
        </p:spPr>
      </p:pic>
    </p:spTree>
    <p:extLst>
      <p:ext uri="{BB962C8B-B14F-4D97-AF65-F5344CB8AC3E}">
        <p14:creationId xmlns:p14="http://schemas.microsoft.com/office/powerpoint/2010/main" val="8879215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601454" y="2991201"/>
            <a:ext cx="9404723" cy="830172"/>
          </a:xfrm>
          <a:prstGeom prst="rect">
            <a:avLst/>
          </a:prstGeom>
        </p:spPr>
        <p:txBody>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dirty="0" smtClean="0">
                <a:latin typeface="Segoe UI Semilight" panose="020B0402040204020203" pitchFamily="34" charset="0"/>
                <a:cs typeface="Segoe UI Semilight" panose="020B0402040204020203" pitchFamily="34" charset="0"/>
              </a:rPr>
              <a:t>اللفظي</a:t>
            </a:r>
            <a:endParaRPr lang="ar-SA"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224036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26466_273087856444523_2977563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5763" y="0"/>
            <a:ext cx="11418887" cy="6858000"/>
          </a:xfrm>
          <a:prstGeom prst="rect">
            <a:avLst/>
          </a:prstGeom>
          <a:noFill/>
          <a:ln>
            <a:noFill/>
          </a:ln>
        </p:spPr>
      </p:pic>
    </p:spTree>
    <p:extLst>
      <p:ext uri="{BB962C8B-B14F-4D97-AF65-F5344CB8AC3E}">
        <p14:creationId xmlns:p14="http://schemas.microsoft.com/office/powerpoint/2010/main" val="2226598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719_1837949566461371_43531901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9150749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575_407745362902450_103604857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4131575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58764_407745376235782_105315907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77825" y="0"/>
            <a:ext cx="11436350" cy="6858000"/>
          </a:xfrm>
          <a:prstGeom prst="rect">
            <a:avLst/>
          </a:prstGeom>
          <a:noFill/>
          <a:ln>
            <a:noFill/>
          </a:ln>
        </p:spPr>
      </p:pic>
    </p:spTree>
    <p:extLst>
      <p:ext uri="{BB962C8B-B14F-4D97-AF65-F5344CB8AC3E}">
        <p14:creationId xmlns:p14="http://schemas.microsoft.com/office/powerpoint/2010/main" val="3252817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2791_1837949629794698_156320811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0254097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428_1837949983127996_81605555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5371743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6919_1837949996461328_15859431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702046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6929_1837949993127995_186000585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207527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143_1837949459794715_2380326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7815027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66_1837949956461332_998838761_n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8626425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66_1837949956461332_99883876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888824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646_1837949933128001_57270783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5205192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647_407745366235783_45388665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73063" y="0"/>
            <a:ext cx="11444287" cy="6858000"/>
          </a:xfrm>
          <a:prstGeom prst="rect">
            <a:avLst/>
          </a:prstGeom>
          <a:noFill/>
          <a:ln>
            <a:noFill/>
          </a:ln>
        </p:spPr>
      </p:pic>
    </p:spTree>
    <p:extLst>
      <p:ext uri="{BB962C8B-B14F-4D97-AF65-F5344CB8AC3E}">
        <p14:creationId xmlns:p14="http://schemas.microsoft.com/office/powerpoint/2010/main" val="1525512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7175_1837949936461334_69620664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2241910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706_1837949859794675_47899088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9014004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6886_1837949869794674_114093599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2814667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631_1837949879794673_124647680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479245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583_1837949889794672_59583368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42840937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991_1837949853128009_19595276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61729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510_609494735917328_38085808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891238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7232_1837949906461337_208862792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6245501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908_1837949899794671_138546928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3614949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787_1837949779794683_30347941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2363314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642_1837949999794661_3461425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3734462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740_1837949829794678_122980362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7323090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68745_1837950126461315_21024188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4167376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207_1837949819794679_165218920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4896661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07333_1837949809794680_16636420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39491433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521732_407745356235784_122554929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9876339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0" y="532262"/>
            <a:ext cx="12192000" cy="1094309"/>
          </a:xfrm>
          <a:prstGeom prst="rect">
            <a:avLst/>
          </a:prstGeom>
        </p:spPr>
        <p:txBody>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dirty="0" smtClean="0">
                <a:latin typeface="Andalus" panose="02020603050405020304" pitchFamily="18" charset="-78"/>
                <a:cs typeface="Andalus" panose="02020603050405020304" pitchFamily="18" charset="-78"/>
              </a:rPr>
              <a:t>النهاية</a:t>
            </a:r>
            <a:endParaRPr lang="ar-SA" dirty="0">
              <a:latin typeface="Andalus" panose="02020603050405020304" pitchFamily="18" charset="-78"/>
              <a:cs typeface="Andalus" panose="02020603050405020304" pitchFamily="18" charset="-78"/>
            </a:endParaRPr>
          </a:p>
        </p:txBody>
      </p:sp>
      <p:sp>
        <p:nvSpPr>
          <p:cNvPr id="4" name="مربع نص 3"/>
          <p:cNvSpPr txBox="1"/>
          <p:nvPr/>
        </p:nvSpPr>
        <p:spPr>
          <a:xfrm>
            <a:off x="1808328" y="2129051"/>
            <a:ext cx="8575343" cy="3416320"/>
          </a:xfrm>
          <a:prstGeom prst="rect">
            <a:avLst/>
          </a:prstGeom>
          <a:noFill/>
        </p:spPr>
        <p:txBody>
          <a:bodyPr wrap="square" rtlCol="1">
            <a:spAutoFit/>
          </a:bodyPr>
          <a:lstStyle/>
          <a:p>
            <a:pPr algn="ctr"/>
            <a:r>
              <a:rPr lang="ar-SA" sz="3600" b="0" i="0" dirty="0" smtClean="0">
                <a:effectLst/>
                <a:latin typeface="DroidArabicKufi-Regular"/>
                <a:cs typeface="Farsi Simple Bold" panose="02010400000000000000" pitchFamily="2" charset="-78"/>
              </a:rPr>
              <a:t>وهكذا ترنّم القلم على قيثارة الفكر والشّجن، متجوّلاً حيناً، ومتأمّلاً أحياناً؛ فالقدرات كالدّوحة المثمرة، أغصانها وافرة، وثمارها متعة لذيذة، تحتاج صفحاتٍ وصفحاتٍ كي نأتي على ذكر ثمارها، فما بالنا بظلالها الوافرة. فهذا جهدٌ متواضع لعلّه أنار غصناً من أغصانها، علّنا نكون قد قدّمنا شيئاً نافعاً.</a:t>
            </a:r>
            <a:r>
              <a:rPr lang="ar-SA" dirty="0" smtClean="0"/>
              <a:t/>
            </a:r>
            <a:br>
              <a:rPr lang="ar-SA" dirty="0" smtClean="0"/>
            </a:br>
            <a:r>
              <a:rPr lang="ar-SA" dirty="0" smtClean="0"/>
              <a:t/>
            </a:r>
            <a:br>
              <a:rPr lang="ar-SA" dirty="0" smtClean="0"/>
            </a:br>
            <a:endParaRPr lang="ar-SA" dirty="0"/>
          </a:p>
        </p:txBody>
      </p:sp>
      <p:sp>
        <p:nvSpPr>
          <p:cNvPr id="8" name="عنوان فرعي 2"/>
          <p:cNvSpPr txBox="1">
            <a:spLocks/>
          </p:cNvSpPr>
          <p:nvPr/>
        </p:nvSpPr>
        <p:spPr>
          <a:xfrm>
            <a:off x="1524000" y="5485429"/>
            <a:ext cx="9144000" cy="464994"/>
          </a:xfrm>
          <a:prstGeom prst="rect">
            <a:avLst/>
          </a:prstGeom>
        </p:spPr>
        <p:txBody>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dirty="0" smtClean="0">
                <a:latin typeface="Segoe UI Semilight" panose="020B0402040204020203" pitchFamily="34" charset="0"/>
                <a:cs typeface="Segoe UI Semilight" panose="020B0402040204020203" pitchFamily="34" charset="0"/>
              </a:rPr>
              <a:t>#</a:t>
            </a:r>
            <a:r>
              <a:rPr lang="ar-SA" dirty="0" err="1" smtClean="0">
                <a:latin typeface="Segoe UI Semilight" panose="020B0402040204020203" pitchFamily="34" charset="0"/>
                <a:cs typeface="Segoe UI Semilight" panose="020B0402040204020203" pitchFamily="34" charset="0"/>
              </a:rPr>
              <a:t>ادمنز_تجميع_المحوسب</a:t>
            </a:r>
            <a:endParaRPr lang="ar-SA"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26606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443446_1837950116461316_77430231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10138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مراجعة كمي و لفظي" id="{9625E7BE-AEA5-4A83-8778-31B4BADFF99A}" vid="{3E7F75AA-9C79-4860-95F9-666556CEF3C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مراجعة كمي و لفظي</Template>
  <TotalTime>0</TotalTime>
  <Words>97</Words>
  <Application>Microsoft Office PowerPoint</Application>
  <PresentationFormat>ملء الشاشة</PresentationFormat>
  <Paragraphs>10</Paragraphs>
  <Slides>89</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89</vt:i4>
      </vt:variant>
    </vt:vector>
  </HeadingPairs>
  <TitlesOfParts>
    <vt:vector size="100" baseType="lpstr">
      <vt:lpstr>Andalus</vt:lpstr>
      <vt:lpstr>Arabic Typesetting</vt:lpstr>
      <vt:lpstr>Arial</vt:lpstr>
      <vt:lpstr>Calibri</vt:lpstr>
      <vt:lpstr>Century Gothic</vt:lpstr>
      <vt:lpstr>DroidArabicKufi-Regular</vt:lpstr>
      <vt:lpstr>Farsi Simple Bold</vt:lpstr>
      <vt:lpstr>Segoe UI Semilight</vt:lpstr>
      <vt:lpstr>Times New Roman</vt:lpstr>
      <vt:lpstr>Wingdings 3</vt:lpstr>
      <vt:lpstr>أيون</vt:lpstr>
      <vt:lpstr>مراجعة كمي و لفظي </vt:lpstr>
      <vt:lpstr>الكمي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مراجعة كمي و لفظي </dc:title>
  <dc:creator>Mohammed</dc:creator>
  <cp:lastModifiedBy>Mohammed</cp:lastModifiedBy>
  <cp:revision>1</cp:revision>
  <dcterms:created xsi:type="dcterms:W3CDTF">2017-02-08T20:36:50Z</dcterms:created>
  <dcterms:modified xsi:type="dcterms:W3CDTF">2017-02-08T20:37:39Z</dcterms:modified>
  <cp:contentStatus/>
</cp:coreProperties>
</file>