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25" r:id="rId3"/>
    <p:sldId id="326" r:id="rId4"/>
    <p:sldId id="297" r:id="rId5"/>
    <p:sldId id="296" r:id="rId6"/>
    <p:sldId id="327" r:id="rId7"/>
    <p:sldId id="330" r:id="rId8"/>
    <p:sldId id="331" r:id="rId9"/>
    <p:sldId id="298" r:id="rId10"/>
    <p:sldId id="299" r:id="rId11"/>
    <p:sldId id="318" r:id="rId12"/>
    <p:sldId id="319" r:id="rId13"/>
    <p:sldId id="320" r:id="rId14"/>
    <p:sldId id="323" r:id="rId15"/>
    <p:sldId id="322" r:id="rId16"/>
    <p:sldId id="304" r:id="rId17"/>
    <p:sldId id="328" r:id="rId18"/>
    <p:sldId id="309" r:id="rId19"/>
    <p:sldId id="324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55" autoAdjust="0"/>
    <p:restoredTop sz="94259" autoAdjust="0"/>
  </p:normalViewPr>
  <p:slideViewPr>
    <p:cSldViewPr snapToGrid="0">
      <p:cViewPr>
        <p:scale>
          <a:sx n="44" d="100"/>
          <a:sy n="44" d="100"/>
        </p:scale>
        <p:origin x="27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FDE0A-9BB4-4F50-8786-7F700ACBBBF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5328AD-720C-4416-8DDD-AA3423548E4E}">
      <dgm:prSet phldrT="[Text]" custT="1"/>
      <dgm:spPr/>
      <dgm:t>
        <a:bodyPr/>
        <a:lstStyle/>
        <a:p>
          <a:r>
            <a:rPr lang="ar-BH" sz="3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الرّاعي الكذّاب</a:t>
          </a:r>
          <a:endParaRPr lang="en-US" sz="3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A105536-00F3-4C4E-832C-D990AFD864A8}" type="parTrans" cxnId="{E14132FD-2A83-44A2-B829-C1DE3790266C}">
      <dgm:prSet/>
      <dgm:spPr/>
      <dgm:t>
        <a:bodyPr/>
        <a:lstStyle/>
        <a:p>
          <a:endParaRPr lang="en-US"/>
        </a:p>
      </dgm:t>
    </dgm:pt>
    <dgm:pt modelId="{12B27031-BB48-4040-BA55-B2B7A094FD06}" type="sibTrans" cxnId="{E14132FD-2A83-44A2-B829-C1DE3790266C}">
      <dgm:prSet/>
      <dgm:spPr/>
      <dgm:t>
        <a:bodyPr/>
        <a:lstStyle/>
        <a:p>
          <a:endParaRPr lang="en-US"/>
        </a:p>
      </dgm:t>
    </dgm:pt>
    <dgm:pt modelId="{40C66D63-61C9-4CBD-AE59-FC3ABC34B46E}">
      <dgm:prSet custT="1"/>
      <dgm:spPr/>
      <dgm:t>
        <a:bodyPr/>
        <a:lstStyle/>
        <a:p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الشّخصيات</a:t>
          </a:r>
          <a:endParaRPr lang="en-US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93CC999-6002-4E76-9494-3150D9FEEE68}" type="parTrans" cxnId="{598C65F6-EC2D-4AF8-8341-E1B553629697}">
      <dgm:prSet/>
      <dgm:spPr/>
      <dgm:t>
        <a:bodyPr/>
        <a:lstStyle/>
        <a:p>
          <a:endParaRPr lang="en-US"/>
        </a:p>
      </dgm:t>
    </dgm:pt>
    <dgm:pt modelId="{805EBA10-059A-4E0D-B5D0-E13A775D63B1}" type="sibTrans" cxnId="{598C65F6-EC2D-4AF8-8341-E1B553629697}">
      <dgm:prSet/>
      <dgm:spPr/>
      <dgm:t>
        <a:bodyPr/>
        <a:lstStyle/>
        <a:p>
          <a:endParaRPr lang="en-US"/>
        </a:p>
      </dgm:t>
    </dgm:pt>
    <dgm:pt modelId="{AB66AC0D-ED72-4841-ADDE-364EEF1B819F}">
      <dgm:prSet custT="1"/>
      <dgm:spPr/>
      <dgm:t>
        <a:bodyPr/>
        <a:lstStyle/>
        <a:p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المكان</a:t>
          </a:r>
          <a:endParaRPr lang="en-US" sz="1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A3840D4-898E-44CC-9BB8-D6540F2BBCD2}" type="parTrans" cxnId="{94FBC6FE-AC46-40CB-90FE-9D80637F8242}">
      <dgm:prSet/>
      <dgm:spPr/>
      <dgm:t>
        <a:bodyPr/>
        <a:lstStyle/>
        <a:p>
          <a:endParaRPr lang="en-US"/>
        </a:p>
      </dgm:t>
    </dgm:pt>
    <dgm:pt modelId="{04D53C11-1E3A-4F66-B6A2-7A27581A5735}" type="sibTrans" cxnId="{94FBC6FE-AC46-40CB-90FE-9D80637F8242}">
      <dgm:prSet/>
      <dgm:spPr/>
      <dgm:t>
        <a:bodyPr/>
        <a:lstStyle/>
        <a:p>
          <a:endParaRPr lang="en-US"/>
        </a:p>
      </dgm:t>
    </dgm:pt>
    <dgm:pt modelId="{0D4559DE-1B95-4235-9364-AEF3A8A6E687}">
      <dgm:prSet custT="1"/>
      <dgm:spPr/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سِرحانُ</a:t>
          </a:r>
          <a:r>
            <a:rPr lang="ar-BH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/ أهلُ القريةِ/ الشّياهُ </a:t>
          </a:r>
          <a:r>
            <a:rPr lang="ar-BH" sz="2800" b="1" baseline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/ </a:t>
          </a:r>
          <a:r>
            <a:rPr lang="ar-BH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الذّئبُ</a:t>
          </a:r>
          <a:r>
            <a:rPr lang="en-US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 </a:t>
          </a:r>
          <a:r>
            <a:rPr lang="ar-BH" sz="2800" b="1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المجهولِ </a:t>
          </a:r>
          <a:endParaRPr lang="en-US" sz="2800" dirty="0"/>
        </a:p>
      </dgm:t>
    </dgm:pt>
    <dgm:pt modelId="{E4A4EF74-94E7-41AF-9560-A71F6D56E22B}" type="parTrans" cxnId="{D44A0E5D-E56F-4F89-A4CA-86B3B504BCB8}">
      <dgm:prSet/>
      <dgm:spPr/>
      <dgm:t>
        <a:bodyPr/>
        <a:lstStyle/>
        <a:p>
          <a:endParaRPr lang="en-US"/>
        </a:p>
      </dgm:t>
    </dgm:pt>
    <dgm:pt modelId="{4828124E-DE42-4AB6-B539-559B39A94A6F}" type="sibTrans" cxnId="{D44A0E5D-E56F-4F89-A4CA-86B3B504BCB8}">
      <dgm:prSet/>
      <dgm:spPr/>
      <dgm:t>
        <a:bodyPr/>
        <a:lstStyle/>
        <a:p>
          <a:endParaRPr lang="en-US"/>
        </a:p>
      </dgm:t>
    </dgm:pt>
    <dgm:pt modelId="{679700C7-FB9D-4ACD-8163-5F878F05B055}">
      <dgm:prSet custT="1"/>
      <dgm:spPr/>
      <dgm:t>
        <a:bodyPr/>
        <a:lstStyle/>
        <a:p>
          <a:r>
            <a:rPr lang="ar-BH" sz="2800" b="1" baseline="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القرية/ أطرافُ الغابةِ </a:t>
          </a:r>
          <a:endParaRPr lang="en-US" sz="2800" dirty="0"/>
        </a:p>
      </dgm:t>
    </dgm:pt>
    <dgm:pt modelId="{16257F15-463F-4EF7-A560-FA84ECE45808}" type="parTrans" cxnId="{F872DA6B-8350-4E36-8F17-16575C3A5973}">
      <dgm:prSet/>
      <dgm:spPr/>
      <dgm:t>
        <a:bodyPr/>
        <a:lstStyle/>
        <a:p>
          <a:endParaRPr lang="en-US"/>
        </a:p>
      </dgm:t>
    </dgm:pt>
    <dgm:pt modelId="{0900CF96-58C0-4078-9AE6-057CB321D6D0}" type="sibTrans" cxnId="{F872DA6B-8350-4E36-8F17-16575C3A5973}">
      <dgm:prSet/>
      <dgm:spPr/>
      <dgm:t>
        <a:bodyPr/>
        <a:lstStyle/>
        <a:p>
          <a:endParaRPr lang="en-US"/>
        </a:p>
      </dgm:t>
    </dgm:pt>
    <dgm:pt modelId="{3ECE3ABE-1896-4FDC-8773-5E12D90D5B40}">
      <dgm:prSet custT="1"/>
      <dgm:spPr/>
      <dgm:t>
        <a:bodyPr/>
        <a:lstStyle/>
        <a:p>
          <a:r>
            <a:rPr lang="ar-BH" sz="3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الزّمان</a:t>
          </a:r>
          <a:endParaRPr lang="en-US" sz="65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5A3940F-FE8D-4031-AE52-2FFC93080BE6}" type="parTrans" cxnId="{912CA766-B55A-4569-A4EA-5A444B908451}">
      <dgm:prSet/>
      <dgm:spPr/>
      <dgm:t>
        <a:bodyPr/>
        <a:lstStyle/>
        <a:p>
          <a:endParaRPr lang="en-US"/>
        </a:p>
      </dgm:t>
    </dgm:pt>
    <dgm:pt modelId="{5A578A91-8615-4CA0-A0D8-6665C65FC91E}" type="sibTrans" cxnId="{912CA766-B55A-4569-A4EA-5A444B908451}">
      <dgm:prSet/>
      <dgm:spPr/>
      <dgm:t>
        <a:bodyPr/>
        <a:lstStyle/>
        <a:p>
          <a:endParaRPr lang="en-US"/>
        </a:p>
      </dgm:t>
    </dgm:pt>
    <dgm:pt modelId="{BD1FA94B-A586-4573-A507-8CABE9420DA8}">
      <dgm:prSet custT="1"/>
      <dgm:spPr/>
      <dgm:t>
        <a:bodyPr/>
        <a:lstStyle/>
        <a:p>
          <a:r>
            <a:rPr lang="ar-BH" sz="2800" b="1" kern="1200" dirty="0">
              <a:solidFill>
                <a:prstClr val="black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الزّمنُ الماضي</a:t>
          </a:r>
          <a:endParaRPr lang="en-US" sz="2800" b="1" kern="1200" dirty="0">
            <a:solidFill>
              <a:prstClr val="black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E2F502BE-E47F-481E-9423-7E24CE8FDB8B}" type="parTrans" cxnId="{207F9F4E-7A60-4B99-B11E-AD3B51917303}">
      <dgm:prSet/>
      <dgm:spPr/>
      <dgm:t>
        <a:bodyPr/>
        <a:lstStyle/>
        <a:p>
          <a:endParaRPr lang="en-US"/>
        </a:p>
      </dgm:t>
    </dgm:pt>
    <dgm:pt modelId="{3E5462A6-2919-42E6-A485-603742B4F58C}" type="sibTrans" cxnId="{207F9F4E-7A60-4B99-B11E-AD3B51917303}">
      <dgm:prSet/>
      <dgm:spPr/>
      <dgm:t>
        <a:bodyPr/>
        <a:lstStyle/>
        <a:p>
          <a:endParaRPr lang="en-US"/>
        </a:p>
      </dgm:t>
    </dgm:pt>
    <dgm:pt modelId="{F37B25DD-D068-42DA-A7BD-B38D91857CFC}" type="pres">
      <dgm:prSet presAssocID="{F15FDE0A-9BB4-4F50-8786-7F700ACBBB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DBF0D-C740-4535-A534-52C98FEB71F9}" type="pres">
      <dgm:prSet presAssocID="{B25328AD-720C-4416-8DDD-AA3423548E4E}" presName="hierRoot1" presStyleCnt="0">
        <dgm:presLayoutVars>
          <dgm:hierBranch val="init"/>
        </dgm:presLayoutVars>
      </dgm:prSet>
      <dgm:spPr/>
    </dgm:pt>
    <dgm:pt modelId="{B4F7A6FF-5530-480F-8CCB-A78C76F27E73}" type="pres">
      <dgm:prSet presAssocID="{B25328AD-720C-4416-8DDD-AA3423548E4E}" presName="rootComposite1" presStyleCnt="0"/>
      <dgm:spPr/>
    </dgm:pt>
    <dgm:pt modelId="{0D1CBBCA-285E-442E-8F2D-7CD0F142D66A}" type="pres">
      <dgm:prSet presAssocID="{B25328AD-720C-4416-8DDD-AA3423548E4E}" presName="rootText1" presStyleLbl="node0" presStyleIdx="0" presStyleCnt="1" custScaleX="193900" custScaleY="49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2807D-B27C-4AC8-90D6-7749E0B5E471}" type="pres">
      <dgm:prSet presAssocID="{B25328AD-720C-4416-8DDD-AA3423548E4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27F8BC6-7443-42E6-8E90-5C553D2BB1EA}" type="pres">
      <dgm:prSet presAssocID="{B25328AD-720C-4416-8DDD-AA3423548E4E}" presName="hierChild2" presStyleCnt="0"/>
      <dgm:spPr/>
    </dgm:pt>
    <dgm:pt modelId="{D910DE96-328D-43D0-BBC9-1262A6D9AF3E}" type="pres">
      <dgm:prSet presAssocID="{993CC999-6002-4E76-9494-3150D9FEEE6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A11FBFF-57DB-4CF5-A8BF-048534001993}" type="pres">
      <dgm:prSet presAssocID="{40C66D63-61C9-4CBD-AE59-FC3ABC34B46E}" presName="hierRoot2" presStyleCnt="0">
        <dgm:presLayoutVars>
          <dgm:hierBranch val="init"/>
        </dgm:presLayoutVars>
      </dgm:prSet>
      <dgm:spPr/>
    </dgm:pt>
    <dgm:pt modelId="{FC7F16D6-CE40-4BAE-BD28-5BA8F6FFCF8A}" type="pres">
      <dgm:prSet presAssocID="{40C66D63-61C9-4CBD-AE59-FC3ABC34B46E}" presName="rootComposite" presStyleCnt="0"/>
      <dgm:spPr/>
    </dgm:pt>
    <dgm:pt modelId="{4561A39B-F816-4F84-BEE0-9D48E0520EC6}" type="pres">
      <dgm:prSet presAssocID="{40C66D63-61C9-4CBD-AE59-FC3ABC34B46E}" presName="rootText" presStyleLbl="node2" presStyleIdx="0" presStyleCnt="3" custScaleY="52326" custLinFactNeighborX="2710" custLinFactNeighborY="296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133D82-6C9A-4B8B-8D16-AAE1EA9F68BC}" type="pres">
      <dgm:prSet presAssocID="{40C66D63-61C9-4CBD-AE59-FC3ABC34B4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F480FAF9-A987-4AD4-AEC8-5E3649F9B5A9}" type="pres">
      <dgm:prSet presAssocID="{40C66D63-61C9-4CBD-AE59-FC3ABC34B46E}" presName="hierChild4" presStyleCnt="0"/>
      <dgm:spPr/>
    </dgm:pt>
    <dgm:pt modelId="{828B64CF-89C7-447D-8E99-D76FEE67E536}" type="pres">
      <dgm:prSet presAssocID="{E4A4EF74-94E7-41AF-9560-A71F6D56E22B}" presName="Name37" presStyleLbl="parChTrans1D3" presStyleIdx="0" presStyleCnt="3"/>
      <dgm:spPr/>
      <dgm:t>
        <a:bodyPr/>
        <a:lstStyle/>
        <a:p>
          <a:endParaRPr lang="en-US"/>
        </a:p>
      </dgm:t>
    </dgm:pt>
    <dgm:pt modelId="{51524180-401C-4A92-8103-57C6552C041F}" type="pres">
      <dgm:prSet presAssocID="{0D4559DE-1B95-4235-9364-AEF3A8A6E687}" presName="hierRoot2" presStyleCnt="0">
        <dgm:presLayoutVars>
          <dgm:hierBranch val="init"/>
        </dgm:presLayoutVars>
      </dgm:prSet>
      <dgm:spPr/>
    </dgm:pt>
    <dgm:pt modelId="{3FB499E0-72B6-41DD-A146-60CF4100577A}" type="pres">
      <dgm:prSet presAssocID="{0D4559DE-1B95-4235-9364-AEF3A8A6E687}" presName="rootComposite" presStyleCnt="0"/>
      <dgm:spPr/>
    </dgm:pt>
    <dgm:pt modelId="{4C637729-AA78-4E32-BC94-ABB6023BD4F7}" type="pres">
      <dgm:prSet presAssocID="{0D4559DE-1B95-4235-9364-AEF3A8A6E687}" presName="rootText" presStyleLbl="node3" presStyleIdx="0" presStyleCnt="3" custScaleX="111068" custScaleY="121911" custLinFactNeighborX="-3026" custLinFactNeighborY="66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454AF2-6032-4679-A403-5CD79E5075E8}" type="pres">
      <dgm:prSet presAssocID="{0D4559DE-1B95-4235-9364-AEF3A8A6E687}" presName="rootConnector" presStyleLbl="node3" presStyleIdx="0" presStyleCnt="3"/>
      <dgm:spPr/>
      <dgm:t>
        <a:bodyPr/>
        <a:lstStyle/>
        <a:p>
          <a:endParaRPr lang="en-US"/>
        </a:p>
      </dgm:t>
    </dgm:pt>
    <dgm:pt modelId="{810F41FB-20FB-4ED5-A450-1833C4714310}" type="pres">
      <dgm:prSet presAssocID="{0D4559DE-1B95-4235-9364-AEF3A8A6E687}" presName="hierChild4" presStyleCnt="0"/>
      <dgm:spPr/>
    </dgm:pt>
    <dgm:pt modelId="{2DB8C6DE-5E05-43A0-ACCA-5B270CC655DB}" type="pres">
      <dgm:prSet presAssocID="{0D4559DE-1B95-4235-9364-AEF3A8A6E687}" presName="hierChild5" presStyleCnt="0"/>
      <dgm:spPr/>
    </dgm:pt>
    <dgm:pt modelId="{9B48E95D-D657-4DB6-A538-A01AB4D4D961}" type="pres">
      <dgm:prSet presAssocID="{40C66D63-61C9-4CBD-AE59-FC3ABC34B46E}" presName="hierChild5" presStyleCnt="0"/>
      <dgm:spPr/>
    </dgm:pt>
    <dgm:pt modelId="{1485ACA8-5D27-43E7-A260-C40C6C8E113F}" type="pres">
      <dgm:prSet presAssocID="{0A3840D4-898E-44CC-9BB8-D6540F2BBCD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B0EFF91-1F0A-4A9C-A2AB-57663D8699D5}" type="pres">
      <dgm:prSet presAssocID="{AB66AC0D-ED72-4841-ADDE-364EEF1B819F}" presName="hierRoot2" presStyleCnt="0">
        <dgm:presLayoutVars>
          <dgm:hierBranch val="init"/>
        </dgm:presLayoutVars>
      </dgm:prSet>
      <dgm:spPr/>
    </dgm:pt>
    <dgm:pt modelId="{0E8D45DA-200D-4F0A-8B66-AA81AA4EF594}" type="pres">
      <dgm:prSet presAssocID="{AB66AC0D-ED72-4841-ADDE-364EEF1B819F}" presName="rootComposite" presStyleCnt="0"/>
      <dgm:spPr/>
    </dgm:pt>
    <dgm:pt modelId="{F0AF00A7-5C94-4C32-944C-4AA7237940B9}" type="pres">
      <dgm:prSet presAssocID="{AB66AC0D-ED72-4841-ADDE-364EEF1B819F}" presName="rootText" presStyleLbl="node2" presStyleIdx="1" presStyleCnt="3" custScaleY="51587" custLinFactNeighborX="-534" custLinFactNeighborY="25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11BC5C-878A-4481-8D4A-2FB9A2C42BD2}" type="pres">
      <dgm:prSet presAssocID="{AB66AC0D-ED72-4841-ADDE-364EEF1B819F}" presName="rootConnector" presStyleLbl="node2" presStyleIdx="1" presStyleCnt="3"/>
      <dgm:spPr/>
      <dgm:t>
        <a:bodyPr/>
        <a:lstStyle/>
        <a:p>
          <a:endParaRPr lang="en-US"/>
        </a:p>
      </dgm:t>
    </dgm:pt>
    <dgm:pt modelId="{FBAB32B7-4BEF-4B11-A839-5B87FDEEC89D}" type="pres">
      <dgm:prSet presAssocID="{AB66AC0D-ED72-4841-ADDE-364EEF1B819F}" presName="hierChild4" presStyleCnt="0"/>
      <dgm:spPr/>
    </dgm:pt>
    <dgm:pt modelId="{6D7DD330-A3D5-4457-9B46-480A6ADA72B5}" type="pres">
      <dgm:prSet presAssocID="{16257F15-463F-4EF7-A560-FA84ECE45808}" presName="Name37" presStyleLbl="parChTrans1D3" presStyleIdx="1" presStyleCnt="3"/>
      <dgm:spPr/>
      <dgm:t>
        <a:bodyPr/>
        <a:lstStyle/>
        <a:p>
          <a:endParaRPr lang="en-US"/>
        </a:p>
      </dgm:t>
    </dgm:pt>
    <dgm:pt modelId="{EBE699F2-6A66-4E5E-8CF9-D085FC990D75}" type="pres">
      <dgm:prSet presAssocID="{679700C7-FB9D-4ACD-8163-5F878F05B055}" presName="hierRoot2" presStyleCnt="0">
        <dgm:presLayoutVars>
          <dgm:hierBranch val="init"/>
        </dgm:presLayoutVars>
      </dgm:prSet>
      <dgm:spPr/>
    </dgm:pt>
    <dgm:pt modelId="{4A3C76B0-D370-479E-AC3B-3EBC8F935968}" type="pres">
      <dgm:prSet presAssocID="{679700C7-FB9D-4ACD-8163-5F878F05B055}" presName="rootComposite" presStyleCnt="0"/>
      <dgm:spPr/>
    </dgm:pt>
    <dgm:pt modelId="{F836FB90-792F-4FB6-A902-69F0A0D72D66}" type="pres">
      <dgm:prSet presAssocID="{679700C7-FB9D-4ACD-8163-5F878F05B055}" presName="rootText" presStyleLbl="node3" presStyleIdx="1" presStyleCnt="3" custScaleX="99025" custScaleY="82510" custLinFactNeighborX="4668" custLinFactNeighborY="318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6C2729-7B94-4BFE-B751-7C7456D9D00A}" type="pres">
      <dgm:prSet presAssocID="{679700C7-FB9D-4ACD-8163-5F878F05B055}" presName="rootConnector" presStyleLbl="node3" presStyleIdx="1" presStyleCnt="3"/>
      <dgm:spPr/>
      <dgm:t>
        <a:bodyPr/>
        <a:lstStyle/>
        <a:p>
          <a:endParaRPr lang="en-US"/>
        </a:p>
      </dgm:t>
    </dgm:pt>
    <dgm:pt modelId="{4DF9AB00-4E03-4C3E-8460-AE11BEE55A29}" type="pres">
      <dgm:prSet presAssocID="{679700C7-FB9D-4ACD-8163-5F878F05B055}" presName="hierChild4" presStyleCnt="0"/>
      <dgm:spPr/>
    </dgm:pt>
    <dgm:pt modelId="{5956261D-F444-488C-BF17-A6628C0AFBD7}" type="pres">
      <dgm:prSet presAssocID="{679700C7-FB9D-4ACD-8163-5F878F05B055}" presName="hierChild5" presStyleCnt="0"/>
      <dgm:spPr/>
    </dgm:pt>
    <dgm:pt modelId="{E10BC5D2-E561-4E51-A42A-31FA9180E80D}" type="pres">
      <dgm:prSet presAssocID="{AB66AC0D-ED72-4841-ADDE-364EEF1B819F}" presName="hierChild5" presStyleCnt="0"/>
      <dgm:spPr/>
    </dgm:pt>
    <dgm:pt modelId="{79BF2057-1B39-4F20-8376-18396E68BAAE}" type="pres">
      <dgm:prSet presAssocID="{D5A3940F-FE8D-4031-AE52-2FFC93080BE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1BC0F9CC-9B27-45B7-B0EE-0FE8122C2A27}" type="pres">
      <dgm:prSet presAssocID="{3ECE3ABE-1896-4FDC-8773-5E12D90D5B40}" presName="hierRoot2" presStyleCnt="0">
        <dgm:presLayoutVars>
          <dgm:hierBranch val="init"/>
        </dgm:presLayoutVars>
      </dgm:prSet>
      <dgm:spPr/>
    </dgm:pt>
    <dgm:pt modelId="{3E6D2375-AD4E-42D1-9C30-5154FC7F9663}" type="pres">
      <dgm:prSet presAssocID="{3ECE3ABE-1896-4FDC-8773-5E12D90D5B40}" presName="rootComposite" presStyleCnt="0"/>
      <dgm:spPr/>
    </dgm:pt>
    <dgm:pt modelId="{49F39073-E748-4727-8C8E-063E1324EB02}" type="pres">
      <dgm:prSet presAssocID="{3ECE3ABE-1896-4FDC-8773-5E12D90D5B40}" presName="rootText" presStyleLbl="node2" presStyleIdx="2" presStyleCnt="3" custScaleY="51796" custLinFactNeighborX="4915" custLinFactNeighborY="25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FC02D4-D76E-423B-B655-58684DAA56DB}" type="pres">
      <dgm:prSet presAssocID="{3ECE3ABE-1896-4FDC-8773-5E12D90D5B40}" presName="rootConnector" presStyleLbl="node2" presStyleIdx="2" presStyleCnt="3"/>
      <dgm:spPr/>
      <dgm:t>
        <a:bodyPr/>
        <a:lstStyle/>
        <a:p>
          <a:endParaRPr lang="en-US"/>
        </a:p>
      </dgm:t>
    </dgm:pt>
    <dgm:pt modelId="{94079E7D-B831-4EA6-A7FA-D65DC9B1FA7B}" type="pres">
      <dgm:prSet presAssocID="{3ECE3ABE-1896-4FDC-8773-5E12D90D5B40}" presName="hierChild4" presStyleCnt="0"/>
      <dgm:spPr/>
    </dgm:pt>
    <dgm:pt modelId="{BD4EB116-CFFA-481F-BD74-097994FCCE13}" type="pres">
      <dgm:prSet presAssocID="{E2F502BE-E47F-481E-9423-7E24CE8FDB8B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41F064F-76C2-45F7-81F8-A36F2E6B36B2}" type="pres">
      <dgm:prSet presAssocID="{BD1FA94B-A586-4573-A507-8CABE9420DA8}" presName="hierRoot2" presStyleCnt="0">
        <dgm:presLayoutVars>
          <dgm:hierBranch val="init"/>
        </dgm:presLayoutVars>
      </dgm:prSet>
      <dgm:spPr/>
    </dgm:pt>
    <dgm:pt modelId="{AFC9BD39-4400-4581-AA2D-DB2106A220F1}" type="pres">
      <dgm:prSet presAssocID="{BD1FA94B-A586-4573-A507-8CABE9420DA8}" presName="rootComposite" presStyleCnt="0"/>
      <dgm:spPr/>
    </dgm:pt>
    <dgm:pt modelId="{057ECFCF-A628-4A8D-ACCA-2E648D6DDA48}" type="pres">
      <dgm:prSet presAssocID="{BD1FA94B-A586-4573-A507-8CABE9420DA8}" presName="rootText" presStyleLbl="node3" presStyleIdx="2" presStyleCnt="3" custScaleX="79777" custScaleY="82371" custLinFactNeighborX="138" custLinFactNeighborY="3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F9DB7-7ACF-44A6-ADB2-8A236822C2C1}" type="pres">
      <dgm:prSet presAssocID="{BD1FA94B-A586-4573-A507-8CABE9420DA8}" presName="rootConnector" presStyleLbl="node3" presStyleIdx="2" presStyleCnt="3"/>
      <dgm:spPr/>
      <dgm:t>
        <a:bodyPr/>
        <a:lstStyle/>
        <a:p>
          <a:endParaRPr lang="en-US"/>
        </a:p>
      </dgm:t>
    </dgm:pt>
    <dgm:pt modelId="{6FB0A524-188D-44E4-9BAE-765C4EF93538}" type="pres">
      <dgm:prSet presAssocID="{BD1FA94B-A586-4573-A507-8CABE9420DA8}" presName="hierChild4" presStyleCnt="0"/>
      <dgm:spPr/>
    </dgm:pt>
    <dgm:pt modelId="{FBEB49EB-7269-478C-AEE3-B118E1C8AAE2}" type="pres">
      <dgm:prSet presAssocID="{BD1FA94B-A586-4573-A507-8CABE9420DA8}" presName="hierChild5" presStyleCnt="0"/>
      <dgm:spPr/>
    </dgm:pt>
    <dgm:pt modelId="{45362BB8-5D75-43EA-B33B-8926A04C6DBB}" type="pres">
      <dgm:prSet presAssocID="{3ECE3ABE-1896-4FDC-8773-5E12D90D5B40}" presName="hierChild5" presStyleCnt="0"/>
      <dgm:spPr/>
    </dgm:pt>
    <dgm:pt modelId="{5BB1345A-A257-4004-BB09-FB99F4BBCC65}" type="pres">
      <dgm:prSet presAssocID="{B25328AD-720C-4416-8DDD-AA3423548E4E}" presName="hierChild3" presStyleCnt="0"/>
      <dgm:spPr/>
    </dgm:pt>
  </dgm:ptLst>
  <dgm:cxnLst>
    <dgm:cxn modelId="{7AB74053-0FA1-4E40-8992-82EE70A35386}" type="presOf" srcId="{0A3840D4-898E-44CC-9BB8-D6540F2BBCD2}" destId="{1485ACA8-5D27-43E7-A260-C40C6C8E113F}" srcOrd="0" destOrd="0" presId="urn:microsoft.com/office/officeart/2005/8/layout/orgChart1"/>
    <dgm:cxn modelId="{207F9F4E-7A60-4B99-B11E-AD3B51917303}" srcId="{3ECE3ABE-1896-4FDC-8773-5E12D90D5B40}" destId="{BD1FA94B-A586-4573-A507-8CABE9420DA8}" srcOrd="0" destOrd="0" parTransId="{E2F502BE-E47F-481E-9423-7E24CE8FDB8B}" sibTransId="{3E5462A6-2919-42E6-A485-603742B4F58C}"/>
    <dgm:cxn modelId="{E14132FD-2A83-44A2-B829-C1DE3790266C}" srcId="{F15FDE0A-9BB4-4F50-8786-7F700ACBBBF9}" destId="{B25328AD-720C-4416-8DDD-AA3423548E4E}" srcOrd="0" destOrd="0" parTransId="{FA105536-00F3-4C4E-832C-D990AFD864A8}" sibTransId="{12B27031-BB48-4040-BA55-B2B7A094FD06}"/>
    <dgm:cxn modelId="{0A8736F6-0339-42EE-B181-F7FA7F6F3AAA}" type="presOf" srcId="{AB66AC0D-ED72-4841-ADDE-364EEF1B819F}" destId="{F0AF00A7-5C94-4C32-944C-4AA7237940B9}" srcOrd="0" destOrd="0" presId="urn:microsoft.com/office/officeart/2005/8/layout/orgChart1"/>
    <dgm:cxn modelId="{F2259947-EA39-4DD4-B805-A280473B7B74}" type="presOf" srcId="{0D4559DE-1B95-4235-9364-AEF3A8A6E687}" destId="{4C637729-AA78-4E32-BC94-ABB6023BD4F7}" srcOrd="0" destOrd="0" presId="urn:microsoft.com/office/officeart/2005/8/layout/orgChart1"/>
    <dgm:cxn modelId="{137FF10A-80C3-44C5-B6AC-6D2EB28941CA}" type="presOf" srcId="{40C66D63-61C9-4CBD-AE59-FC3ABC34B46E}" destId="{4561A39B-F816-4F84-BEE0-9D48E0520EC6}" srcOrd="0" destOrd="0" presId="urn:microsoft.com/office/officeart/2005/8/layout/orgChart1"/>
    <dgm:cxn modelId="{BB058CD0-BFF1-4023-B300-41BB5306647C}" type="presOf" srcId="{679700C7-FB9D-4ACD-8163-5F878F05B055}" destId="{E26C2729-7B94-4BFE-B751-7C7456D9D00A}" srcOrd="1" destOrd="0" presId="urn:microsoft.com/office/officeart/2005/8/layout/orgChart1"/>
    <dgm:cxn modelId="{CBF14B17-49D1-4653-8780-C768E4550B6A}" type="presOf" srcId="{E2F502BE-E47F-481E-9423-7E24CE8FDB8B}" destId="{BD4EB116-CFFA-481F-BD74-097994FCCE13}" srcOrd="0" destOrd="0" presId="urn:microsoft.com/office/officeart/2005/8/layout/orgChart1"/>
    <dgm:cxn modelId="{6E83E036-0CB2-4ADD-999F-BF85182CAF7F}" type="presOf" srcId="{40C66D63-61C9-4CBD-AE59-FC3ABC34B46E}" destId="{9B133D82-6C9A-4B8B-8D16-AAE1EA9F68BC}" srcOrd="1" destOrd="0" presId="urn:microsoft.com/office/officeart/2005/8/layout/orgChart1"/>
    <dgm:cxn modelId="{95B19B1C-94FA-46A1-904B-A0FD85046AD4}" type="presOf" srcId="{0D4559DE-1B95-4235-9364-AEF3A8A6E687}" destId="{4E454AF2-6032-4679-A403-5CD79E5075E8}" srcOrd="1" destOrd="0" presId="urn:microsoft.com/office/officeart/2005/8/layout/orgChart1"/>
    <dgm:cxn modelId="{CAF0C5FE-7B16-4AD3-A88B-687E2DD70D1C}" type="presOf" srcId="{B25328AD-720C-4416-8DDD-AA3423548E4E}" destId="{E812807D-B27C-4AC8-90D6-7749E0B5E471}" srcOrd="1" destOrd="0" presId="urn:microsoft.com/office/officeart/2005/8/layout/orgChart1"/>
    <dgm:cxn modelId="{07A7B37E-7D93-4A32-8ED9-0C298155E985}" type="presOf" srcId="{BD1FA94B-A586-4573-A507-8CABE9420DA8}" destId="{057ECFCF-A628-4A8D-ACCA-2E648D6DDA48}" srcOrd="0" destOrd="0" presId="urn:microsoft.com/office/officeart/2005/8/layout/orgChart1"/>
    <dgm:cxn modelId="{BFBDEAF1-256F-411E-8FC8-8FA74AAD767C}" type="presOf" srcId="{F15FDE0A-9BB4-4F50-8786-7F700ACBBBF9}" destId="{F37B25DD-D068-42DA-A7BD-B38D91857CFC}" srcOrd="0" destOrd="0" presId="urn:microsoft.com/office/officeart/2005/8/layout/orgChart1"/>
    <dgm:cxn modelId="{D44A0E5D-E56F-4F89-A4CA-86B3B504BCB8}" srcId="{40C66D63-61C9-4CBD-AE59-FC3ABC34B46E}" destId="{0D4559DE-1B95-4235-9364-AEF3A8A6E687}" srcOrd="0" destOrd="0" parTransId="{E4A4EF74-94E7-41AF-9560-A71F6D56E22B}" sibTransId="{4828124E-DE42-4AB6-B539-559B39A94A6F}"/>
    <dgm:cxn modelId="{912CA766-B55A-4569-A4EA-5A444B908451}" srcId="{B25328AD-720C-4416-8DDD-AA3423548E4E}" destId="{3ECE3ABE-1896-4FDC-8773-5E12D90D5B40}" srcOrd="2" destOrd="0" parTransId="{D5A3940F-FE8D-4031-AE52-2FFC93080BE6}" sibTransId="{5A578A91-8615-4CA0-A0D8-6665C65FC91E}"/>
    <dgm:cxn modelId="{D82E20C2-38EE-4954-AC3D-D3F1441EAD6A}" type="presOf" srcId="{AB66AC0D-ED72-4841-ADDE-364EEF1B819F}" destId="{6411BC5C-878A-4481-8D4A-2FB9A2C42BD2}" srcOrd="1" destOrd="0" presId="urn:microsoft.com/office/officeart/2005/8/layout/orgChart1"/>
    <dgm:cxn modelId="{D02F1DC3-50A9-41E3-A001-AE7A4FFD57FB}" type="presOf" srcId="{3ECE3ABE-1896-4FDC-8773-5E12D90D5B40}" destId="{49F39073-E748-4727-8C8E-063E1324EB02}" srcOrd="0" destOrd="0" presId="urn:microsoft.com/office/officeart/2005/8/layout/orgChart1"/>
    <dgm:cxn modelId="{598C65F6-EC2D-4AF8-8341-E1B553629697}" srcId="{B25328AD-720C-4416-8DDD-AA3423548E4E}" destId="{40C66D63-61C9-4CBD-AE59-FC3ABC34B46E}" srcOrd="0" destOrd="0" parTransId="{993CC999-6002-4E76-9494-3150D9FEEE68}" sibTransId="{805EBA10-059A-4E0D-B5D0-E13A775D63B1}"/>
    <dgm:cxn modelId="{18F14827-7C58-4BB3-8EED-27E79A717478}" type="presOf" srcId="{16257F15-463F-4EF7-A560-FA84ECE45808}" destId="{6D7DD330-A3D5-4457-9B46-480A6ADA72B5}" srcOrd="0" destOrd="0" presId="urn:microsoft.com/office/officeart/2005/8/layout/orgChart1"/>
    <dgm:cxn modelId="{B1C878B2-456C-4FEE-A1FE-475121333142}" type="presOf" srcId="{D5A3940F-FE8D-4031-AE52-2FFC93080BE6}" destId="{79BF2057-1B39-4F20-8376-18396E68BAAE}" srcOrd="0" destOrd="0" presId="urn:microsoft.com/office/officeart/2005/8/layout/orgChart1"/>
    <dgm:cxn modelId="{5C3D689F-A907-48F3-954B-27B900D64B16}" type="presOf" srcId="{679700C7-FB9D-4ACD-8163-5F878F05B055}" destId="{F836FB90-792F-4FB6-A902-69F0A0D72D66}" srcOrd="0" destOrd="0" presId="urn:microsoft.com/office/officeart/2005/8/layout/orgChart1"/>
    <dgm:cxn modelId="{C0060BB3-45D7-4F67-B13D-266CACD09FC6}" type="presOf" srcId="{E4A4EF74-94E7-41AF-9560-A71F6D56E22B}" destId="{828B64CF-89C7-447D-8E99-D76FEE67E536}" srcOrd="0" destOrd="0" presId="urn:microsoft.com/office/officeart/2005/8/layout/orgChart1"/>
    <dgm:cxn modelId="{F9EBC491-DBD4-4977-AAC3-C4A82E9EF8AB}" type="presOf" srcId="{BD1FA94B-A586-4573-A507-8CABE9420DA8}" destId="{013F9DB7-7ACF-44A6-ADB2-8A236822C2C1}" srcOrd="1" destOrd="0" presId="urn:microsoft.com/office/officeart/2005/8/layout/orgChart1"/>
    <dgm:cxn modelId="{F1A99D70-A262-4FC6-9A15-111D27DA7B2D}" type="presOf" srcId="{3ECE3ABE-1896-4FDC-8773-5E12D90D5B40}" destId="{AAFC02D4-D76E-423B-B655-58684DAA56DB}" srcOrd="1" destOrd="0" presId="urn:microsoft.com/office/officeart/2005/8/layout/orgChart1"/>
    <dgm:cxn modelId="{94FBC6FE-AC46-40CB-90FE-9D80637F8242}" srcId="{B25328AD-720C-4416-8DDD-AA3423548E4E}" destId="{AB66AC0D-ED72-4841-ADDE-364EEF1B819F}" srcOrd="1" destOrd="0" parTransId="{0A3840D4-898E-44CC-9BB8-D6540F2BBCD2}" sibTransId="{04D53C11-1E3A-4F66-B6A2-7A27581A5735}"/>
    <dgm:cxn modelId="{F872DA6B-8350-4E36-8F17-16575C3A5973}" srcId="{AB66AC0D-ED72-4841-ADDE-364EEF1B819F}" destId="{679700C7-FB9D-4ACD-8163-5F878F05B055}" srcOrd="0" destOrd="0" parTransId="{16257F15-463F-4EF7-A560-FA84ECE45808}" sibTransId="{0900CF96-58C0-4078-9AE6-057CB321D6D0}"/>
    <dgm:cxn modelId="{3F96C344-A1D1-4966-B879-3CC0F038B7D4}" type="presOf" srcId="{993CC999-6002-4E76-9494-3150D9FEEE68}" destId="{D910DE96-328D-43D0-BBC9-1262A6D9AF3E}" srcOrd="0" destOrd="0" presId="urn:microsoft.com/office/officeart/2005/8/layout/orgChart1"/>
    <dgm:cxn modelId="{36523B53-ACB5-4704-A941-FB9821E7A2D1}" type="presOf" srcId="{B25328AD-720C-4416-8DDD-AA3423548E4E}" destId="{0D1CBBCA-285E-442E-8F2D-7CD0F142D66A}" srcOrd="0" destOrd="0" presId="urn:microsoft.com/office/officeart/2005/8/layout/orgChart1"/>
    <dgm:cxn modelId="{1673BC5A-DDE5-40D7-81E3-884BFA9DF27D}" type="presParOf" srcId="{F37B25DD-D068-42DA-A7BD-B38D91857CFC}" destId="{FC4DBF0D-C740-4535-A534-52C98FEB71F9}" srcOrd="0" destOrd="0" presId="urn:microsoft.com/office/officeart/2005/8/layout/orgChart1"/>
    <dgm:cxn modelId="{007ED0AE-FC42-4B04-AC2B-8526FB23B7D4}" type="presParOf" srcId="{FC4DBF0D-C740-4535-A534-52C98FEB71F9}" destId="{B4F7A6FF-5530-480F-8CCB-A78C76F27E73}" srcOrd="0" destOrd="0" presId="urn:microsoft.com/office/officeart/2005/8/layout/orgChart1"/>
    <dgm:cxn modelId="{06C1C5D9-7D88-4850-B8A7-B60CDB5A5C3D}" type="presParOf" srcId="{B4F7A6FF-5530-480F-8CCB-A78C76F27E73}" destId="{0D1CBBCA-285E-442E-8F2D-7CD0F142D66A}" srcOrd="0" destOrd="0" presId="urn:microsoft.com/office/officeart/2005/8/layout/orgChart1"/>
    <dgm:cxn modelId="{AFE0F15C-B795-45CC-826C-C6E3FCDD1513}" type="presParOf" srcId="{B4F7A6FF-5530-480F-8CCB-A78C76F27E73}" destId="{E812807D-B27C-4AC8-90D6-7749E0B5E471}" srcOrd="1" destOrd="0" presId="urn:microsoft.com/office/officeart/2005/8/layout/orgChart1"/>
    <dgm:cxn modelId="{60AF9BC6-9B3F-4750-AEE2-810B788FBD1C}" type="presParOf" srcId="{FC4DBF0D-C740-4535-A534-52C98FEB71F9}" destId="{E27F8BC6-7443-42E6-8E90-5C553D2BB1EA}" srcOrd="1" destOrd="0" presId="urn:microsoft.com/office/officeart/2005/8/layout/orgChart1"/>
    <dgm:cxn modelId="{EA2E276A-F10D-4890-8DB9-ED073BF4582B}" type="presParOf" srcId="{E27F8BC6-7443-42E6-8E90-5C553D2BB1EA}" destId="{D910DE96-328D-43D0-BBC9-1262A6D9AF3E}" srcOrd="0" destOrd="0" presId="urn:microsoft.com/office/officeart/2005/8/layout/orgChart1"/>
    <dgm:cxn modelId="{6795B2AA-B2A2-4C3E-BC6E-07854DD8C18F}" type="presParOf" srcId="{E27F8BC6-7443-42E6-8E90-5C553D2BB1EA}" destId="{0A11FBFF-57DB-4CF5-A8BF-048534001993}" srcOrd="1" destOrd="0" presId="urn:microsoft.com/office/officeart/2005/8/layout/orgChart1"/>
    <dgm:cxn modelId="{304F5016-1C93-46BC-B0B7-74CBA7E9FB70}" type="presParOf" srcId="{0A11FBFF-57DB-4CF5-A8BF-048534001993}" destId="{FC7F16D6-CE40-4BAE-BD28-5BA8F6FFCF8A}" srcOrd="0" destOrd="0" presId="urn:microsoft.com/office/officeart/2005/8/layout/orgChart1"/>
    <dgm:cxn modelId="{528840DC-8102-434C-9212-C8A15537CC85}" type="presParOf" srcId="{FC7F16D6-CE40-4BAE-BD28-5BA8F6FFCF8A}" destId="{4561A39B-F816-4F84-BEE0-9D48E0520EC6}" srcOrd="0" destOrd="0" presId="urn:microsoft.com/office/officeart/2005/8/layout/orgChart1"/>
    <dgm:cxn modelId="{FA398273-DA30-486D-A561-BA889EDD3F08}" type="presParOf" srcId="{FC7F16D6-CE40-4BAE-BD28-5BA8F6FFCF8A}" destId="{9B133D82-6C9A-4B8B-8D16-AAE1EA9F68BC}" srcOrd="1" destOrd="0" presId="urn:microsoft.com/office/officeart/2005/8/layout/orgChart1"/>
    <dgm:cxn modelId="{745AC2F5-7740-44AA-9D1D-49D9298785F1}" type="presParOf" srcId="{0A11FBFF-57DB-4CF5-A8BF-048534001993}" destId="{F480FAF9-A987-4AD4-AEC8-5E3649F9B5A9}" srcOrd="1" destOrd="0" presId="urn:microsoft.com/office/officeart/2005/8/layout/orgChart1"/>
    <dgm:cxn modelId="{7DC65375-CA76-4659-8DAB-189B3AAF7FE2}" type="presParOf" srcId="{F480FAF9-A987-4AD4-AEC8-5E3649F9B5A9}" destId="{828B64CF-89C7-447D-8E99-D76FEE67E536}" srcOrd="0" destOrd="0" presId="urn:microsoft.com/office/officeart/2005/8/layout/orgChart1"/>
    <dgm:cxn modelId="{8298000F-9E6A-4B30-8BFE-DE62D782292E}" type="presParOf" srcId="{F480FAF9-A987-4AD4-AEC8-5E3649F9B5A9}" destId="{51524180-401C-4A92-8103-57C6552C041F}" srcOrd="1" destOrd="0" presId="urn:microsoft.com/office/officeart/2005/8/layout/orgChart1"/>
    <dgm:cxn modelId="{E9371A05-9D21-4890-87D3-AEE1480ECB88}" type="presParOf" srcId="{51524180-401C-4A92-8103-57C6552C041F}" destId="{3FB499E0-72B6-41DD-A146-60CF4100577A}" srcOrd="0" destOrd="0" presId="urn:microsoft.com/office/officeart/2005/8/layout/orgChart1"/>
    <dgm:cxn modelId="{6735990F-F550-43C9-BF42-CDF3BC3D36B7}" type="presParOf" srcId="{3FB499E0-72B6-41DD-A146-60CF4100577A}" destId="{4C637729-AA78-4E32-BC94-ABB6023BD4F7}" srcOrd="0" destOrd="0" presId="urn:microsoft.com/office/officeart/2005/8/layout/orgChart1"/>
    <dgm:cxn modelId="{6285A494-96E1-4217-B8B3-5AC9BFD4AFEA}" type="presParOf" srcId="{3FB499E0-72B6-41DD-A146-60CF4100577A}" destId="{4E454AF2-6032-4679-A403-5CD79E5075E8}" srcOrd="1" destOrd="0" presId="urn:microsoft.com/office/officeart/2005/8/layout/orgChart1"/>
    <dgm:cxn modelId="{E32893FC-8FB3-45A2-8315-C279358913A7}" type="presParOf" srcId="{51524180-401C-4A92-8103-57C6552C041F}" destId="{810F41FB-20FB-4ED5-A450-1833C4714310}" srcOrd="1" destOrd="0" presId="urn:microsoft.com/office/officeart/2005/8/layout/orgChart1"/>
    <dgm:cxn modelId="{7134E996-4EE9-458A-B7E0-21C3227D6638}" type="presParOf" srcId="{51524180-401C-4A92-8103-57C6552C041F}" destId="{2DB8C6DE-5E05-43A0-ACCA-5B270CC655DB}" srcOrd="2" destOrd="0" presId="urn:microsoft.com/office/officeart/2005/8/layout/orgChart1"/>
    <dgm:cxn modelId="{513F4952-3487-4C4B-9ABA-DBCA3DC04E5A}" type="presParOf" srcId="{0A11FBFF-57DB-4CF5-A8BF-048534001993}" destId="{9B48E95D-D657-4DB6-A538-A01AB4D4D961}" srcOrd="2" destOrd="0" presId="urn:microsoft.com/office/officeart/2005/8/layout/orgChart1"/>
    <dgm:cxn modelId="{D55079B6-0750-4795-97AA-6D9A9DB08BA6}" type="presParOf" srcId="{E27F8BC6-7443-42E6-8E90-5C553D2BB1EA}" destId="{1485ACA8-5D27-43E7-A260-C40C6C8E113F}" srcOrd="2" destOrd="0" presId="urn:microsoft.com/office/officeart/2005/8/layout/orgChart1"/>
    <dgm:cxn modelId="{C6524193-1CA8-4876-80AF-8E8DF1F3576D}" type="presParOf" srcId="{E27F8BC6-7443-42E6-8E90-5C553D2BB1EA}" destId="{DB0EFF91-1F0A-4A9C-A2AB-57663D8699D5}" srcOrd="3" destOrd="0" presId="urn:microsoft.com/office/officeart/2005/8/layout/orgChart1"/>
    <dgm:cxn modelId="{67C51D57-2DB9-42E5-B27D-B9F1D29E3AA3}" type="presParOf" srcId="{DB0EFF91-1F0A-4A9C-A2AB-57663D8699D5}" destId="{0E8D45DA-200D-4F0A-8B66-AA81AA4EF594}" srcOrd="0" destOrd="0" presId="urn:microsoft.com/office/officeart/2005/8/layout/orgChart1"/>
    <dgm:cxn modelId="{90CC1E98-A21F-48E3-B851-8DAD4D2DF46F}" type="presParOf" srcId="{0E8D45DA-200D-4F0A-8B66-AA81AA4EF594}" destId="{F0AF00A7-5C94-4C32-944C-4AA7237940B9}" srcOrd="0" destOrd="0" presId="urn:microsoft.com/office/officeart/2005/8/layout/orgChart1"/>
    <dgm:cxn modelId="{928A091D-D66F-41A8-9EAC-045DAF740E70}" type="presParOf" srcId="{0E8D45DA-200D-4F0A-8B66-AA81AA4EF594}" destId="{6411BC5C-878A-4481-8D4A-2FB9A2C42BD2}" srcOrd="1" destOrd="0" presId="urn:microsoft.com/office/officeart/2005/8/layout/orgChart1"/>
    <dgm:cxn modelId="{411B7C71-D5EA-4A0F-98F3-D622265BF547}" type="presParOf" srcId="{DB0EFF91-1F0A-4A9C-A2AB-57663D8699D5}" destId="{FBAB32B7-4BEF-4B11-A839-5B87FDEEC89D}" srcOrd="1" destOrd="0" presId="urn:microsoft.com/office/officeart/2005/8/layout/orgChart1"/>
    <dgm:cxn modelId="{7C91F006-5DE2-447B-9D84-B49262EB140D}" type="presParOf" srcId="{FBAB32B7-4BEF-4B11-A839-5B87FDEEC89D}" destId="{6D7DD330-A3D5-4457-9B46-480A6ADA72B5}" srcOrd="0" destOrd="0" presId="urn:microsoft.com/office/officeart/2005/8/layout/orgChart1"/>
    <dgm:cxn modelId="{80A9C2C4-1560-4A3D-8A2F-F47FC6AA741E}" type="presParOf" srcId="{FBAB32B7-4BEF-4B11-A839-5B87FDEEC89D}" destId="{EBE699F2-6A66-4E5E-8CF9-D085FC990D75}" srcOrd="1" destOrd="0" presId="urn:microsoft.com/office/officeart/2005/8/layout/orgChart1"/>
    <dgm:cxn modelId="{93FDECEB-6F5A-495C-97DF-3B91585900DB}" type="presParOf" srcId="{EBE699F2-6A66-4E5E-8CF9-D085FC990D75}" destId="{4A3C76B0-D370-479E-AC3B-3EBC8F935968}" srcOrd="0" destOrd="0" presId="urn:microsoft.com/office/officeart/2005/8/layout/orgChart1"/>
    <dgm:cxn modelId="{104940DF-4320-45C5-9AE3-8E893E711896}" type="presParOf" srcId="{4A3C76B0-D370-479E-AC3B-3EBC8F935968}" destId="{F836FB90-792F-4FB6-A902-69F0A0D72D66}" srcOrd="0" destOrd="0" presId="urn:microsoft.com/office/officeart/2005/8/layout/orgChart1"/>
    <dgm:cxn modelId="{8555DFCE-6C27-4A93-B673-46BB6014780F}" type="presParOf" srcId="{4A3C76B0-D370-479E-AC3B-3EBC8F935968}" destId="{E26C2729-7B94-4BFE-B751-7C7456D9D00A}" srcOrd="1" destOrd="0" presId="urn:microsoft.com/office/officeart/2005/8/layout/orgChart1"/>
    <dgm:cxn modelId="{13CF49F0-BD4B-4A3A-9200-4782275EFD76}" type="presParOf" srcId="{EBE699F2-6A66-4E5E-8CF9-D085FC990D75}" destId="{4DF9AB00-4E03-4C3E-8460-AE11BEE55A29}" srcOrd="1" destOrd="0" presId="urn:microsoft.com/office/officeart/2005/8/layout/orgChart1"/>
    <dgm:cxn modelId="{CD57E9C6-B6ED-4D60-987F-5D9E56D20ED6}" type="presParOf" srcId="{EBE699F2-6A66-4E5E-8CF9-D085FC990D75}" destId="{5956261D-F444-488C-BF17-A6628C0AFBD7}" srcOrd="2" destOrd="0" presId="urn:microsoft.com/office/officeart/2005/8/layout/orgChart1"/>
    <dgm:cxn modelId="{79B87F37-7655-4248-AA4C-D0FDCAF784A9}" type="presParOf" srcId="{DB0EFF91-1F0A-4A9C-A2AB-57663D8699D5}" destId="{E10BC5D2-E561-4E51-A42A-31FA9180E80D}" srcOrd="2" destOrd="0" presId="urn:microsoft.com/office/officeart/2005/8/layout/orgChart1"/>
    <dgm:cxn modelId="{386EA17D-0E09-4B15-8A41-D704FEB1CB27}" type="presParOf" srcId="{E27F8BC6-7443-42E6-8E90-5C553D2BB1EA}" destId="{79BF2057-1B39-4F20-8376-18396E68BAAE}" srcOrd="4" destOrd="0" presId="urn:microsoft.com/office/officeart/2005/8/layout/orgChart1"/>
    <dgm:cxn modelId="{488F706D-4A28-4299-B954-85575D3A5C41}" type="presParOf" srcId="{E27F8BC6-7443-42E6-8E90-5C553D2BB1EA}" destId="{1BC0F9CC-9B27-45B7-B0EE-0FE8122C2A27}" srcOrd="5" destOrd="0" presId="urn:microsoft.com/office/officeart/2005/8/layout/orgChart1"/>
    <dgm:cxn modelId="{BA98F7F4-0F8D-469A-8DAD-5F5964404C75}" type="presParOf" srcId="{1BC0F9CC-9B27-45B7-B0EE-0FE8122C2A27}" destId="{3E6D2375-AD4E-42D1-9C30-5154FC7F9663}" srcOrd="0" destOrd="0" presId="urn:microsoft.com/office/officeart/2005/8/layout/orgChart1"/>
    <dgm:cxn modelId="{A5E710E3-4544-4883-A4B0-B79DF1DDCDA6}" type="presParOf" srcId="{3E6D2375-AD4E-42D1-9C30-5154FC7F9663}" destId="{49F39073-E748-4727-8C8E-063E1324EB02}" srcOrd="0" destOrd="0" presId="urn:microsoft.com/office/officeart/2005/8/layout/orgChart1"/>
    <dgm:cxn modelId="{1F1EB90D-B6DF-4000-92C3-55E2D381F8C0}" type="presParOf" srcId="{3E6D2375-AD4E-42D1-9C30-5154FC7F9663}" destId="{AAFC02D4-D76E-423B-B655-58684DAA56DB}" srcOrd="1" destOrd="0" presId="urn:microsoft.com/office/officeart/2005/8/layout/orgChart1"/>
    <dgm:cxn modelId="{CC4EBBF3-C544-4AD7-BB84-288697C15071}" type="presParOf" srcId="{1BC0F9CC-9B27-45B7-B0EE-0FE8122C2A27}" destId="{94079E7D-B831-4EA6-A7FA-D65DC9B1FA7B}" srcOrd="1" destOrd="0" presId="urn:microsoft.com/office/officeart/2005/8/layout/orgChart1"/>
    <dgm:cxn modelId="{B4D215F7-1B72-47AF-9CE9-D57D69F328AC}" type="presParOf" srcId="{94079E7D-B831-4EA6-A7FA-D65DC9B1FA7B}" destId="{BD4EB116-CFFA-481F-BD74-097994FCCE13}" srcOrd="0" destOrd="0" presId="urn:microsoft.com/office/officeart/2005/8/layout/orgChart1"/>
    <dgm:cxn modelId="{053BC9BC-9439-435B-A53B-83FDC397C514}" type="presParOf" srcId="{94079E7D-B831-4EA6-A7FA-D65DC9B1FA7B}" destId="{941F064F-76C2-45F7-81F8-A36F2E6B36B2}" srcOrd="1" destOrd="0" presId="urn:microsoft.com/office/officeart/2005/8/layout/orgChart1"/>
    <dgm:cxn modelId="{4317FDE1-F36D-400C-8FB9-0C982A945878}" type="presParOf" srcId="{941F064F-76C2-45F7-81F8-A36F2E6B36B2}" destId="{AFC9BD39-4400-4581-AA2D-DB2106A220F1}" srcOrd="0" destOrd="0" presId="urn:microsoft.com/office/officeart/2005/8/layout/orgChart1"/>
    <dgm:cxn modelId="{BFF7DCA5-B25F-43D6-B0E3-E01668FE22D4}" type="presParOf" srcId="{AFC9BD39-4400-4581-AA2D-DB2106A220F1}" destId="{057ECFCF-A628-4A8D-ACCA-2E648D6DDA48}" srcOrd="0" destOrd="0" presId="urn:microsoft.com/office/officeart/2005/8/layout/orgChart1"/>
    <dgm:cxn modelId="{9712CD94-05DA-43E2-8D5C-881C8FE5F91F}" type="presParOf" srcId="{AFC9BD39-4400-4581-AA2D-DB2106A220F1}" destId="{013F9DB7-7ACF-44A6-ADB2-8A236822C2C1}" srcOrd="1" destOrd="0" presId="urn:microsoft.com/office/officeart/2005/8/layout/orgChart1"/>
    <dgm:cxn modelId="{F3B3EA43-A4C7-4704-9DF5-061A84CC01DF}" type="presParOf" srcId="{941F064F-76C2-45F7-81F8-A36F2E6B36B2}" destId="{6FB0A524-188D-44E4-9BAE-765C4EF93538}" srcOrd="1" destOrd="0" presId="urn:microsoft.com/office/officeart/2005/8/layout/orgChart1"/>
    <dgm:cxn modelId="{EEAAF60B-1F6F-47CA-973C-170DC01861B5}" type="presParOf" srcId="{941F064F-76C2-45F7-81F8-A36F2E6B36B2}" destId="{FBEB49EB-7269-478C-AEE3-B118E1C8AAE2}" srcOrd="2" destOrd="0" presId="urn:microsoft.com/office/officeart/2005/8/layout/orgChart1"/>
    <dgm:cxn modelId="{C141FEB3-715C-40C9-B37B-D26844643C67}" type="presParOf" srcId="{1BC0F9CC-9B27-45B7-B0EE-0FE8122C2A27}" destId="{45362BB8-5D75-43EA-B33B-8926A04C6DBB}" srcOrd="2" destOrd="0" presId="urn:microsoft.com/office/officeart/2005/8/layout/orgChart1"/>
    <dgm:cxn modelId="{529264FC-F109-4789-B2D7-F229A8BF0D83}" type="presParOf" srcId="{FC4DBF0D-C740-4535-A534-52C98FEB71F9}" destId="{5BB1345A-A257-4004-BB09-FB99F4BBCC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EB116-CFFA-481F-BD74-097994FCCE13}">
      <dsp:nvSpPr>
        <dsp:cNvPr id="0" name=""/>
        <dsp:cNvSpPr/>
      </dsp:nvSpPr>
      <dsp:spPr>
        <a:xfrm>
          <a:off x="8809191" y="3229730"/>
          <a:ext cx="335880" cy="156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411"/>
              </a:lnTo>
              <a:lnTo>
                <a:pt x="335880" y="15694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F2057-1B39-4F20-8376-18396E68BAAE}">
      <dsp:nvSpPr>
        <dsp:cNvPr id="0" name=""/>
        <dsp:cNvSpPr/>
      </dsp:nvSpPr>
      <dsp:spPr>
        <a:xfrm>
          <a:off x="5804612" y="1271993"/>
          <a:ext cx="4318794" cy="1106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1866"/>
              </a:lnTo>
              <a:lnTo>
                <a:pt x="4318794" y="761866"/>
              </a:lnTo>
              <a:lnTo>
                <a:pt x="4318794" y="11068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7DD330-A3D5-4457-9B46-480A6ADA72B5}">
      <dsp:nvSpPr>
        <dsp:cNvPr id="0" name=""/>
        <dsp:cNvSpPr/>
      </dsp:nvSpPr>
      <dsp:spPr>
        <a:xfrm>
          <a:off x="4654674" y="3229730"/>
          <a:ext cx="663744" cy="1470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968"/>
              </a:lnTo>
              <a:lnTo>
                <a:pt x="663744" y="14709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5ACA8-5D27-43E7-A260-C40C6C8E113F}">
      <dsp:nvSpPr>
        <dsp:cNvPr id="0" name=""/>
        <dsp:cNvSpPr/>
      </dsp:nvSpPr>
      <dsp:spPr>
        <a:xfrm>
          <a:off x="5804612" y="1271993"/>
          <a:ext cx="164276" cy="1110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5300"/>
              </a:lnTo>
              <a:lnTo>
                <a:pt x="164276" y="765300"/>
              </a:lnTo>
              <a:lnTo>
                <a:pt x="164276" y="11102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B64CF-89C7-447D-8E99-D76FEE67E536}">
      <dsp:nvSpPr>
        <dsp:cNvPr id="0" name=""/>
        <dsp:cNvSpPr/>
      </dsp:nvSpPr>
      <dsp:spPr>
        <a:xfrm>
          <a:off x="422113" y="3307991"/>
          <a:ext cx="304372" cy="131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402"/>
              </a:lnTo>
              <a:lnTo>
                <a:pt x="304372" y="13134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0DE96-328D-43D0-BBC9-1262A6D9AF3E}">
      <dsp:nvSpPr>
        <dsp:cNvPr id="0" name=""/>
        <dsp:cNvSpPr/>
      </dsp:nvSpPr>
      <dsp:spPr>
        <a:xfrm>
          <a:off x="1736328" y="1271993"/>
          <a:ext cx="4068284" cy="1176403"/>
        </a:xfrm>
        <a:custGeom>
          <a:avLst/>
          <a:gdLst/>
          <a:ahLst/>
          <a:cxnLst/>
          <a:rect l="0" t="0" r="0" b="0"/>
          <a:pathLst>
            <a:path>
              <a:moveTo>
                <a:pt x="4068284" y="0"/>
              </a:moveTo>
              <a:lnTo>
                <a:pt x="4068284" y="831421"/>
              </a:lnTo>
              <a:lnTo>
                <a:pt x="0" y="831421"/>
              </a:lnTo>
              <a:lnTo>
                <a:pt x="0" y="11764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CBBCA-285E-442E-8F2D-7CD0F142D66A}">
      <dsp:nvSpPr>
        <dsp:cNvPr id="0" name=""/>
        <dsp:cNvSpPr/>
      </dsp:nvSpPr>
      <dsp:spPr>
        <a:xfrm>
          <a:off x="2619283" y="454912"/>
          <a:ext cx="6370658" cy="817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الرّاعي الكذّاب</a:t>
          </a:r>
          <a:endParaRPr lang="en-US" sz="3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619283" y="454912"/>
        <a:ext cx="6370658" cy="817080"/>
      </dsp:txXfrm>
    </dsp:sp>
    <dsp:sp modelId="{4561A39B-F816-4F84-BEE0-9D48E0520EC6}">
      <dsp:nvSpPr>
        <dsp:cNvPr id="0" name=""/>
        <dsp:cNvSpPr/>
      </dsp:nvSpPr>
      <dsp:spPr>
        <a:xfrm>
          <a:off x="93559" y="2448396"/>
          <a:ext cx="3285538" cy="8595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الشّخصيات</a:t>
          </a:r>
          <a:endParaRPr lang="en-US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3559" y="2448396"/>
        <a:ext cx="3285538" cy="859595"/>
      </dsp:txXfrm>
    </dsp:sp>
    <dsp:sp modelId="{4C637729-AA78-4E32-BC94-ABB6023BD4F7}">
      <dsp:nvSpPr>
        <dsp:cNvPr id="0" name=""/>
        <dsp:cNvSpPr/>
      </dsp:nvSpPr>
      <dsp:spPr>
        <a:xfrm>
          <a:off x="726485" y="3620035"/>
          <a:ext cx="3649181" cy="20027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سِرحانُ</a:t>
          </a:r>
          <a:r>
            <a:rPr lang="ar-BH" sz="2800" b="1" kern="12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/ أهلُ القريةِ/ الشّياهُ </a:t>
          </a:r>
          <a:r>
            <a:rPr lang="ar-BH" sz="2800" b="1" kern="1200" baseline="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/ </a:t>
          </a:r>
          <a:r>
            <a:rPr lang="ar-BH" sz="2800" b="1" kern="12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الذّئبُ</a:t>
          </a:r>
          <a:r>
            <a:rPr lang="en-US" sz="2800" b="1" kern="12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 </a:t>
          </a:r>
          <a:r>
            <a:rPr lang="ar-BH" sz="2800" b="1" kern="1200" dirty="0">
              <a:latin typeface="Sakkal Majalla" panose="02000000000000000000" pitchFamily="2" charset="-78"/>
              <a:ea typeface="+mj-ea"/>
              <a:cs typeface="Sakkal Majalla" panose="02000000000000000000" pitchFamily="2" charset="-78"/>
            </a:rPr>
            <a:t>المجهولِ </a:t>
          </a:r>
          <a:endParaRPr lang="en-US" sz="2800" kern="1200" dirty="0"/>
        </a:p>
      </dsp:txBody>
      <dsp:txXfrm>
        <a:off x="726485" y="3620035"/>
        <a:ext cx="3649181" cy="2002716"/>
      </dsp:txXfrm>
    </dsp:sp>
    <dsp:sp modelId="{F0AF00A7-5C94-4C32-944C-4AA7237940B9}">
      <dsp:nvSpPr>
        <dsp:cNvPr id="0" name=""/>
        <dsp:cNvSpPr/>
      </dsp:nvSpPr>
      <dsp:spPr>
        <a:xfrm>
          <a:off x="4326120" y="2382274"/>
          <a:ext cx="3285538" cy="847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المكان</a:t>
          </a:r>
          <a:endParaRPr lang="en-US" sz="1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6120" y="2382274"/>
        <a:ext cx="3285538" cy="847455"/>
      </dsp:txXfrm>
    </dsp:sp>
    <dsp:sp modelId="{F836FB90-792F-4FB6-A902-69F0A0D72D66}">
      <dsp:nvSpPr>
        <dsp:cNvPr id="0" name=""/>
        <dsp:cNvSpPr/>
      </dsp:nvSpPr>
      <dsp:spPr>
        <a:xfrm>
          <a:off x="5318419" y="4022974"/>
          <a:ext cx="3253504" cy="13554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baseline="0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القرية/ أطرافُ الغابةِ </a:t>
          </a:r>
          <a:endParaRPr lang="en-US" sz="2800" kern="1200" dirty="0"/>
        </a:p>
      </dsp:txBody>
      <dsp:txXfrm>
        <a:off x="5318419" y="4022974"/>
        <a:ext cx="3253504" cy="1355448"/>
      </dsp:txXfrm>
    </dsp:sp>
    <dsp:sp modelId="{49F39073-E748-4727-8C8E-063E1324EB02}">
      <dsp:nvSpPr>
        <dsp:cNvPr id="0" name=""/>
        <dsp:cNvSpPr/>
      </dsp:nvSpPr>
      <dsp:spPr>
        <a:xfrm>
          <a:off x="8480637" y="2378841"/>
          <a:ext cx="3285538" cy="8508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الزّمان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80637" y="2378841"/>
        <a:ext cx="3285538" cy="850888"/>
      </dsp:txXfrm>
    </dsp:sp>
    <dsp:sp modelId="{057ECFCF-A628-4A8D-ACCA-2E648D6DDA48}">
      <dsp:nvSpPr>
        <dsp:cNvPr id="0" name=""/>
        <dsp:cNvSpPr/>
      </dsp:nvSpPr>
      <dsp:spPr>
        <a:xfrm>
          <a:off x="9145072" y="4122558"/>
          <a:ext cx="2621103" cy="13531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>
              <a:solidFill>
                <a:prstClr val="black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الزّمنُ الماضي</a:t>
          </a:r>
          <a:endParaRPr lang="en-US" sz="2800" b="1" kern="1200" dirty="0">
            <a:solidFill>
              <a:prstClr val="black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9145072" y="4122558"/>
        <a:ext cx="2621103" cy="1353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F867A2C-93C7-458C-8EDB-94CB365715D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95E7EEB7-7186-499B-A38B-1AAFFAA2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5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9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277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01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BH" dirty="0"/>
              <a:t>توظيف الرؤوس المرقمة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265ED-1274-48D1-8F94-10DD890EDB0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46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9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3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8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6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0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dunet.bh/e_content/level_1/stage_4/subject_ID_1/Part_2/e_books/Arabic-G4-2015(2)/Arabic%20G4%202015/files/assets/basic-html/page-129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306445"/>
            <a:ext cx="7162800" cy="118221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92AB2D9-8460-49FE-A3B3-E886CB62F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7872" y="3443557"/>
            <a:ext cx="7766936" cy="1577340"/>
          </a:xfrm>
        </p:spPr>
        <p:txBody>
          <a:bodyPr>
            <a:normAutofit/>
          </a:bodyPr>
          <a:lstStyle/>
          <a:p>
            <a:r>
              <a:rPr lang="ar-BH" sz="6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الرّاعِي الكَذَّابُ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48024BBA-7773-4B10-B6BC-A451E95D5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860" y="5537558"/>
            <a:ext cx="6990735" cy="1272333"/>
          </a:xfrm>
        </p:spPr>
        <p:txBody>
          <a:bodyPr>
            <a:normAutofit/>
          </a:bodyPr>
          <a:lstStyle/>
          <a:p>
            <a:pPr algn="ctr" rtl="1"/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الص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الرّابع الابتدائي</a:t>
            </a:r>
            <a:r>
              <a:rPr lang="ar-SA" sz="4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endParaRPr lang="ar-BH" sz="40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A305D1-C304-46EB-B4B1-426C2825E1C4}"/>
              </a:ext>
            </a:extLst>
          </p:cNvPr>
          <p:cNvSpPr txBox="1"/>
          <p:nvPr/>
        </p:nvSpPr>
        <p:spPr>
          <a:xfrm>
            <a:off x="916506" y="1911372"/>
            <a:ext cx="10358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درس في ماد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 الل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غة العربي</a:t>
            </a:r>
            <a:r>
              <a:rPr lang="ar-SA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ّ</a:t>
            </a:r>
            <a: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ة</a:t>
            </a:r>
            <a:br>
              <a:rPr lang="ar-BH" sz="4400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BH" sz="4400" b="1" dirty="0">
                <a:solidFill>
                  <a:srgbClr val="7030A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1239253"/>
            <a:ext cx="10900610" cy="505766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1: أَضعُ عنوانًا آخرَ للقصَّةِ.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2: أُحَدِّد في النَّصِ مَا يَأْتي: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مَكانَ الأَحْدَاثِ: 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الشَّخصِيَّاتِ: 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3:أَذْكُرُ الفِكرةَ التي خَطرتْ للرّاعِي سِرحَانَ لِيتَسلَّى. 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01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1317001"/>
            <a:ext cx="10900610" cy="537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أستخرجُ مِنْ النَّصِّ الكلمات التي تتضمّنُ كلّ معنى ممّا يَأْتي: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أَغضَبَهُم : ...............................................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أَعَادَ المُحاولة مرّة ثانية: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خَافِضُ الرّأْسِ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:..........................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أضعُ دائرةً حول الإجابة الصحيحة فيما يأتي: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شعرَ سرحانُ في نهايةِ القصة: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أ.  بالسعادة          ب. بالنّدمِ            ج. بالارتباك             د. بالرضى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94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21" y="1239253"/>
            <a:ext cx="10900610" cy="505766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أَضعُ عنوانًا جديدًا لِلقصةِ .</a:t>
            </a:r>
          </a:p>
          <a:p>
            <a:pPr marL="0" indent="0" algn="r" rtl="1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عاقبةُ الكذبِ / كذبةُ سرحان . </a:t>
            </a:r>
          </a:p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أُحَدِّدُ في النَّصِ مَا يَأْتي: </a:t>
            </a:r>
          </a:p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أ. مَكانَ الأَحْدَاثِ : 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القرية / أطراف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الغابة.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ب. الشَّخصِيَّاتِ : </a:t>
            </a:r>
          </a:p>
          <a:p>
            <a:pPr marL="0" indent="0">
              <a:buNone/>
            </a:pP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سرحانُ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أهلُ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القريةِ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الشياهُ </a:t>
            </a: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  الذئبُ </a:t>
            </a:r>
            <a:r>
              <a:rPr lang="ar-BH" sz="32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المجهولِ. </a:t>
            </a:r>
            <a:endParaRPr lang="ar-BH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أَذْكُرُ الفِكرةَ التي خَطرتْ في بالِ الرّاعِي سِرحَان . 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خداعُ أهلِ القريةِ بأنَّ ذئبًا يهاجمه.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15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7" y="1471000"/>
            <a:ext cx="10900610" cy="537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أستخرجُ مِنْ النَّصِّ الكلمات التي تتضمّنُ كلّ معنى ممّا يَأْتي: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أَغضَبَهُم 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أَعَادَ المُحاولة مرّة ثانية: 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خَافِضُ الرّأْسِ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5. أضعُ دائرةً حول الإجابة الصحيحة فيما يأتي: 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شعرَ سرحانُ في نهايةِ القصة:</a:t>
            </a: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أ.  بالسعادة          ب. بالنّدم            ج. بالارتباك             د.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بالرّضى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3DEA09E-20B8-48EB-890C-A2BA6480C4B8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أَفْهَمُ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13641" y="4647369"/>
            <a:ext cx="1404320" cy="57443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B808BFE2-B5D7-447B-BB67-E79AC4D3403C}"/>
              </a:ext>
            </a:extLst>
          </p:cNvPr>
          <p:cNvSpPr/>
          <p:nvPr/>
        </p:nvSpPr>
        <p:spPr>
          <a:xfrm>
            <a:off x="8515144" y="1967724"/>
            <a:ext cx="1521570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lnSpc>
                <a:spcPct val="90000"/>
              </a:lnSpc>
              <a:spcBef>
                <a:spcPts val="5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سَاءَهُمْ.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1A293DF-AEF5-4199-989C-64A00739A1F6}"/>
              </a:ext>
            </a:extLst>
          </p:cNvPr>
          <p:cNvSpPr/>
          <p:nvPr/>
        </p:nvSpPr>
        <p:spPr>
          <a:xfrm>
            <a:off x="6588348" y="2474622"/>
            <a:ext cx="1895070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lnSpc>
                <a:spcPct val="90000"/>
              </a:lnSpc>
              <a:spcBef>
                <a:spcPts val="5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أَعَادَ الكَرَّة.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4158754-5551-4B13-BC99-F0A469E190E9}"/>
              </a:ext>
            </a:extLst>
          </p:cNvPr>
          <p:cNvSpPr/>
          <p:nvPr/>
        </p:nvSpPr>
        <p:spPr>
          <a:xfrm>
            <a:off x="7049867" y="2971346"/>
            <a:ext cx="2323072" cy="5478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 rtl="1">
              <a:lnSpc>
                <a:spcPct val="90000"/>
              </a:lnSpc>
              <a:spcBef>
                <a:spcPts val="500"/>
              </a:spcBef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مُطَأْطِئُ الرّأْسِ.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64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31A70B-0B40-454F-BEEC-97CF1C38C916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825" y="1337728"/>
            <a:ext cx="11389894" cy="48018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من النصِّ صفتينِ </a:t>
            </a:r>
            <a:r>
              <a:rPr lang="ar-BH" sz="3200" b="1">
                <a:latin typeface="Sakkal Majalla" panose="02000000000000000000" pitchFamily="2" charset="-78"/>
                <a:cs typeface="Sakkal Majalla" panose="02000000000000000000" pitchFamily="2" charset="-78"/>
              </a:rPr>
              <a:t>للرّاعي </a:t>
            </a:r>
            <a:r>
              <a:rPr lang="ar-BH" sz="3200" b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سِرحانَ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</a:t>
            </a:r>
          </a:p>
          <a:p>
            <a:pPr marL="457200" lvl="1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</a:t>
            </a:r>
          </a:p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لماذا لم يستجبْ أهلُ القريةِ لنداءِ الرّاعِي سِرحَان فِي المرَّةِ الأخِيرَةِ؟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41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053" y="1319619"/>
            <a:ext cx="11389894" cy="55270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أعيّنُ في النصِّ ما يدُلُّ على أنّ أهل القريةِ كانوا يثِقُون بسرحانَ في البداية.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ما الدرسُ المستفادَ من هذه القصّةِ؟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FC164-D413-4A58-86D8-E991436E7B31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5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B13034-CA81-48B9-B50A-5626F3897F1F}"/>
              </a:ext>
            </a:extLst>
          </p:cNvPr>
          <p:cNvSpPr/>
          <p:nvPr/>
        </p:nvSpPr>
        <p:spPr>
          <a:xfrm>
            <a:off x="0" y="0"/>
            <a:ext cx="203132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أُقيّمُ إِجَابَتِي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C80A77-EFAA-45BC-8CBB-30DB779256E6}"/>
              </a:ext>
            </a:extLst>
          </p:cNvPr>
          <p:cNvSpPr txBox="1">
            <a:spLocks/>
          </p:cNvSpPr>
          <p:nvPr/>
        </p:nvSpPr>
        <p:spPr>
          <a:xfrm>
            <a:off x="10781594" y="151017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CB7907-F563-4571-8C6E-95A94695ECF9}"/>
              </a:ext>
            </a:extLst>
          </p:cNvPr>
          <p:cNvSpPr txBox="1">
            <a:spLocks/>
          </p:cNvSpPr>
          <p:nvPr/>
        </p:nvSpPr>
        <p:spPr>
          <a:xfrm>
            <a:off x="122619" y="1414738"/>
            <a:ext cx="11389894" cy="480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أستنتِجُ من النصِّ صفتينِ للرّاعي سرحانَ.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قلّة الصّبر.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الكذِب.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لماذا لم يستجبْ أهلُ القريةِ لنداءِ الرّاعِي سِرحَان فِي المرَّةِ الأخِيرَةِ؟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بسببِ كذبِ الراعي في المرّتينِ السّابقتينِ، فظنُّوا أنَّهُ يُغالِطُهُم ويكذِبُ عليهِم مجدّدًا.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22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61101" y="1194168"/>
            <a:ext cx="11389894" cy="55270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3. أعيّنُ في النصِّ ما يدُلُّ على أنّ أهل القريةِ كانوا يثِقُون بسرحانَ في البداية.</a:t>
            </a:r>
          </a:p>
          <a:p>
            <a:pPr lv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عندها أسرعَ أهلُ القريةِ إلى نجدته".</a:t>
            </a:r>
          </a:p>
          <a:p>
            <a:pPr lvl="1"/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 بعد أن هبُّوا لنجدتهِ مرّةً ثانيةً".</a:t>
            </a:r>
          </a:p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4. ما الدرسُ المستفادَ من هذه القصّةِ؟</a:t>
            </a:r>
          </a:p>
          <a:p>
            <a:pPr marL="457200" lvl="1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على الإنسانِ أن يجتنبَ الكذبَ نظرًا لسوءِ عواقبه، وأن يتحلّى بالصّدق في قوله وفعله؛ لكي يحظى بثقةِ النّاسِ في الدّنيا، وينجحَ في حياتِه، ويكسب رضا الله في الآخرة.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FFC164-D413-4A58-86D8-E991436E7B31}"/>
              </a:ext>
            </a:extLst>
          </p:cNvPr>
          <p:cNvSpPr txBox="1">
            <a:spLocks/>
          </p:cNvSpPr>
          <p:nvPr/>
        </p:nvSpPr>
        <p:spPr>
          <a:xfrm>
            <a:off x="10658764" y="11294"/>
            <a:ext cx="1249534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أحلِّلُ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311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61742"/>
            <a:ext cx="10515600" cy="43345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0" indent="-514350"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 فَالكَذّابُ لا يُصَدِّقُهُ أحدٌ حَتّى وَلَو صَدَقَ). أُبدِي رأيي في هذا القول.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marL="0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2. الصِّدقُ منجاةٌ للإنسانِ. أَدعَمُ هذا الرّأيَ بما يُناسِبُ.</a:t>
            </a:r>
          </a:p>
          <a:p>
            <a:pPr marL="457200" lvl="1" indent="0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>
              <a:buNone/>
            </a:pPr>
            <a:endParaRPr lang="ar-BH" sz="32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65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5C50B1-15EF-422A-9288-3702986DC999}"/>
              </a:ext>
            </a:extLst>
          </p:cNvPr>
          <p:cNvSpPr txBox="1">
            <a:spLocks/>
          </p:cNvSpPr>
          <p:nvPr/>
        </p:nvSpPr>
        <p:spPr>
          <a:xfrm>
            <a:off x="10769600" y="11294"/>
            <a:ext cx="1138698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أُقيِّمُ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316153"/>
            <a:ext cx="10515600" cy="5024583"/>
          </a:xfrm>
        </p:spPr>
        <p:txBody>
          <a:bodyPr/>
          <a:lstStyle/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1. ( فَالكَذّابُ لا يُصَدِّقُهُ أحدٌ حَتّى وَلَو صَدَقَ). أُبدِي رأيي في هذا القول.</a:t>
            </a:r>
          </a:p>
          <a:p>
            <a:pPr mar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الإنسانُ الَّذي يعرفهُ النّاس بالكذبِ  لا يستطيعونَ تصديقَهُ؛ لأنهُ ليسَ محلَّ ثقةٍ لديهم حَتّى لو جاءهُمْ بخبرٍ صادقٍ. </a:t>
            </a:r>
            <a:endParaRPr lang="en-US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2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2. الصِّدقُ منجاةٌ للإنسانِ. أَدعَمُ هذا الرّأيَ بما يُناسِبُ.</a:t>
            </a:r>
          </a:p>
          <a:p>
            <a:pPr marL="0" lvl="0" indent="0">
              <a:buNone/>
            </a:pPr>
            <a:r>
              <a:rPr lang="ar-BH" sz="32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إنَّ تمسُّكَ المرءِ بالصّدقِ قولًا وعمَلًا، يجعلُ الآخرينَ يثقون به، فيتجنّب الوقوعَ في المآزِقِ. </a:t>
            </a:r>
          </a:p>
          <a:p>
            <a:pPr marL="0" lvl="0" indent="0">
              <a:buNone/>
            </a:pP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BH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24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BFC"/>
              </a:clrFrom>
              <a:clrTo>
                <a:srgbClr val="C7EBFC">
                  <a:alpha val="0"/>
                </a:srgbClr>
              </a:clrTo>
            </a:clrChange>
          </a:blip>
          <a:srcRect l="18709" t="30624" r="34807" b="13840"/>
          <a:stretch/>
        </p:blipFill>
        <p:spPr>
          <a:xfrm>
            <a:off x="6287838" y="1631313"/>
            <a:ext cx="5665641" cy="3805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D1E2"/>
              </a:clrFrom>
              <a:clrTo>
                <a:srgbClr val="F5D1E2">
                  <a:alpha val="0"/>
                </a:srgbClr>
              </a:clrTo>
            </a:clrChange>
          </a:blip>
          <a:srcRect l="18710" t="12589" r="34907" b="73532"/>
          <a:stretch/>
        </p:blipFill>
        <p:spPr>
          <a:xfrm>
            <a:off x="6294053" y="5424325"/>
            <a:ext cx="5653405" cy="951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5D1E2"/>
              </a:clrFrom>
              <a:clrTo>
                <a:srgbClr val="F5D1E2">
                  <a:alpha val="0"/>
                </a:srgbClr>
              </a:clrTo>
            </a:clrChange>
          </a:blip>
          <a:srcRect l="18710" t="26724" r="34907" b="5804"/>
          <a:stretch/>
        </p:blipFill>
        <p:spPr>
          <a:xfrm>
            <a:off x="360666" y="1644809"/>
            <a:ext cx="5784275" cy="47306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7838" y="1631313"/>
            <a:ext cx="5659620" cy="47441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4645" y="1631313"/>
            <a:ext cx="5790296" cy="47441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25187" y="81533"/>
            <a:ext cx="60780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الرّاعِي الكَذَّابُ</a:t>
            </a:r>
            <a:endParaRPr lang="en-US" sz="4400" b="1" dirty="0"/>
          </a:p>
        </p:txBody>
      </p:sp>
      <p:sp>
        <p:nvSpPr>
          <p:cNvPr id="11" name="عنوان 1">
            <a:extLst>
              <a:ext uri="{FF2B5EF4-FFF2-40B4-BE49-F238E27FC236}">
                <a16:creationId xmlns:a16="http://schemas.microsoft.com/office/drawing/2014/main" id="{27544228-A91D-49BD-8F56-8962F5B2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8125" y="800707"/>
            <a:ext cx="8795482" cy="951113"/>
          </a:xfrm>
        </p:spPr>
        <p:txBody>
          <a:bodyPr>
            <a:noAutofit/>
          </a:bodyPr>
          <a:lstStyle/>
          <a:p>
            <a:pPr algn="ctr"/>
            <a:r>
              <a:rPr lang="ar-BH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أَقرأُ النَّصَّ بِتَمَعُّنٍ، وأجيبُ عمّا يليهِ من أسئلةٍ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4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>
            <a:extLst>
              <a:ext uri="{FF2B5EF4-FFF2-40B4-BE49-F238E27FC236}">
                <a16:creationId xmlns:a16="http://schemas.microsoft.com/office/drawing/2014/main" id="{BD7A6C7D-D329-4BB4-AFA2-890EBD6B61A7}"/>
              </a:ext>
            </a:extLst>
          </p:cNvPr>
          <p:cNvSpPr txBox="1">
            <a:spLocks/>
          </p:cNvSpPr>
          <p:nvPr/>
        </p:nvSpPr>
        <p:spPr>
          <a:xfrm>
            <a:off x="3269673" y="2291530"/>
            <a:ext cx="4182162" cy="12090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انتَهَى الدَّرْسُ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2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69A42E-2F99-476D-90FA-C289343FCA5A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5D1E2"/>
              </a:clrFrom>
              <a:clrTo>
                <a:srgbClr val="F5D1E2">
                  <a:alpha val="0"/>
                </a:srgbClr>
              </a:clrTo>
            </a:clrChange>
          </a:blip>
          <a:srcRect l="22123" t="10983" r="31795" b="5982"/>
          <a:stretch/>
        </p:blipFill>
        <p:spPr>
          <a:xfrm>
            <a:off x="4572000" y="89673"/>
            <a:ext cx="5265126" cy="53339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89672"/>
            <a:ext cx="5265126" cy="629753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C7C5E2"/>
              </a:clrFrom>
              <a:clrTo>
                <a:srgbClr val="C7C5E2">
                  <a:alpha val="0"/>
                </a:srgbClr>
              </a:clrTo>
            </a:clrChange>
          </a:blip>
          <a:srcRect l="22123" t="57411" r="31731" b="27568"/>
          <a:stretch/>
        </p:blipFill>
        <p:spPr>
          <a:xfrm>
            <a:off x="4572000" y="5423624"/>
            <a:ext cx="5265126" cy="9635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0485" y="2761385"/>
            <a:ext cx="300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cs typeface="Sakkal Majalla" panose="02000000000000000000"/>
                <a:hlinkClick r:id="rId4"/>
              </a:rPr>
              <a:t>أضغطُ هنا لقراءة النص من الكتاب المدرسي</a:t>
            </a:r>
            <a:endParaRPr lang="en-US" sz="2800" dirty="0">
              <a:cs typeface="Sakkal Majalla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753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-147543" y="58237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5400" dirty="0"/>
          </a:p>
        </p:txBody>
      </p:sp>
      <p:sp>
        <p:nvSpPr>
          <p:cNvPr id="8" name="مربع نص 3">
            <a:extLst>
              <a:ext uri="{FF2B5EF4-FFF2-40B4-BE49-F238E27FC236}">
                <a16:creationId xmlns:a16="http://schemas.microsoft.com/office/drawing/2014/main" id="{8D0DCBC6-A4F1-4D70-BF9A-AA69D53ABD50}"/>
              </a:ext>
            </a:extLst>
          </p:cNvPr>
          <p:cNvSpPr txBox="1"/>
          <p:nvPr/>
        </p:nvSpPr>
        <p:spPr>
          <a:xfrm>
            <a:off x="2525652" y="1777739"/>
            <a:ext cx="8771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أَقرأُ شرحَ النَّصِّ بتمعُّنٍ، 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ثُمّ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أُجيبُ عم</a:t>
            </a:r>
            <a:r>
              <a:rPr lang="ar-SA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َا يَلِيهِ مِن أَسئلةٍ: 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7F7013-B270-4148-AA92-3434DE2191A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2591" y="296524"/>
            <a:ext cx="299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dirty="0">
                <a:solidFill>
                  <a:srgbClr val="7030A0"/>
                </a:solidFill>
                <a:latin typeface="Traditional Arabic" panose="02020603050405020304" pitchFamily="18" charset="-78"/>
                <a:ea typeface="+mj-ea"/>
                <a:cs typeface="Traditional Arabic" panose="02020603050405020304" pitchFamily="18" charset="-78"/>
              </a:rPr>
              <a:t>الرّاعي الكذّابُ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1083" y="3129629"/>
            <a:ext cx="9755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defRPr/>
            </a:pPr>
            <a:r>
              <a:rPr lang="ar-BH" sz="4400" b="1" dirty="0">
                <a:latin typeface="Sakkal Majalla" panose="02000000000000000000" pitchFamily="2" charset="-78"/>
                <a:ea typeface="Arial Unicode MS" panose="020B0604020202020204" pitchFamily="34" charset="-128"/>
                <a:cs typeface="Sakkal Majalla" panose="02000000000000000000" pitchFamily="2" charset="-78"/>
              </a:rPr>
              <a:t>الفِكرَةُ العامّة:</a:t>
            </a:r>
            <a:endParaRPr lang="ar-BH" sz="2800" b="1" dirty="0">
              <a:latin typeface="Sakkal Majalla" panose="02000000000000000000" pitchFamily="2" charset="-78"/>
              <a:ea typeface="Arial Unicode MS" panose="020B0604020202020204" pitchFamily="34" charset="-12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DE8FA1C-A579-4621-AC86-6B6674574380}"/>
              </a:ext>
            </a:extLst>
          </p:cNvPr>
          <p:cNvSpPr txBox="1"/>
          <p:nvPr/>
        </p:nvSpPr>
        <p:spPr>
          <a:xfrm>
            <a:off x="777923" y="3133921"/>
            <a:ext cx="77928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كذِبُ الرّاعي على أهلِ القريةِ بدافعِ التّسليةِ، وسوءُ عاقِبَةِ ذلك.</a:t>
            </a:r>
            <a:endParaRPr lang="ar-BH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8940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1713828" y="13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73D69AF-4C52-4910-8A39-AF20FFF67942}"/>
              </a:ext>
            </a:extLst>
          </p:cNvPr>
          <p:cNvSpPr txBox="1"/>
          <p:nvPr/>
        </p:nvSpPr>
        <p:spPr>
          <a:xfrm>
            <a:off x="3871987" y="274883"/>
            <a:ext cx="416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مَعَانِي المُفرَداتِ</a:t>
            </a:r>
            <a:endParaRPr lang="en-US" sz="36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جدول 7">
            <a:extLst>
              <a:ext uri="{FF2B5EF4-FFF2-40B4-BE49-F238E27FC236}">
                <a16:creationId xmlns:a16="http://schemas.microsoft.com/office/drawing/2014/main" id="{10A6DA25-2237-401E-8FBF-ABA4578DE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250387"/>
              </p:ext>
            </p:extLst>
          </p:nvPr>
        </p:nvGraphicFramePr>
        <p:xfrm>
          <a:off x="1872505" y="1133462"/>
          <a:ext cx="7963631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4472">
                  <a:extLst>
                    <a:ext uri="{9D8B030D-6E8A-4147-A177-3AD203B41FA5}">
                      <a16:colId xmlns:a16="http://schemas.microsoft.com/office/drawing/2014/main" val="1147244517"/>
                    </a:ext>
                  </a:extLst>
                </a:gridCol>
                <a:gridCol w="2189159">
                  <a:extLst>
                    <a:ext uri="{9D8B030D-6E8A-4147-A177-3AD203B41FA5}">
                      <a16:colId xmlns:a16="http://schemas.microsoft.com/office/drawing/2014/main" val="2651125887"/>
                    </a:ext>
                  </a:extLst>
                </a:gridCol>
              </a:tblGrid>
              <a:tr h="589230"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المعنى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</a:t>
                      </a:r>
                      <a:endParaRPr lang="en-US" sz="36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62839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فِكرَةٌ طَارِئةٌ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خَاطِرٌ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77987"/>
                  </a:ext>
                </a:extLst>
              </a:tr>
              <a:tr h="256355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يَأْكلُ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يَلتَهِمُ</a:t>
                      </a:r>
                      <a:r>
                        <a:rPr lang="ar-BH" sz="3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54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أَغضَبَهُم 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سَاءَهُمْ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423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أَعَادَ المُحاولة مرّة ثانية 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أَعَادَ الكَرَّة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أسرعوا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هبّوا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709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يَطلُبُ النّجدَةَ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يَسْتَغِيثُ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90676"/>
                  </a:ext>
                </a:extLst>
              </a:tr>
              <a:tr h="512709">
                <a:tc>
                  <a:txBody>
                    <a:bodyPr/>
                    <a:lstStyle/>
                    <a:p>
                      <a:pPr algn="ctr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أَغنَامٌ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شيَاهٌ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50284"/>
                  </a:ext>
                </a:extLst>
              </a:tr>
              <a:tr h="476996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kern="1200" dirty="0">
                          <a:solidFill>
                            <a:srgbClr val="00B05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خَافِضُ الرّأْسِ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مُطَأْطِئُ</a:t>
                      </a:r>
                      <a:r>
                        <a:rPr lang="ar-BH" sz="3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الرّأْسِ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5789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3DBFD17-A38A-4577-AF4B-BCE2EAF6FC04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2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48940670"/>
              </p:ext>
            </p:extLst>
          </p:nvPr>
        </p:nvGraphicFramePr>
        <p:xfrm>
          <a:off x="283702" y="199268"/>
          <a:ext cx="11766176" cy="596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24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35451"/>
              </p:ext>
            </p:extLst>
          </p:nvPr>
        </p:nvGraphicFramePr>
        <p:xfrm>
          <a:off x="163773" y="1835942"/>
          <a:ext cx="11708955" cy="39223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345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0864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أحداث القصّة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الشّرح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471">
                <a:tc>
                  <a:txBody>
                    <a:bodyPr/>
                    <a:lstStyle/>
                    <a:p>
                      <a:pPr algn="ctr" rtl="1"/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buFont typeface="Arial" pitchFamily="34" charset="0"/>
                        <a:buNone/>
                      </a:pPr>
                      <a:endParaRPr lang="ar-BH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7845" y="157927"/>
            <a:ext cx="3294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الرّاعِي الكَذّابُ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B07E9B8-67B6-41E2-83EF-DD0FA65FE842}"/>
              </a:ext>
            </a:extLst>
          </p:cNvPr>
          <p:cNvSpPr/>
          <p:nvPr/>
        </p:nvSpPr>
        <p:spPr>
          <a:xfrm>
            <a:off x="8877174" y="2807282"/>
            <a:ext cx="26340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4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وضعُ البداية</a:t>
            </a:r>
          </a:p>
          <a:p>
            <a:pPr lvl="0" algn="ctr" rtl="1"/>
            <a:endParaRPr lang="ar-BH" sz="4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 rtl="1"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(مِن : كانَ سرحانٌ يرعى .... 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إلى: 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لِيسلّي بهِ 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نفسَهُ 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A4A8B0F-E27E-459E-92CE-3850F987B2F1}"/>
              </a:ext>
            </a:extLst>
          </p:cNvPr>
          <p:cNvSpPr/>
          <p:nvPr/>
        </p:nvSpPr>
        <p:spPr>
          <a:xfrm>
            <a:off x="450376" y="2777599"/>
            <a:ext cx="78884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يمهِّدُ الكاتبُ للقصّةِ في وضعِ البدايةِ؛ فيعرّف القارئَ بالشخصيّة الرّئيسة، وَهي: </a:t>
            </a:r>
          </a:p>
          <a:p>
            <a:pPr marL="800100" lvl="1" indent="-342900" algn="r" rtl="1">
              <a:buFont typeface="Arial" pitchFamily="34" charset="0"/>
              <a:buChar char="•"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سرحانُ الراعي الصّغيرُ، ويعددُ بعضَ صفاتهِ، صغيرُ السّنِ، حديثُ العهدِ برعيِ الأغنامِ، سريعُ المللِ، قليل الصّبر.</a:t>
            </a:r>
          </a:p>
          <a:p>
            <a:pPr lvl="0" algn="r" rtl="1"/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كَمَا يكشفُ لنا الكاتبُ مكانَ 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الحدثِ: 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القرية/ أطراف </a:t>
            </a:r>
            <a:r>
              <a:rPr lang="ar-BH" sz="3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الغابة.  </a:t>
            </a: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337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867065"/>
              </p:ext>
            </p:extLst>
          </p:nvPr>
        </p:nvGraphicFramePr>
        <p:xfrm>
          <a:off x="343648" y="1621695"/>
          <a:ext cx="11504703" cy="41649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8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810"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أحداث القصّة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0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الشّرح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145">
                <a:tc>
                  <a:txBody>
                    <a:bodyPr/>
                    <a:lstStyle/>
                    <a:p>
                      <a:pPr algn="r" rtl="1"/>
                      <a:endParaRPr lang="ar-B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buFont typeface="Arial" pitchFamily="34" charset="0"/>
                        <a:buChar char="•"/>
                      </a:pPr>
                      <a:endParaRPr lang="ar-BH" sz="36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7845" y="157927"/>
            <a:ext cx="3294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الرّاعِي الكَذّابُ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5A03249-3936-49D6-AC41-927B0EAE5EF6}"/>
              </a:ext>
            </a:extLst>
          </p:cNvPr>
          <p:cNvSpPr/>
          <p:nvPr/>
        </p:nvSpPr>
        <p:spPr>
          <a:xfrm>
            <a:off x="8849878" y="2670622"/>
            <a:ext cx="26886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rtl="1">
              <a:spcBef>
                <a:spcPct val="0"/>
              </a:spcBef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سياقُ التحوّلِ</a:t>
            </a:r>
          </a:p>
          <a:p>
            <a:pPr lvl="0" algn="ctr" defTabSz="457200" rtl="1">
              <a:spcBef>
                <a:spcPct val="0"/>
              </a:spcBef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ctr" defTabSz="457200" rtl="1">
              <a:spcBef>
                <a:spcPct val="0"/>
              </a:spcBef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(مِن : وقَدْ فكَّرَ فِيما عسَاه ....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إلى: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حتَّى ولوْ صدق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  <a:endParaRPr lang="ar-BH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01C1645-1F5F-4ECB-8173-60C248FB8D84}"/>
              </a:ext>
            </a:extLst>
          </p:cNvPr>
          <p:cNvSpPr/>
          <p:nvPr/>
        </p:nvSpPr>
        <p:spPr>
          <a:xfrm>
            <a:off x="544330" y="2670622"/>
            <a:ext cx="7886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Arial" pitchFamily="34" charset="0"/>
              <a:buChar char="•"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تتنامى الأحداثُ عنْدَما خَطرتْ لسرحانَ فكرةٌ يقضِي بها على المللِ، ثمّ تطوّرتْ فكرتُه لاستغلالِ طيبةِ أهلِ القرية، واتّخاذِ الكذِبِ والمغالطَةِ سبيلًا للتّسليةِ.</a:t>
            </a:r>
          </a:p>
          <a:p>
            <a:pPr marL="285750" lvl="0" indent="-285750" algn="r" rtl="1">
              <a:buFont typeface="Arial" pitchFamily="34" charset="0"/>
              <a:buChar char="•"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تطوّرُ موقف أهل القريةِ من الاستياءِ إلى الخيبةِ، وفقدان الثّقة في الرّاعي الصّغيرِ.</a:t>
            </a:r>
          </a:p>
        </p:txBody>
      </p:sp>
    </p:spTree>
    <p:extLst>
      <p:ext uri="{BB962C8B-B14F-4D97-AF65-F5344CB8AC3E}">
        <p14:creationId xmlns:p14="http://schemas.microsoft.com/office/powerpoint/2010/main" val="1203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CC1180-42EE-4433-AD25-68DB06F7C12E}"/>
              </a:ext>
            </a:extLst>
          </p:cNvPr>
          <p:cNvSpPr txBox="1">
            <a:spLocks/>
          </p:cNvSpPr>
          <p:nvPr/>
        </p:nvSpPr>
        <p:spPr>
          <a:xfrm>
            <a:off x="2375099" y="15609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ar-BH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1FCD70-F59E-42A4-98FA-559742EC3518}"/>
              </a:ext>
            </a:extLst>
          </p:cNvPr>
          <p:cNvSpPr txBox="1">
            <a:spLocks/>
          </p:cNvSpPr>
          <p:nvPr/>
        </p:nvSpPr>
        <p:spPr>
          <a:xfrm>
            <a:off x="10194183" y="11294"/>
            <a:ext cx="1714115" cy="9099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SA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endParaRPr lang="en-GB" sz="4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63360"/>
              </p:ext>
            </p:extLst>
          </p:nvPr>
        </p:nvGraphicFramePr>
        <p:xfrm>
          <a:off x="343648" y="1925822"/>
          <a:ext cx="11504703" cy="34513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8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7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939">
                <a:tc>
                  <a:txBody>
                    <a:bodyPr/>
                    <a:lstStyle/>
                    <a:p>
                      <a:pPr algn="ctr" rtl="1"/>
                      <a:r>
                        <a:rPr lang="ar-BH" sz="44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أحداث القصّة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4400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ea typeface="Arial Unicode MS" panose="020B0604020202020204" pitchFamily="34" charset="-128"/>
                          <a:cs typeface="Sakkal Majalla" panose="02000000000000000000" pitchFamily="2" charset="-78"/>
                        </a:rPr>
                        <a:t>الشّرح 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457">
                <a:tc>
                  <a:txBody>
                    <a:bodyPr/>
                    <a:lstStyle/>
                    <a:p>
                      <a:pPr algn="ctr" rtl="1"/>
                      <a:endParaRPr lang="ar-BH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ar-BH" sz="36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47845" y="157927"/>
            <a:ext cx="3294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الرّاعِي الكَذّابُ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20DB743-E5C2-4AC8-88CC-90F80FCEFF5C}"/>
              </a:ext>
            </a:extLst>
          </p:cNvPr>
          <p:cNvSpPr/>
          <p:nvPr/>
        </p:nvSpPr>
        <p:spPr>
          <a:xfrm>
            <a:off x="8591892" y="3068894"/>
            <a:ext cx="3316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وضعُ الختام</a:t>
            </a:r>
          </a:p>
          <a:p>
            <a:pPr lvl="0" algn="ctr" rtl="1"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مِن: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عادَ سرحانُ  ....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إلى: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وهوَ  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يبكِي، </a:t>
            </a: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مطأطئ الرأسِ</a:t>
            </a:r>
            <a:r>
              <a:rPr lang="ar-BH" sz="36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 </a:t>
            </a:r>
            <a:endParaRPr lang="ar-BH" sz="3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15CCF18-9E87-428A-B267-D161B644BE24}"/>
              </a:ext>
            </a:extLst>
          </p:cNvPr>
          <p:cNvSpPr/>
          <p:nvPr/>
        </p:nvSpPr>
        <p:spPr>
          <a:xfrm>
            <a:off x="465251" y="3429000"/>
            <a:ext cx="8005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Arial" pitchFamily="34" charset="0"/>
              <a:buChar char="•"/>
              <a:defRPr/>
            </a:pPr>
            <a:r>
              <a:rPr lang="ar-BH" sz="3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وضعَ الكاتبُ نهايةً عادلةً لسرحانَ يُبيِّنُ فيها سوءَ عاقبةِ الكذِبِ، ففَقَدَ ثِقَةَ النَّاسِ، وعادَ نادمًا على فِعْلَتِهِ. </a:t>
            </a:r>
          </a:p>
        </p:txBody>
      </p:sp>
    </p:spTree>
    <p:extLst>
      <p:ext uri="{BB962C8B-B14F-4D97-AF65-F5344CB8AC3E}">
        <p14:creationId xmlns:p14="http://schemas.microsoft.com/office/powerpoint/2010/main" val="3227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1944</TotalTime>
  <Words>910</Words>
  <Application>Microsoft Office PowerPoint</Application>
  <PresentationFormat>Widescreen</PresentationFormat>
  <Paragraphs>178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Sakkal Majalla</vt:lpstr>
      <vt:lpstr>Times New Roman</vt:lpstr>
      <vt:lpstr>Traditional Arabic</vt:lpstr>
      <vt:lpstr>قالب الدروس</vt:lpstr>
      <vt:lpstr>الرّاعِي الكَذَّابُ</vt:lpstr>
      <vt:lpstr>أَقرأُ النَّصَّ بِتَمَعُّنٍ، وأجيبُ عمّا يليهِ من أسئلةٍ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بِيئتُنَا...حَيَاتُنَا (للحفظ 1-6)</dc:title>
  <dc:creator>Hatem bin Saleh Darwish</dc:creator>
  <cp:lastModifiedBy>Maryam Khaled Mohamed Ebrahim Busaad</cp:lastModifiedBy>
  <cp:revision>198</cp:revision>
  <dcterms:created xsi:type="dcterms:W3CDTF">2020-03-04T09:54:10Z</dcterms:created>
  <dcterms:modified xsi:type="dcterms:W3CDTF">2020-04-09T15:41:56Z</dcterms:modified>
</cp:coreProperties>
</file>