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2"/>
  </p:notesMasterIdLst>
  <p:sldIdLst>
    <p:sldId id="256" r:id="rId2"/>
    <p:sldId id="263" r:id="rId3"/>
    <p:sldId id="262" r:id="rId4"/>
    <p:sldId id="264" r:id="rId5"/>
    <p:sldId id="273" r:id="rId6"/>
    <p:sldId id="265" r:id="rId7"/>
    <p:sldId id="268" r:id="rId8"/>
    <p:sldId id="269" r:id="rId9"/>
    <p:sldId id="271" r:id="rId10"/>
    <p:sldId id="272" r:id="rId11"/>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EEEEE"/>
    <a:srgbClr val="EAEAE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4" d="100"/>
          <a:sy n="74" d="100"/>
        </p:scale>
        <p:origin x="576"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CCD3446A-47D8-45A5-9A91-E808BCFA0865}" type="doc">
      <dgm:prSet loTypeId="urn:microsoft.com/office/officeart/2005/8/layout/cycle6" loCatId="cycle" qsTypeId="urn:microsoft.com/office/officeart/2005/8/quickstyle/simple1" qsCatId="simple" csTypeId="urn:microsoft.com/office/officeart/2005/8/colors/colorful4" csCatId="colorful" phldr="1"/>
      <dgm:spPr/>
      <dgm:t>
        <a:bodyPr/>
        <a:lstStyle/>
        <a:p>
          <a:endParaRPr lang="en-US"/>
        </a:p>
      </dgm:t>
    </dgm:pt>
    <dgm:pt modelId="{8FC7D90A-20EC-4F35-8900-36BEBCD48508}">
      <dgm:prSet phldrT="[Text]"/>
      <dgm:spPr/>
      <dgm:t>
        <a:bodyPr/>
        <a:lstStyle/>
        <a:p>
          <a:r>
            <a:rPr lang="ar-BH" dirty="0" smtClean="0">
              <a:latin typeface="Sakkal Majalla" panose="02000000000000000000" pitchFamily="2" charset="-78"/>
              <a:cs typeface="Sakkal Majalla" panose="02000000000000000000" pitchFamily="2" charset="-78"/>
            </a:rPr>
            <a:t>الأحداثُ</a:t>
          </a:r>
          <a:endParaRPr lang="en-US" dirty="0">
            <a:latin typeface="Sakkal Majalla" panose="02000000000000000000" pitchFamily="2" charset="-78"/>
            <a:cs typeface="Sakkal Majalla" panose="02000000000000000000" pitchFamily="2" charset="-78"/>
          </a:endParaRPr>
        </a:p>
      </dgm:t>
    </dgm:pt>
    <dgm:pt modelId="{FA03419B-AC6E-4091-998A-E068A1553963}" type="parTrans" cxnId="{0C636F92-F893-477C-9C2F-02495430D1D5}">
      <dgm:prSet/>
      <dgm:spPr/>
      <dgm:t>
        <a:bodyPr/>
        <a:lstStyle/>
        <a:p>
          <a:endParaRPr lang="en-US"/>
        </a:p>
      </dgm:t>
    </dgm:pt>
    <dgm:pt modelId="{BCFE43B1-1CBC-4C9D-96F4-2925D3EF32B4}" type="sibTrans" cxnId="{0C636F92-F893-477C-9C2F-02495430D1D5}">
      <dgm:prSet/>
      <dgm:spPr/>
      <dgm:t>
        <a:bodyPr/>
        <a:lstStyle/>
        <a:p>
          <a:endParaRPr lang="en-US"/>
        </a:p>
      </dgm:t>
    </dgm:pt>
    <dgm:pt modelId="{DB2D3C9B-32C8-487D-A00C-BD3487505151}">
      <dgm:prSet phldrT="[Text]" custT="1"/>
      <dgm:spPr/>
      <dgm:t>
        <a:bodyPr/>
        <a:lstStyle/>
        <a:p>
          <a:r>
            <a:rPr lang="ar-BH" sz="3600" dirty="0" smtClean="0">
              <a:latin typeface="Sakkal Majalla" panose="02000000000000000000" pitchFamily="2" charset="-78"/>
              <a:cs typeface="Sakkal Majalla" panose="02000000000000000000" pitchFamily="2" charset="-78"/>
            </a:rPr>
            <a:t>الشّخصيّاتُ</a:t>
          </a:r>
          <a:endParaRPr lang="en-US" sz="3600" dirty="0">
            <a:latin typeface="Sakkal Majalla" panose="02000000000000000000" pitchFamily="2" charset="-78"/>
            <a:cs typeface="Sakkal Majalla" panose="02000000000000000000" pitchFamily="2" charset="-78"/>
          </a:endParaRPr>
        </a:p>
      </dgm:t>
    </dgm:pt>
    <dgm:pt modelId="{48953F96-76EF-4EC2-83FC-8B1DBB90DE10}" type="parTrans" cxnId="{3624A82F-92CF-432F-BEB1-0DBEFEEC3A4A}">
      <dgm:prSet/>
      <dgm:spPr/>
      <dgm:t>
        <a:bodyPr/>
        <a:lstStyle/>
        <a:p>
          <a:endParaRPr lang="en-US"/>
        </a:p>
      </dgm:t>
    </dgm:pt>
    <dgm:pt modelId="{9E483583-1927-4366-8757-C8FB2C278088}" type="sibTrans" cxnId="{3624A82F-92CF-432F-BEB1-0DBEFEEC3A4A}">
      <dgm:prSet/>
      <dgm:spPr/>
      <dgm:t>
        <a:bodyPr/>
        <a:lstStyle/>
        <a:p>
          <a:endParaRPr lang="en-US"/>
        </a:p>
      </dgm:t>
    </dgm:pt>
    <dgm:pt modelId="{553325E2-9869-43EE-91F5-1450C9F5EC42}">
      <dgm:prSet phldrT="[Text]" custT="1"/>
      <dgm:spPr/>
      <dgm:t>
        <a:bodyPr/>
        <a:lstStyle/>
        <a:p>
          <a:r>
            <a:rPr lang="ar-BH" sz="3600" dirty="0" smtClean="0">
              <a:latin typeface="Sakkal Majalla" panose="02000000000000000000" pitchFamily="2" charset="-78"/>
              <a:cs typeface="Sakkal Majalla" panose="02000000000000000000" pitchFamily="2" charset="-78"/>
            </a:rPr>
            <a:t>الزّمانُ</a:t>
          </a:r>
          <a:endParaRPr lang="en-US" sz="3600" dirty="0">
            <a:latin typeface="Sakkal Majalla" panose="02000000000000000000" pitchFamily="2" charset="-78"/>
            <a:cs typeface="Sakkal Majalla" panose="02000000000000000000" pitchFamily="2" charset="-78"/>
          </a:endParaRPr>
        </a:p>
      </dgm:t>
    </dgm:pt>
    <dgm:pt modelId="{3A2BDAEB-B676-4AB6-B921-BD2B63CA62BF}" type="parTrans" cxnId="{99811475-80DF-4834-8330-0484757D7977}">
      <dgm:prSet/>
      <dgm:spPr/>
      <dgm:t>
        <a:bodyPr/>
        <a:lstStyle/>
        <a:p>
          <a:endParaRPr lang="en-US"/>
        </a:p>
      </dgm:t>
    </dgm:pt>
    <dgm:pt modelId="{C2118C27-AF53-44B5-87CD-ED5BEEB34E7D}" type="sibTrans" cxnId="{99811475-80DF-4834-8330-0484757D7977}">
      <dgm:prSet/>
      <dgm:spPr/>
      <dgm:t>
        <a:bodyPr/>
        <a:lstStyle/>
        <a:p>
          <a:endParaRPr lang="en-US"/>
        </a:p>
      </dgm:t>
    </dgm:pt>
    <dgm:pt modelId="{AF5C1997-2BD2-4DA0-9D8F-25427C32643C}">
      <dgm:prSet phldrT="[Text]" custT="1"/>
      <dgm:spPr/>
      <dgm:t>
        <a:bodyPr/>
        <a:lstStyle/>
        <a:p>
          <a:r>
            <a:rPr lang="ar-BH" sz="3600" dirty="0" smtClean="0">
              <a:latin typeface="Sakkal Majalla" panose="02000000000000000000" pitchFamily="2" charset="-78"/>
              <a:cs typeface="Sakkal Majalla" panose="02000000000000000000" pitchFamily="2" charset="-78"/>
            </a:rPr>
            <a:t>الـمكانُ</a:t>
          </a:r>
          <a:endParaRPr lang="en-US" sz="3600" dirty="0">
            <a:latin typeface="Sakkal Majalla" panose="02000000000000000000" pitchFamily="2" charset="-78"/>
            <a:cs typeface="Sakkal Majalla" panose="02000000000000000000" pitchFamily="2" charset="-78"/>
          </a:endParaRPr>
        </a:p>
      </dgm:t>
    </dgm:pt>
    <dgm:pt modelId="{E59904A3-4107-48F4-879A-6BAC4B90DCCF}" type="parTrans" cxnId="{37FFE18E-0B1F-46AE-A99F-2E137AECC452}">
      <dgm:prSet/>
      <dgm:spPr/>
      <dgm:t>
        <a:bodyPr/>
        <a:lstStyle/>
        <a:p>
          <a:endParaRPr lang="en-US"/>
        </a:p>
      </dgm:t>
    </dgm:pt>
    <dgm:pt modelId="{CE54B317-A1F6-41DD-95D7-327662CF3010}" type="sibTrans" cxnId="{37FFE18E-0B1F-46AE-A99F-2E137AECC452}">
      <dgm:prSet/>
      <dgm:spPr/>
      <dgm:t>
        <a:bodyPr/>
        <a:lstStyle/>
        <a:p>
          <a:endParaRPr lang="en-US"/>
        </a:p>
      </dgm:t>
    </dgm:pt>
    <dgm:pt modelId="{71E6B19F-2FD2-4438-AA76-AE64ADC152C3}" type="pres">
      <dgm:prSet presAssocID="{CCD3446A-47D8-45A5-9A91-E808BCFA0865}" presName="cycle" presStyleCnt="0">
        <dgm:presLayoutVars>
          <dgm:dir/>
          <dgm:resizeHandles val="exact"/>
        </dgm:presLayoutVars>
      </dgm:prSet>
      <dgm:spPr/>
      <dgm:t>
        <a:bodyPr/>
        <a:lstStyle/>
        <a:p>
          <a:endParaRPr lang="en-US"/>
        </a:p>
      </dgm:t>
    </dgm:pt>
    <dgm:pt modelId="{0A064BA3-587A-477D-A834-79ECFBF08FE7}" type="pres">
      <dgm:prSet presAssocID="{8FC7D90A-20EC-4F35-8900-36BEBCD48508}" presName="node" presStyleLbl="node1" presStyleIdx="0" presStyleCnt="4">
        <dgm:presLayoutVars>
          <dgm:bulletEnabled val="1"/>
        </dgm:presLayoutVars>
      </dgm:prSet>
      <dgm:spPr/>
      <dgm:t>
        <a:bodyPr/>
        <a:lstStyle/>
        <a:p>
          <a:endParaRPr lang="en-US"/>
        </a:p>
      </dgm:t>
    </dgm:pt>
    <dgm:pt modelId="{C6C37E8D-219A-45BA-8FC4-67281260D91E}" type="pres">
      <dgm:prSet presAssocID="{8FC7D90A-20EC-4F35-8900-36BEBCD48508}" presName="spNode" presStyleCnt="0"/>
      <dgm:spPr/>
    </dgm:pt>
    <dgm:pt modelId="{C85DD6B0-8D3F-4658-990D-CB9BE9527C43}" type="pres">
      <dgm:prSet presAssocID="{BCFE43B1-1CBC-4C9D-96F4-2925D3EF32B4}" presName="sibTrans" presStyleLbl="sibTrans1D1" presStyleIdx="0" presStyleCnt="4"/>
      <dgm:spPr/>
      <dgm:t>
        <a:bodyPr/>
        <a:lstStyle/>
        <a:p>
          <a:endParaRPr lang="en-US"/>
        </a:p>
      </dgm:t>
    </dgm:pt>
    <dgm:pt modelId="{19CB6E07-E9DE-4317-85C6-7B83684C2D0B}" type="pres">
      <dgm:prSet presAssocID="{DB2D3C9B-32C8-487D-A00C-BD3487505151}" presName="node" presStyleLbl="node1" presStyleIdx="1" presStyleCnt="4" custScaleX="111264" custScaleY="109393" custRadScaleRad="142172" custRadScaleInc="-11141">
        <dgm:presLayoutVars>
          <dgm:bulletEnabled val="1"/>
        </dgm:presLayoutVars>
      </dgm:prSet>
      <dgm:spPr/>
      <dgm:t>
        <a:bodyPr/>
        <a:lstStyle/>
        <a:p>
          <a:endParaRPr lang="en-US"/>
        </a:p>
      </dgm:t>
    </dgm:pt>
    <dgm:pt modelId="{D41BF436-98A3-4A00-8983-8BA97EACBD14}" type="pres">
      <dgm:prSet presAssocID="{DB2D3C9B-32C8-487D-A00C-BD3487505151}" presName="spNode" presStyleCnt="0"/>
      <dgm:spPr/>
    </dgm:pt>
    <dgm:pt modelId="{DE609553-2999-425B-AC4A-465E828FA853}" type="pres">
      <dgm:prSet presAssocID="{9E483583-1927-4366-8757-C8FB2C278088}" presName="sibTrans" presStyleLbl="sibTrans1D1" presStyleIdx="1" presStyleCnt="4"/>
      <dgm:spPr/>
      <dgm:t>
        <a:bodyPr/>
        <a:lstStyle/>
        <a:p>
          <a:endParaRPr lang="en-US"/>
        </a:p>
      </dgm:t>
    </dgm:pt>
    <dgm:pt modelId="{E22FBAC0-4516-4BD0-9D74-BC104DD1091D}" type="pres">
      <dgm:prSet presAssocID="{553325E2-9869-43EE-91F5-1450C9F5EC42}" presName="node" presStyleLbl="node1" presStyleIdx="2" presStyleCnt="4">
        <dgm:presLayoutVars>
          <dgm:bulletEnabled val="1"/>
        </dgm:presLayoutVars>
      </dgm:prSet>
      <dgm:spPr/>
      <dgm:t>
        <a:bodyPr/>
        <a:lstStyle/>
        <a:p>
          <a:endParaRPr lang="en-US"/>
        </a:p>
      </dgm:t>
    </dgm:pt>
    <dgm:pt modelId="{D89B8553-1EA6-4F3D-9978-810D33B5B204}" type="pres">
      <dgm:prSet presAssocID="{553325E2-9869-43EE-91F5-1450C9F5EC42}" presName="spNode" presStyleCnt="0"/>
      <dgm:spPr/>
    </dgm:pt>
    <dgm:pt modelId="{3C87854C-01B3-4D00-8204-8916463F254E}" type="pres">
      <dgm:prSet presAssocID="{C2118C27-AF53-44B5-87CD-ED5BEEB34E7D}" presName="sibTrans" presStyleLbl="sibTrans1D1" presStyleIdx="2" presStyleCnt="4"/>
      <dgm:spPr/>
      <dgm:t>
        <a:bodyPr/>
        <a:lstStyle/>
        <a:p>
          <a:endParaRPr lang="en-US"/>
        </a:p>
      </dgm:t>
    </dgm:pt>
    <dgm:pt modelId="{56A99A45-7E9D-45AA-80ED-3B3CFBE99CF1}" type="pres">
      <dgm:prSet presAssocID="{AF5C1997-2BD2-4DA0-9D8F-25427C32643C}" presName="node" presStyleLbl="node1" presStyleIdx="3" presStyleCnt="4" custRadScaleRad="130151" custRadScaleInc="9303">
        <dgm:presLayoutVars>
          <dgm:bulletEnabled val="1"/>
        </dgm:presLayoutVars>
      </dgm:prSet>
      <dgm:spPr/>
      <dgm:t>
        <a:bodyPr/>
        <a:lstStyle/>
        <a:p>
          <a:endParaRPr lang="en-US"/>
        </a:p>
      </dgm:t>
    </dgm:pt>
    <dgm:pt modelId="{BB78D527-CC35-4E95-A401-34DD6ED2005F}" type="pres">
      <dgm:prSet presAssocID="{AF5C1997-2BD2-4DA0-9D8F-25427C32643C}" presName="spNode" presStyleCnt="0"/>
      <dgm:spPr/>
    </dgm:pt>
    <dgm:pt modelId="{26F60F0D-9463-40ED-BC4D-11BAEE6A3842}" type="pres">
      <dgm:prSet presAssocID="{CE54B317-A1F6-41DD-95D7-327662CF3010}" presName="sibTrans" presStyleLbl="sibTrans1D1" presStyleIdx="3" presStyleCnt="4"/>
      <dgm:spPr/>
      <dgm:t>
        <a:bodyPr/>
        <a:lstStyle/>
        <a:p>
          <a:endParaRPr lang="en-US"/>
        </a:p>
      </dgm:t>
    </dgm:pt>
  </dgm:ptLst>
  <dgm:cxnLst>
    <dgm:cxn modelId="{0C636F92-F893-477C-9C2F-02495430D1D5}" srcId="{CCD3446A-47D8-45A5-9A91-E808BCFA0865}" destId="{8FC7D90A-20EC-4F35-8900-36BEBCD48508}" srcOrd="0" destOrd="0" parTransId="{FA03419B-AC6E-4091-998A-E068A1553963}" sibTransId="{BCFE43B1-1CBC-4C9D-96F4-2925D3EF32B4}"/>
    <dgm:cxn modelId="{865EF1C7-0074-4882-B8FC-B218757FA340}" type="presOf" srcId="{553325E2-9869-43EE-91F5-1450C9F5EC42}" destId="{E22FBAC0-4516-4BD0-9D74-BC104DD1091D}" srcOrd="0" destOrd="0" presId="urn:microsoft.com/office/officeart/2005/8/layout/cycle6"/>
    <dgm:cxn modelId="{781A8C1E-E79E-4783-95D9-1AC73DA5F9DE}" type="presOf" srcId="{8FC7D90A-20EC-4F35-8900-36BEBCD48508}" destId="{0A064BA3-587A-477D-A834-79ECFBF08FE7}" srcOrd="0" destOrd="0" presId="urn:microsoft.com/office/officeart/2005/8/layout/cycle6"/>
    <dgm:cxn modelId="{BF5A1899-BB86-408E-AC4D-7B1788EC584B}" type="presOf" srcId="{DB2D3C9B-32C8-487D-A00C-BD3487505151}" destId="{19CB6E07-E9DE-4317-85C6-7B83684C2D0B}" srcOrd="0" destOrd="0" presId="urn:microsoft.com/office/officeart/2005/8/layout/cycle6"/>
    <dgm:cxn modelId="{99811475-80DF-4834-8330-0484757D7977}" srcId="{CCD3446A-47D8-45A5-9A91-E808BCFA0865}" destId="{553325E2-9869-43EE-91F5-1450C9F5EC42}" srcOrd="2" destOrd="0" parTransId="{3A2BDAEB-B676-4AB6-B921-BD2B63CA62BF}" sibTransId="{C2118C27-AF53-44B5-87CD-ED5BEEB34E7D}"/>
    <dgm:cxn modelId="{37FFE18E-0B1F-46AE-A99F-2E137AECC452}" srcId="{CCD3446A-47D8-45A5-9A91-E808BCFA0865}" destId="{AF5C1997-2BD2-4DA0-9D8F-25427C32643C}" srcOrd="3" destOrd="0" parTransId="{E59904A3-4107-48F4-879A-6BAC4B90DCCF}" sibTransId="{CE54B317-A1F6-41DD-95D7-327662CF3010}"/>
    <dgm:cxn modelId="{F707EAF2-FB4D-4149-B331-717C461D4BCD}" type="presOf" srcId="{C2118C27-AF53-44B5-87CD-ED5BEEB34E7D}" destId="{3C87854C-01B3-4D00-8204-8916463F254E}" srcOrd="0" destOrd="0" presId="urn:microsoft.com/office/officeart/2005/8/layout/cycle6"/>
    <dgm:cxn modelId="{3624A82F-92CF-432F-BEB1-0DBEFEEC3A4A}" srcId="{CCD3446A-47D8-45A5-9A91-E808BCFA0865}" destId="{DB2D3C9B-32C8-487D-A00C-BD3487505151}" srcOrd="1" destOrd="0" parTransId="{48953F96-76EF-4EC2-83FC-8B1DBB90DE10}" sibTransId="{9E483583-1927-4366-8757-C8FB2C278088}"/>
    <dgm:cxn modelId="{C73A2AE0-9D9A-4A07-94E4-D14D5F669FB2}" type="presOf" srcId="{9E483583-1927-4366-8757-C8FB2C278088}" destId="{DE609553-2999-425B-AC4A-465E828FA853}" srcOrd="0" destOrd="0" presId="urn:microsoft.com/office/officeart/2005/8/layout/cycle6"/>
    <dgm:cxn modelId="{240533E9-9F54-4231-B0A9-527DC0B015F3}" type="presOf" srcId="{CCD3446A-47D8-45A5-9A91-E808BCFA0865}" destId="{71E6B19F-2FD2-4438-AA76-AE64ADC152C3}" srcOrd="0" destOrd="0" presId="urn:microsoft.com/office/officeart/2005/8/layout/cycle6"/>
    <dgm:cxn modelId="{5517E486-F4FB-49EA-91B0-3F5B6604D738}" type="presOf" srcId="{CE54B317-A1F6-41DD-95D7-327662CF3010}" destId="{26F60F0D-9463-40ED-BC4D-11BAEE6A3842}" srcOrd="0" destOrd="0" presId="urn:microsoft.com/office/officeart/2005/8/layout/cycle6"/>
    <dgm:cxn modelId="{0FF18799-4B7A-4B38-9297-502D3107CA70}" type="presOf" srcId="{AF5C1997-2BD2-4DA0-9D8F-25427C32643C}" destId="{56A99A45-7E9D-45AA-80ED-3B3CFBE99CF1}" srcOrd="0" destOrd="0" presId="urn:microsoft.com/office/officeart/2005/8/layout/cycle6"/>
    <dgm:cxn modelId="{CC34AF33-679E-4AEA-A12E-4B49BBCEA0D0}" type="presOf" srcId="{BCFE43B1-1CBC-4C9D-96F4-2925D3EF32B4}" destId="{C85DD6B0-8D3F-4658-990D-CB9BE9527C43}" srcOrd="0" destOrd="0" presId="urn:microsoft.com/office/officeart/2005/8/layout/cycle6"/>
    <dgm:cxn modelId="{D0F05C0A-201F-4B56-B0D7-594B0F14F34E}" type="presParOf" srcId="{71E6B19F-2FD2-4438-AA76-AE64ADC152C3}" destId="{0A064BA3-587A-477D-A834-79ECFBF08FE7}" srcOrd="0" destOrd="0" presId="urn:microsoft.com/office/officeart/2005/8/layout/cycle6"/>
    <dgm:cxn modelId="{838C5021-F2B7-4F97-B063-0B024B2A0AD7}" type="presParOf" srcId="{71E6B19F-2FD2-4438-AA76-AE64ADC152C3}" destId="{C6C37E8D-219A-45BA-8FC4-67281260D91E}" srcOrd="1" destOrd="0" presId="urn:microsoft.com/office/officeart/2005/8/layout/cycle6"/>
    <dgm:cxn modelId="{173CBFF4-B2D4-41DE-BAFC-B1F12968BA2D}" type="presParOf" srcId="{71E6B19F-2FD2-4438-AA76-AE64ADC152C3}" destId="{C85DD6B0-8D3F-4658-990D-CB9BE9527C43}" srcOrd="2" destOrd="0" presId="urn:microsoft.com/office/officeart/2005/8/layout/cycle6"/>
    <dgm:cxn modelId="{10DCB051-3CA8-47CF-B0DC-04DB304B3DA9}" type="presParOf" srcId="{71E6B19F-2FD2-4438-AA76-AE64ADC152C3}" destId="{19CB6E07-E9DE-4317-85C6-7B83684C2D0B}" srcOrd="3" destOrd="0" presId="urn:microsoft.com/office/officeart/2005/8/layout/cycle6"/>
    <dgm:cxn modelId="{66FAFDB0-2E8F-4D97-9E8F-79B6EFD24E7B}" type="presParOf" srcId="{71E6B19F-2FD2-4438-AA76-AE64ADC152C3}" destId="{D41BF436-98A3-4A00-8983-8BA97EACBD14}" srcOrd="4" destOrd="0" presId="urn:microsoft.com/office/officeart/2005/8/layout/cycle6"/>
    <dgm:cxn modelId="{CB2EA7A2-FE23-4183-A545-746CB390CFA7}" type="presParOf" srcId="{71E6B19F-2FD2-4438-AA76-AE64ADC152C3}" destId="{DE609553-2999-425B-AC4A-465E828FA853}" srcOrd="5" destOrd="0" presId="urn:microsoft.com/office/officeart/2005/8/layout/cycle6"/>
    <dgm:cxn modelId="{06E9F20A-09F8-4B83-B89B-07F831096852}" type="presParOf" srcId="{71E6B19F-2FD2-4438-AA76-AE64ADC152C3}" destId="{E22FBAC0-4516-4BD0-9D74-BC104DD1091D}" srcOrd="6" destOrd="0" presId="urn:microsoft.com/office/officeart/2005/8/layout/cycle6"/>
    <dgm:cxn modelId="{02BB21ED-F156-4F06-8508-3D1CC6E7FE28}" type="presParOf" srcId="{71E6B19F-2FD2-4438-AA76-AE64ADC152C3}" destId="{D89B8553-1EA6-4F3D-9978-810D33B5B204}" srcOrd="7" destOrd="0" presId="urn:microsoft.com/office/officeart/2005/8/layout/cycle6"/>
    <dgm:cxn modelId="{3A114FBB-75A1-471F-92B1-1895D0E55D7D}" type="presParOf" srcId="{71E6B19F-2FD2-4438-AA76-AE64ADC152C3}" destId="{3C87854C-01B3-4D00-8204-8916463F254E}" srcOrd="8" destOrd="0" presId="urn:microsoft.com/office/officeart/2005/8/layout/cycle6"/>
    <dgm:cxn modelId="{CD90F7AD-3B8A-4AA1-BD4E-BD65893125A1}" type="presParOf" srcId="{71E6B19F-2FD2-4438-AA76-AE64ADC152C3}" destId="{56A99A45-7E9D-45AA-80ED-3B3CFBE99CF1}" srcOrd="9" destOrd="0" presId="urn:microsoft.com/office/officeart/2005/8/layout/cycle6"/>
    <dgm:cxn modelId="{33C2F7CA-1ED5-41B4-B904-C723BF62370C}" type="presParOf" srcId="{71E6B19F-2FD2-4438-AA76-AE64ADC152C3}" destId="{BB78D527-CC35-4E95-A401-34DD6ED2005F}" srcOrd="10" destOrd="0" presId="urn:microsoft.com/office/officeart/2005/8/layout/cycle6"/>
    <dgm:cxn modelId="{E1DDA330-55CC-4F24-AD50-13EEB40076B9}" type="presParOf" srcId="{71E6B19F-2FD2-4438-AA76-AE64ADC152C3}" destId="{26F60F0D-9463-40ED-BC4D-11BAEE6A3842}" srcOrd="11" destOrd="0" presId="urn:microsoft.com/office/officeart/2005/8/layout/cycle6"/>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A064BA3-587A-477D-A834-79ECFBF08FE7}">
      <dsp:nvSpPr>
        <dsp:cNvPr id="0" name=""/>
        <dsp:cNvSpPr/>
      </dsp:nvSpPr>
      <dsp:spPr>
        <a:xfrm>
          <a:off x="4701891" y="1981"/>
          <a:ext cx="1822736" cy="1184778"/>
        </a:xfrm>
        <a:prstGeom prst="roundRect">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67640" tIns="167640" rIns="167640" bIns="167640" numCol="1" spcCol="1270" anchor="ctr" anchorCtr="0">
          <a:noAutofit/>
        </a:bodyPr>
        <a:lstStyle/>
        <a:p>
          <a:pPr lvl="0" algn="ctr" defTabSz="1955800">
            <a:lnSpc>
              <a:spcPct val="90000"/>
            </a:lnSpc>
            <a:spcBef>
              <a:spcPct val="0"/>
            </a:spcBef>
            <a:spcAft>
              <a:spcPct val="35000"/>
            </a:spcAft>
          </a:pPr>
          <a:r>
            <a:rPr lang="ar-BH" sz="4400" kern="1200" dirty="0" smtClean="0">
              <a:latin typeface="Sakkal Majalla" panose="02000000000000000000" pitchFamily="2" charset="-78"/>
              <a:cs typeface="Sakkal Majalla" panose="02000000000000000000" pitchFamily="2" charset="-78"/>
            </a:rPr>
            <a:t>الأحداثُ</a:t>
          </a:r>
          <a:endParaRPr lang="en-US" sz="4400" kern="1200" dirty="0">
            <a:latin typeface="Sakkal Majalla" panose="02000000000000000000" pitchFamily="2" charset="-78"/>
            <a:cs typeface="Sakkal Majalla" panose="02000000000000000000" pitchFamily="2" charset="-78"/>
          </a:endParaRPr>
        </a:p>
      </dsp:txBody>
      <dsp:txXfrm>
        <a:off x="4759727" y="59817"/>
        <a:ext cx="1707064" cy="1069106"/>
      </dsp:txXfrm>
    </dsp:sp>
    <dsp:sp modelId="{C85DD6B0-8D3F-4658-990D-CB9BE9527C43}">
      <dsp:nvSpPr>
        <dsp:cNvPr id="0" name=""/>
        <dsp:cNvSpPr/>
      </dsp:nvSpPr>
      <dsp:spPr>
        <a:xfrm>
          <a:off x="4656895" y="817687"/>
          <a:ext cx="3911816" cy="3911816"/>
        </a:xfrm>
        <a:custGeom>
          <a:avLst/>
          <a:gdLst/>
          <a:ahLst/>
          <a:cxnLst/>
          <a:rect l="0" t="0" r="0" b="0"/>
          <a:pathLst>
            <a:path>
              <a:moveTo>
                <a:pt x="1887478" y="1197"/>
              </a:moveTo>
              <a:arcTo wR="1955908" hR="1955908" stAng="16079702" swAng="3571785"/>
            </a:path>
          </a:pathLst>
        </a:custGeom>
        <a:noFill/>
        <a:ln w="6350" cap="flat" cmpd="sng" algn="ctr">
          <a:solidFill>
            <a:schemeClr val="accent4">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 modelId="{19CB6E07-E9DE-4317-85C6-7B83684C2D0B}">
      <dsp:nvSpPr>
        <dsp:cNvPr id="0" name=""/>
        <dsp:cNvSpPr/>
      </dsp:nvSpPr>
      <dsp:spPr>
        <a:xfrm>
          <a:off x="7375259" y="1740125"/>
          <a:ext cx="2028049" cy="1296064"/>
        </a:xfrm>
        <a:prstGeom prst="roundRect">
          <a:avLst/>
        </a:prstGeom>
        <a:solidFill>
          <a:schemeClr val="accent4">
            <a:hueOff val="3465231"/>
            <a:satOff val="-15989"/>
            <a:lumOff val="588"/>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37160" tIns="137160" rIns="137160" bIns="137160" numCol="1" spcCol="1270" anchor="ctr" anchorCtr="0">
          <a:noAutofit/>
        </a:bodyPr>
        <a:lstStyle/>
        <a:p>
          <a:pPr lvl="0" algn="ctr" defTabSz="1600200">
            <a:lnSpc>
              <a:spcPct val="90000"/>
            </a:lnSpc>
            <a:spcBef>
              <a:spcPct val="0"/>
            </a:spcBef>
            <a:spcAft>
              <a:spcPct val="35000"/>
            </a:spcAft>
          </a:pPr>
          <a:r>
            <a:rPr lang="ar-BH" sz="3600" kern="1200" dirty="0" smtClean="0">
              <a:latin typeface="Sakkal Majalla" panose="02000000000000000000" pitchFamily="2" charset="-78"/>
              <a:cs typeface="Sakkal Majalla" panose="02000000000000000000" pitchFamily="2" charset="-78"/>
            </a:rPr>
            <a:t>الشّخصيّاتُ</a:t>
          </a:r>
          <a:endParaRPr lang="en-US" sz="3600" kern="1200" dirty="0">
            <a:latin typeface="Sakkal Majalla" panose="02000000000000000000" pitchFamily="2" charset="-78"/>
            <a:cs typeface="Sakkal Majalla" panose="02000000000000000000" pitchFamily="2" charset="-78"/>
          </a:endParaRPr>
        </a:p>
      </dsp:txBody>
      <dsp:txXfrm>
        <a:off x="7438528" y="1803394"/>
        <a:ext cx="1901511" cy="1169526"/>
      </dsp:txXfrm>
    </dsp:sp>
    <dsp:sp modelId="{DE609553-2999-425B-AC4A-465E828FA853}">
      <dsp:nvSpPr>
        <dsp:cNvPr id="0" name=""/>
        <dsp:cNvSpPr/>
      </dsp:nvSpPr>
      <dsp:spPr>
        <a:xfrm>
          <a:off x="4573302" y="369069"/>
          <a:ext cx="3911816" cy="3911816"/>
        </a:xfrm>
        <a:custGeom>
          <a:avLst/>
          <a:gdLst/>
          <a:ahLst/>
          <a:cxnLst/>
          <a:rect l="0" t="0" r="0" b="0"/>
          <a:pathLst>
            <a:path>
              <a:moveTo>
                <a:pt x="3769774" y="2687664"/>
              </a:moveTo>
              <a:arcTo wR="1955908" hR="1955908" stAng="1318219" swAng="4050986"/>
            </a:path>
          </a:pathLst>
        </a:custGeom>
        <a:noFill/>
        <a:ln w="6350" cap="flat" cmpd="sng" algn="ctr">
          <a:solidFill>
            <a:schemeClr val="accent4">
              <a:hueOff val="3465231"/>
              <a:satOff val="-15989"/>
              <a:lumOff val="588"/>
              <a:alphaOff val="0"/>
            </a:schemeClr>
          </a:solidFill>
          <a:prstDash val="solid"/>
          <a:miter lim="800000"/>
        </a:ln>
        <a:effectLst/>
      </dsp:spPr>
      <dsp:style>
        <a:lnRef idx="1">
          <a:scrgbClr r="0" g="0" b="0"/>
        </a:lnRef>
        <a:fillRef idx="0">
          <a:scrgbClr r="0" g="0" b="0"/>
        </a:fillRef>
        <a:effectRef idx="0">
          <a:scrgbClr r="0" g="0" b="0"/>
        </a:effectRef>
        <a:fontRef idx="minor"/>
      </dsp:style>
    </dsp:sp>
    <dsp:sp modelId="{E22FBAC0-4516-4BD0-9D74-BC104DD1091D}">
      <dsp:nvSpPr>
        <dsp:cNvPr id="0" name=""/>
        <dsp:cNvSpPr/>
      </dsp:nvSpPr>
      <dsp:spPr>
        <a:xfrm>
          <a:off x="4701891" y="3913797"/>
          <a:ext cx="1822736" cy="1184778"/>
        </a:xfrm>
        <a:prstGeom prst="roundRect">
          <a:avLst/>
        </a:prstGeom>
        <a:solidFill>
          <a:schemeClr val="accent4">
            <a:hueOff val="6930461"/>
            <a:satOff val="-31979"/>
            <a:lumOff val="1177"/>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37160" tIns="137160" rIns="137160" bIns="137160" numCol="1" spcCol="1270" anchor="ctr" anchorCtr="0">
          <a:noAutofit/>
        </a:bodyPr>
        <a:lstStyle/>
        <a:p>
          <a:pPr lvl="0" algn="ctr" defTabSz="1600200">
            <a:lnSpc>
              <a:spcPct val="90000"/>
            </a:lnSpc>
            <a:spcBef>
              <a:spcPct val="0"/>
            </a:spcBef>
            <a:spcAft>
              <a:spcPct val="35000"/>
            </a:spcAft>
          </a:pPr>
          <a:r>
            <a:rPr lang="ar-BH" sz="3600" kern="1200" dirty="0" smtClean="0">
              <a:latin typeface="Sakkal Majalla" panose="02000000000000000000" pitchFamily="2" charset="-78"/>
              <a:cs typeface="Sakkal Majalla" panose="02000000000000000000" pitchFamily="2" charset="-78"/>
            </a:rPr>
            <a:t>الزّمانُ</a:t>
          </a:r>
          <a:endParaRPr lang="en-US" sz="3600" kern="1200" dirty="0">
            <a:latin typeface="Sakkal Majalla" panose="02000000000000000000" pitchFamily="2" charset="-78"/>
            <a:cs typeface="Sakkal Majalla" panose="02000000000000000000" pitchFamily="2" charset="-78"/>
          </a:endParaRPr>
        </a:p>
      </dsp:txBody>
      <dsp:txXfrm>
        <a:off x="4759727" y="3971633"/>
        <a:ext cx="1707064" cy="1069106"/>
      </dsp:txXfrm>
    </dsp:sp>
    <dsp:sp modelId="{3C87854C-01B3-4D00-8204-8916463F254E}">
      <dsp:nvSpPr>
        <dsp:cNvPr id="0" name=""/>
        <dsp:cNvSpPr/>
      </dsp:nvSpPr>
      <dsp:spPr>
        <a:xfrm>
          <a:off x="2989637" y="384300"/>
          <a:ext cx="3911816" cy="3911816"/>
        </a:xfrm>
        <a:custGeom>
          <a:avLst/>
          <a:gdLst/>
          <a:ahLst/>
          <a:cxnLst/>
          <a:rect l="0" t="0" r="0" b="0"/>
          <a:pathLst>
            <a:path>
              <a:moveTo>
                <a:pt x="1692118" y="3893946"/>
              </a:moveTo>
              <a:arcTo wR="1955908" hR="1955908" stAng="5865059" swAng="3681371"/>
            </a:path>
          </a:pathLst>
        </a:custGeom>
        <a:noFill/>
        <a:ln w="6350" cap="flat" cmpd="sng" algn="ctr">
          <a:solidFill>
            <a:schemeClr val="accent4">
              <a:hueOff val="6930461"/>
              <a:satOff val="-31979"/>
              <a:lumOff val="1177"/>
              <a:alphaOff val="0"/>
            </a:schemeClr>
          </a:solidFill>
          <a:prstDash val="solid"/>
          <a:miter lim="800000"/>
        </a:ln>
        <a:effectLst/>
      </dsp:spPr>
      <dsp:style>
        <a:lnRef idx="1">
          <a:scrgbClr r="0" g="0" b="0"/>
        </a:lnRef>
        <a:fillRef idx="0">
          <a:scrgbClr r="0" g="0" b="0"/>
        </a:fillRef>
        <a:effectRef idx="0">
          <a:scrgbClr r="0" g="0" b="0"/>
        </a:effectRef>
        <a:fontRef idx="minor"/>
      </dsp:style>
    </dsp:sp>
    <dsp:sp modelId="{56A99A45-7E9D-45AA-80ED-3B3CFBE99CF1}">
      <dsp:nvSpPr>
        <dsp:cNvPr id="0" name=""/>
        <dsp:cNvSpPr/>
      </dsp:nvSpPr>
      <dsp:spPr>
        <a:xfrm>
          <a:off x="2159276" y="1833939"/>
          <a:ext cx="1822736" cy="1184778"/>
        </a:xfrm>
        <a:prstGeom prst="roundRect">
          <a:avLst/>
        </a:prstGeom>
        <a:solidFill>
          <a:schemeClr val="accent4">
            <a:hueOff val="10395692"/>
            <a:satOff val="-47968"/>
            <a:lumOff val="1765"/>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37160" tIns="137160" rIns="137160" bIns="137160" numCol="1" spcCol="1270" anchor="ctr" anchorCtr="0">
          <a:noAutofit/>
        </a:bodyPr>
        <a:lstStyle/>
        <a:p>
          <a:pPr lvl="0" algn="ctr" defTabSz="1600200">
            <a:lnSpc>
              <a:spcPct val="90000"/>
            </a:lnSpc>
            <a:spcBef>
              <a:spcPct val="0"/>
            </a:spcBef>
            <a:spcAft>
              <a:spcPct val="35000"/>
            </a:spcAft>
          </a:pPr>
          <a:r>
            <a:rPr lang="ar-BH" sz="3600" kern="1200" dirty="0" smtClean="0">
              <a:latin typeface="Sakkal Majalla" panose="02000000000000000000" pitchFamily="2" charset="-78"/>
              <a:cs typeface="Sakkal Majalla" panose="02000000000000000000" pitchFamily="2" charset="-78"/>
            </a:rPr>
            <a:t>الـمكانُ</a:t>
          </a:r>
          <a:endParaRPr lang="en-US" sz="3600" kern="1200" dirty="0">
            <a:latin typeface="Sakkal Majalla" panose="02000000000000000000" pitchFamily="2" charset="-78"/>
            <a:cs typeface="Sakkal Majalla" panose="02000000000000000000" pitchFamily="2" charset="-78"/>
          </a:endParaRPr>
        </a:p>
      </dsp:txBody>
      <dsp:txXfrm>
        <a:off x="2217112" y="1891775"/>
        <a:ext cx="1707064" cy="1069106"/>
      </dsp:txXfrm>
    </dsp:sp>
    <dsp:sp modelId="{26F60F0D-9463-40ED-BC4D-11BAEE6A3842}">
      <dsp:nvSpPr>
        <dsp:cNvPr id="0" name=""/>
        <dsp:cNvSpPr/>
      </dsp:nvSpPr>
      <dsp:spPr>
        <a:xfrm>
          <a:off x="2933836" y="810633"/>
          <a:ext cx="3911816" cy="3911816"/>
        </a:xfrm>
        <a:custGeom>
          <a:avLst/>
          <a:gdLst/>
          <a:ahLst/>
          <a:cxnLst/>
          <a:rect l="0" t="0" r="0" b="0"/>
          <a:pathLst>
            <a:path>
              <a:moveTo>
                <a:pt x="245489" y="1007201"/>
              </a:moveTo>
              <a:arcTo wR="1955908" hR="1955908" stAng="12540932" swAng="3296098"/>
            </a:path>
          </a:pathLst>
        </a:custGeom>
        <a:noFill/>
        <a:ln w="6350" cap="flat" cmpd="sng" algn="ctr">
          <a:solidFill>
            <a:schemeClr val="accent4">
              <a:hueOff val="10395692"/>
              <a:satOff val="-47968"/>
              <a:lumOff val="1765"/>
              <a:alphaOff val="0"/>
            </a:schemeClr>
          </a:solidFill>
          <a:prstDash val="solid"/>
          <a:miter lim="800000"/>
        </a:ln>
        <a:effectLst/>
      </dsp:spPr>
      <dsp:style>
        <a:lnRef idx="1">
          <a:scrgbClr r="0" g="0" b="0"/>
        </a:lnRef>
        <a:fillRef idx="0">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5/8/layout/cycle6">
  <dgm:title val=""/>
  <dgm:desc val=""/>
  <dgm:catLst>
    <dgm:cat type="cycle" pri="4000"/>
    <dgm:cat type="relationship" pri="24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hoose name="Name9">
      <dgm:if name="Name10" func="var" arg="dir" op="equ" val="norm">
        <dgm:constrLst>
          <dgm:constr type="w" for="ch" forName="node" refType="w"/>
          <dgm:constr type="w" for="ch" ptType="sibTrans" refType="w" refFor="ch" refForName="node" op="equ" fact="0.3"/>
          <dgm:constr type="diam" for="ch" ptType="sibTrans" refType="diam" op="equ"/>
          <dgm:constr type="sibSp" refType="w" refFor="ch" refForName="node" op="equ" fact="0.15"/>
          <dgm:constr type="w" for="ch" forName="spNode" refType="sibSp" fact="1.6"/>
          <dgm:constr type="primFontSz" for="ch" forName="node" op="equ" val="65"/>
        </dgm:constrLst>
      </dgm:if>
      <dgm:else name="Name11">
        <dgm:constrLst>
          <dgm:constr type="w" for="ch" forName="node" refType="w"/>
          <dgm:constr type="w" for="ch" ptType="sibTrans" refType="w" refFor="ch" refForName="node" op="equ" fact="0.3"/>
          <dgm:constr type="diam" for="ch" ptType="sibTrans" refType="diam" op="equ" fact="-1"/>
          <dgm:constr type="sibSp" refType="w" refFor="ch" refForName="node" op="equ" fact="0.15"/>
          <dgm:constr type="w" for="ch" forName="spNode" refType="sibSp" fact="1.6"/>
          <dgm:constr type="primFontSz" for="ch" forName="node" op="equ" val="65"/>
        </dgm:constrLst>
      </dgm:else>
    </dgm:choose>
    <dgm:ruleLst/>
    <dgm:forEach name="Name12" axis="ch" ptType="node">
      <dgm:layoutNode name="node">
        <dgm:varLst>
          <dgm:bulletEnabled val="1"/>
        </dgm:varLst>
        <dgm:alg type="tx"/>
        <dgm:shape xmlns:r="http://schemas.openxmlformats.org/officeDocument/2006/relationships" type="roundRect" r:blip="">
          <dgm:adjLst/>
        </dgm:shape>
        <dgm:presOf axis="desOrSelf" ptType="node"/>
        <dgm:constrLst>
          <dgm:constr type="h" refType="w" fact="0.65"/>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3">
        <dgm:if name="Name14" axis="par ch" ptType="doc node" func="cnt" op="gt" val="1">
          <dgm:layoutNode name="spNode">
            <dgm:alg type="sp"/>
            <dgm:shape xmlns:r="http://schemas.openxmlformats.org/officeDocument/2006/relationships" r:blip="">
              <dgm:adjLst/>
            </dgm:shape>
            <dgm:presOf/>
            <dgm:constrLst>
              <dgm:constr type="h" refType="w"/>
            </dgm:constrLst>
            <dgm:ruleLst/>
          </dgm:layoutNode>
          <dgm:forEach name="Name15" axis="followSib" ptType="sibTrans" hideLastTrans="0" cnt="1">
            <dgm:layoutNode name="sibTrans">
              <dgm:alg type="conn">
                <dgm:param type="dim" val="1D"/>
                <dgm:param type="connRout" val="curve"/>
                <dgm:param type="begPts" val="radial"/>
                <dgm:param type="endPts" val="radial"/>
                <dgm:param type="endSty" val="noArr"/>
              </dgm:alg>
              <dgm:shape xmlns:r="http://schemas.openxmlformats.org/officeDocument/2006/relationships" type="conn" r:blip="">
                <dgm:adjLst/>
              </dgm:shape>
              <dgm:presOf axis="self"/>
              <dgm:constrLst>
                <dgm:constr type="h" refType="w" fact="0.65"/>
                <dgm:constr type="connDist"/>
                <dgm:constr type="begPad" refType="connDist" fact="0.01"/>
                <dgm:constr type="endPad" refType="connDist" fact="0.01"/>
              </dgm:constrLst>
              <dgm:ruleLst/>
            </dgm:layoutNode>
          </dgm:forEach>
        </dgm:if>
        <dgm:else name="Name16"/>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970338" y="0"/>
            <a:ext cx="3038475" cy="466725"/>
          </a:xfrm>
          <a:prstGeom prst="rect">
            <a:avLst/>
          </a:prstGeom>
        </p:spPr>
        <p:txBody>
          <a:bodyPr vert="horz" lIns="91440" tIns="45720" rIns="91440" bIns="45720" rtlCol="0"/>
          <a:lstStyle>
            <a:lvl1pPr algn="r">
              <a:defRPr sz="1200"/>
            </a:lvl1pPr>
          </a:lstStyle>
          <a:p>
            <a:fld id="{A089081C-CD01-471B-8E31-B681B0B01D4A}" type="datetimeFigureOut">
              <a:rPr lang="en-US" smtClean="0"/>
              <a:t>2/10/2021</a:t>
            </a:fld>
            <a:endParaRPr lang="en-US"/>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701675" y="4473575"/>
            <a:ext cx="5607050" cy="3660775"/>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675"/>
            <a:ext cx="3038475" cy="466725"/>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970338" y="8829675"/>
            <a:ext cx="3038475" cy="466725"/>
          </a:xfrm>
          <a:prstGeom prst="rect">
            <a:avLst/>
          </a:prstGeom>
        </p:spPr>
        <p:txBody>
          <a:bodyPr vert="horz" lIns="91440" tIns="45720" rIns="91440" bIns="45720" rtlCol="0" anchor="b"/>
          <a:lstStyle>
            <a:lvl1pPr algn="r">
              <a:defRPr sz="1200"/>
            </a:lvl1pPr>
          </a:lstStyle>
          <a:p>
            <a:fld id="{BCB38DAA-0853-47BC-94EF-72D7CF509F0E}" type="slidenum">
              <a:rPr lang="en-US" smtClean="0"/>
              <a:t>‹#›</a:t>
            </a:fld>
            <a:endParaRPr lang="en-US"/>
          </a:p>
        </p:txBody>
      </p:sp>
    </p:spTree>
    <p:extLst>
      <p:ext uri="{BB962C8B-B14F-4D97-AF65-F5344CB8AC3E}">
        <p14:creationId xmlns:p14="http://schemas.microsoft.com/office/powerpoint/2010/main" val="7397823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5E7EEB7-7186-499B-A38B-1AAFFAA2C1F2}" type="slidenum">
              <a:rPr lang="en-US" smtClean="0"/>
              <a:t>3</a:t>
            </a:fld>
            <a:endParaRPr lang="en-US"/>
          </a:p>
        </p:txBody>
      </p:sp>
    </p:spTree>
    <p:extLst>
      <p:ext uri="{BB962C8B-B14F-4D97-AF65-F5344CB8AC3E}">
        <p14:creationId xmlns:p14="http://schemas.microsoft.com/office/powerpoint/2010/main" val="134680006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95BB54EE-DF0D-4FA1-B48F-C292469C25C4}" type="datetimeFigureOut">
              <a:rPr lang="en-US" smtClean="0"/>
              <a:t>2/10/2021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6F20112-F681-4D23-BAD6-386DBC2EFDE9}" type="slidenum">
              <a:rPr lang="en-US" smtClean="0"/>
              <a:t>‹#›</a:t>
            </a:fld>
            <a:endParaRPr lang="en-US"/>
          </a:p>
        </p:txBody>
      </p:sp>
    </p:spTree>
    <p:extLst>
      <p:ext uri="{BB962C8B-B14F-4D97-AF65-F5344CB8AC3E}">
        <p14:creationId xmlns:p14="http://schemas.microsoft.com/office/powerpoint/2010/main" val="90563676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5BB54EE-DF0D-4FA1-B48F-C292469C25C4}" type="datetimeFigureOut">
              <a:rPr lang="en-US" smtClean="0"/>
              <a:t>2/10/2021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6F20112-F681-4D23-BAD6-386DBC2EFDE9}" type="slidenum">
              <a:rPr lang="en-US" smtClean="0"/>
              <a:t>‹#›</a:t>
            </a:fld>
            <a:endParaRPr lang="en-US"/>
          </a:p>
        </p:txBody>
      </p:sp>
    </p:spTree>
    <p:extLst>
      <p:ext uri="{BB962C8B-B14F-4D97-AF65-F5344CB8AC3E}">
        <p14:creationId xmlns:p14="http://schemas.microsoft.com/office/powerpoint/2010/main" val="349506725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5BB54EE-DF0D-4FA1-B48F-C292469C25C4}" type="datetimeFigureOut">
              <a:rPr lang="en-US" smtClean="0"/>
              <a:t>2/10/2021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6F20112-F681-4D23-BAD6-386DBC2EFDE9}" type="slidenum">
              <a:rPr lang="en-US" smtClean="0"/>
              <a:t>‹#›</a:t>
            </a:fld>
            <a:endParaRPr lang="en-US"/>
          </a:p>
        </p:txBody>
      </p:sp>
    </p:spTree>
    <p:extLst>
      <p:ext uri="{BB962C8B-B14F-4D97-AF65-F5344CB8AC3E}">
        <p14:creationId xmlns:p14="http://schemas.microsoft.com/office/powerpoint/2010/main" val="110422966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Title and Content">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95BB54EE-DF0D-4FA1-B48F-C292469C25C4}" type="datetimeFigureOut">
              <a:rPr lang="en-US" smtClean="0"/>
              <a:t>2/10/2021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6F20112-F681-4D23-BAD6-386DBC2EFDE9}" type="slidenum">
              <a:rPr lang="en-US" smtClean="0"/>
              <a:t>‹#›</a:t>
            </a:fld>
            <a:endParaRPr lang="en-US"/>
          </a:p>
        </p:txBody>
      </p:sp>
    </p:spTree>
    <p:extLst>
      <p:ext uri="{BB962C8B-B14F-4D97-AF65-F5344CB8AC3E}">
        <p14:creationId xmlns:p14="http://schemas.microsoft.com/office/powerpoint/2010/main" val="34217045"/>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5BB54EE-DF0D-4FA1-B48F-C292469C25C4}" type="datetimeFigureOut">
              <a:rPr lang="en-US" smtClean="0"/>
              <a:t>2/10/2021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6F20112-F681-4D23-BAD6-386DBC2EFDE9}" type="slidenum">
              <a:rPr lang="en-US" smtClean="0"/>
              <a:t>‹#›</a:t>
            </a:fld>
            <a:endParaRPr lang="en-US"/>
          </a:p>
        </p:txBody>
      </p:sp>
    </p:spTree>
    <p:extLst>
      <p:ext uri="{BB962C8B-B14F-4D97-AF65-F5344CB8AC3E}">
        <p14:creationId xmlns:p14="http://schemas.microsoft.com/office/powerpoint/2010/main" val="41077490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95BB54EE-DF0D-4FA1-B48F-C292469C25C4}" type="datetimeFigureOut">
              <a:rPr lang="en-US" smtClean="0"/>
              <a:t>2/10/2021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6F20112-F681-4D23-BAD6-386DBC2EFDE9}" type="slidenum">
              <a:rPr lang="en-US" smtClean="0"/>
              <a:t>‹#›</a:t>
            </a:fld>
            <a:endParaRPr lang="en-US"/>
          </a:p>
        </p:txBody>
      </p:sp>
    </p:spTree>
    <p:extLst>
      <p:ext uri="{BB962C8B-B14F-4D97-AF65-F5344CB8AC3E}">
        <p14:creationId xmlns:p14="http://schemas.microsoft.com/office/powerpoint/2010/main" val="35817076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95BB54EE-DF0D-4FA1-B48F-C292469C25C4}" type="datetimeFigureOut">
              <a:rPr lang="en-US" smtClean="0"/>
              <a:t>2/10/2021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6F20112-F681-4D23-BAD6-386DBC2EFDE9}" type="slidenum">
              <a:rPr lang="en-US" smtClean="0"/>
              <a:t>‹#›</a:t>
            </a:fld>
            <a:endParaRPr lang="en-US"/>
          </a:p>
        </p:txBody>
      </p:sp>
    </p:spTree>
    <p:extLst>
      <p:ext uri="{BB962C8B-B14F-4D97-AF65-F5344CB8AC3E}">
        <p14:creationId xmlns:p14="http://schemas.microsoft.com/office/powerpoint/2010/main" val="19345611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95BB54EE-DF0D-4FA1-B48F-C292469C25C4}" type="datetimeFigureOut">
              <a:rPr lang="en-US" smtClean="0"/>
              <a:t>2/10/2021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6F20112-F681-4D23-BAD6-386DBC2EFDE9}" type="slidenum">
              <a:rPr lang="en-US" smtClean="0"/>
              <a:t>‹#›</a:t>
            </a:fld>
            <a:endParaRPr lang="en-US"/>
          </a:p>
        </p:txBody>
      </p:sp>
    </p:spTree>
    <p:extLst>
      <p:ext uri="{BB962C8B-B14F-4D97-AF65-F5344CB8AC3E}">
        <p14:creationId xmlns:p14="http://schemas.microsoft.com/office/powerpoint/2010/main" val="292230785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95BB54EE-DF0D-4FA1-B48F-C292469C25C4}" type="datetimeFigureOut">
              <a:rPr lang="en-US" smtClean="0"/>
              <a:t>2/10/2021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6F20112-F681-4D23-BAD6-386DBC2EFDE9}" type="slidenum">
              <a:rPr lang="en-US" smtClean="0"/>
              <a:t>‹#›</a:t>
            </a:fld>
            <a:endParaRPr lang="en-US"/>
          </a:p>
        </p:txBody>
      </p:sp>
    </p:spTree>
    <p:extLst>
      <p:ext uri="{BB962C8B-B14F-4D97-AF65-F5344CB8AC3E}">
        <p14:creationId xmlns:p14="http://schemas.microsoft.com/office/powerpoint/2010/main" val="109503067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5BB54EE-DF0D-4FA1-B48F-C292469C25C4}" type="datetimeFigureOut">
              <a:rPr lang="en-US" smtClean="0"/>
              <a:t>2/10/2021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6F20112-F681-4D23-BAD6-386DBC2EFDE9}" type="slidenum">
              <a:rPr lang="en-US" smtClean="0"/>
              <a:t>‹#›</a:t>
            </a:fld>
            <a:endParaRPr lang="en-US"/>
          </a:p>
        </p:txBody>
      </p:sp>
    </p:spTree>
    <p:extLst>
      <p:ext uri="{BB962C8B-B14F-4D97-AF65-F5344CB8AC3E}">
        <p14:creationId xmlns:p14="http://schemas.microsoft.com/office/powerpoint/2010/main" val="321559303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95BB54EE-DF0D-4FA1-B48F-C292469C25C4}" type="datetimeFigureOut">
              <a:rPr lang="en-US" smtClean="0"/>
              <a:t>2/10/2021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6F20112-F681-4D23-BAD6-386DBC2EFDE9}" type="slidenum">
              <a:rPr lang="en-US" smtClean="0"/>
              <a:t>‹#›</a:t>
            </a:fld>
            <a:endParaRPr lang="en-US"/>
          </a:p>
        </p:txBody>
      </p:sp>
    </p:spTree>
    <p:extLst>
      <p:ext uri="{BB962C8B-B14F-4D97-AF65-F5344CB8AC3E}">
        <p14:creationId xmlns:p14="http://schemas.microsoft.com/office/powerpoint/2010/main" val="28105181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95BB54EE-DF0D-4FA1-B48F-C292469C25C4}" type="datetimeFigureOut">
              <a:rPr lang="en-US" smtClean="0"/>
              <a:t>2/10/2021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6F20112-F681-4D23-BAD6-386DBC2EFDE9}" type="slidenum">
              <a:rPr lang="en-US" smtClean="0"/>
              <a:t>‹#›</a:t>
            </a:fld>
            <a:endParaRPr lang="en-US"/>
          </a:p>
        </p:txBody>
      </p:sp>
    </p:spTree>
    <p:extLst>
      <p:ext uri="{BB962C8B-B14F-4D97-AF65-F5344CB8AC3E}">
        <p14:creationId xmlns:p14="http://schemas.microsoft.com/office/powerpoint/2010/main" val="180542759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78000">
              <a:srgbClr val="ECECEC"/>
            </a:gs>
            <a:gs pos="39000">
              <a:schemeClr val="bg1"/>
            </a:gs>
            <a:gs pos="0">
              <a:schemeClr val="bg1">
                <a:lumMod val="95000"/>
              </a:schemeClr>
            </a:gs>
            <a:gs pos="100000">
              <a:schemeClr val="bg1">
                <a:lumMod val="85000"/>
              </a:schemeClr>
            </a:gs>
          </a:gsLst>
          <a:path path="circle">
            <a:fillToRect l="50000" t="50000" r="50000" b="50000"/>
          </a:path>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5BB54EE-DF0D-4FA1-B48F-C292469C25C4}" type="datetimeFigureOut">
              <a:rPr lang="en-US" smtClean="0"/>
              <a:t>2/10/2021</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6F20112-F681-4D23-BAD6-386DBC2EFDE9}" type="slidenum">
              <a:rPr lang="en-US" smtClean="0"/>
              <a:t>‹#›</a:t>
            </a:fld>
            <a:endParaRPr lang="en-US"/>
          </a:p>
        </p:txBody>
      </p:sp>
    </p:spTree>
    <p:extLst>
      <p:ext uri="{BB962C8B-B14F-4D97-AF65-F5344CB8AC3E}">
        <p14:creationId xmlns:p14="http://schemas.microsoft.com/office/powerpoint/2010/main" val="428076501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image" Target="../media/image2.png"/><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flip="none" rotWithShape="1">
          <a:gsLst>
            <a:gs pos="46000">
              <a:schemeClr val="bg1"/>
            </a:gs>
            <a:gs pos="0">
              <a:schemeClr val="bg1">
                <a:lumMod val="95000"/>
              </a:schemeClr>
            </a:gs>
            <a:gs pos="100000">
              <a:schemeClr val="bg1">
                <a:lumMod val="85000"/>
              </a:schemeClr>
            </a:gs>
          </a:gsLst>
          <a:path path="circle">
            <a:fillToRect l="50000" t="50000" r="50000" b="50000"/>
          </a:path>
          <a:tileRect/>
        </a:gradFill>
        <a:effectLst/>
      </p:bgPr>
    </p:bg>
    <p:spTree>
      <p:nvGrpSpPr>
        <p:cNvPr id="1" name=""/>
        <p:cNvGrpSpPr/>
        <p:nvPr/>
      </p:nvGrpSpPr>
      <p:grpSpPr>
        <a:xfrm>
          <a:off x="0" y="0"/>
          <a:ext cx="0" cy="0"/>
          <a:chOff x="0" y="0"/>
          <a:chExt cx="0" cy="0"/>
        </a:xfrm>
      </p:grpSpPr>
      <p:pic>
        <p:nvPicPr>
          <p:cNvPr id="4" name="Picture 3"/>
          <p:cNvPicPr>
            <a:picLocks noChangeAspect="1"/>
          </p:cNvPicPr>
          <p:nvPr/>
        </p:nvPicPr>
        <p:blipFill rotWithShape="1">
          <a:blip r:embed="rId2" cstate="print">
            <a:clrChange>
              <a:clrFrom>
                <a:srgbClr val="FDFDFD"/>
              </a:clrFrom>
              <a:clrTo>
                <a:srgbClr val="FDFDFD">
                  <a:alpha val="0"/>
                </a:srgbClr>
              </a:clrTo>
            </a:clrChange>
            <a:extLst>
              <a:ext uri="{28A0092B-C50C-407E-A947-70E740481C1C}">
                <a14:useLocalDpi xmlns:a14="http://schemas.microsoft.com/office/drawing/2010/main" val="0"/>
              </a:ext>
            </a:extLst>
          </a:blip>
          <a:srcRect l="6723" t="25076" r="6723" b="21638"/>
          <a:stretch/>
        </p:blipFill>
        <p:spPr>
          <a:xfrm>
            <a:off x="2438400" y="381000"/>
            <a:ext cx="7941972" cy="1182210"/>
          </a:xfrm>
          <a:prstGeom prst="rect">
            <a:avLst/>
          </a:prstGeom>
        </p:spPr>
      </p:pic>
      <p:cxnSp>
        <p:nvCxnSpPr>
          <p:cNvPr id="3" name="Straight Connector 2"/>
          <p:cNvCxnSpPr/>
          <p:nvPr/>
        </p:nvCxnSpPr>
        <p:spPr>
          <a:xfrm flipV="1">
            <a:off x="270641" y="6264165"/>
            <a:ext cx="11498317" cy="42042"/>
          </a:xfrm>
          <a:prstGeom prst="line">
            <a:avLst/>
          </a:prstGeom>
          <a:ln w="38100">
            <a:solidFill>
              <a:srgbClr val="C00000"/>
            </a:solidFill>
          </a:ln>
        </p:spPr>
        <p:style>
          <a:lnRef idx="1">
            <a:schemeClr val="accent1"/>
          </a:lnRef>
          <a:fillRef idx="0">
            <a:schemeClr val="accent1"/>
          </a:fillRef>
          <a:effectRef idx="0">
            <a:schemeClr val="accent1"/>
          </a:effectRef>
          <a:fontRef idx="minor">
            <a:schemeClr val="tx1"/>
          </a:fontRef>
        </p:style>
      </p:cxnSp>
      <p:sp>
        <p:nvSpPr>
          <p:cNvPr id="6" name="Rectangle 5"/>
          <p:cNvSpPr>
            <a:spLocks/>
          </p:cNvSpPr>
          <p:nvPr/>
        </p:nvSpPr>
        <p:spPr>
          <a:xfrm>
            <a:off x="8349483" y="6306207"/>
            <a:ext cx="3419475" cy="381000"/>
          </a:xfrm>
          <a:prstGeom prst="rect">
            <a:avLst/>
          </a:prstGeom>
          <a:noFill/>
          <a:ln w="12700" cap="flat" cmpd="sng" algn="ctr">
            <a:no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marL="0" marR="0" algn="r">
              <a:lnSpc>
                <a:spcPct val="106000"/>
              </a:lnSpc>
              <a:spcBef>
                <a:spcPts val="0"/>
              </a:spcBef>
              <a:spcAft>
                <a:spcPts val="800"/>
              </a:spcAft>
            </a:pPr>
            <a:r>
              <a:rPr lang="ar-BH" sz="1400" b="1" dirty="0">
                <a:solidFill>
                  <a:srgbClr val="000000"/>
                </a:solidFill>
                <a:effectLst/>
                <a:latin typeface="Calibri" panose="020F0502020204030204" pitchFamily="34" charset="0"/>
                <a:ea typeface="Calibri" panose="020F0502020204030204" pitchFamily="34" charset="0"/>
                <a:cs typeface="Sakkal Majalla" panose="02000000000000000000" pitchFamily="2" charset="-78"/>
              </a:rPr>
              <a:t>وزارة التربية والتعليم –الفصل الدراسي الثاني 2020-2021م</a:t>
            </a:r>
            <a:endParaRPr lang="en-US" sz="1100" dirty="0">
              <a:effectLst/>
              <a:latin typeface="Calibri" panose="020F0502020204030204" pitchFamily="34" charset="0"/>
              <a:ea typeface="Calibri" panose="020F0502020204030204" pitchFamily="34" charset="0"/>
              <a:cs typeface="Arial" panose="020B0604020202020204" pitchFamily="34" charset="0"/>
            </a:endParaRPr>
          </a:p>
        </p:txBody>
      </p:sp>
      <p:sp>
        <p:nvSpPr>
          <p:cNvPr id="5" name="Rounded Rectangle 4"/>
          <p:cNvSpPr/>
          <p:nvPr/>
        </p:nvSpPr>
        <p:spPr>
          <a:xfrm>
            <a:off x="1388957" y="1896988"/>
            <a:ext cx="8991415" cy="3615169"/>
          </a:xfrm>
          <a:prstGeom prst="roundRect">
            <a:avLst/>
          </a:prstGeom>
          <a:no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BH" sz="4000" b="1" dirty="0" smtClean="0">
                <a:solidFill>
                  <a:srgbClr val="7030A0"/>
                </a:solidFill>
                <a:latin typeface="Sakkal Majalla" panose="02000000000000000000" pitchFamily="2" charset="-78"/>
                <a:cs typeface="Sakkal Majalla" panose="02000000000000000000" pitchFamily="2" charset="-78"/>
              </a:rPr>
              <a:t>درسٌ في مادّة اللّغة العربيّة –الفصلُ الدّراسيّ الثّاني</a:t>
            </a:r>
          </a:p>
          <a:p>
            <a:pPr algn="ctr"/>
            <a:r>
              <a:rPr lang="ar-BH" sz="4000" b="1" dirty="0" smtClean="0">
                <a:solidFill>
                  <a:srgbClr val="7030A0"/>
                </a:solidFill>
                <a:latin typeface="Sakkal Majalla" panose="02000000000000000000" pitchFamily="2" charset="-78"/>
                <a:cs typeface="Sakkal Majalla" panose="02000000000000000000" pitchFamily="2" charset="-78"/>
              </a:rPr>
              <a:t>التّعبيرُ الكتابيّ</a:t>
            </a:r>
          </a:p>
          <a:p>
            <a:pPr algn="ctr"/>
            <a:endParaRPr lang="ar-BH" b="1" dirty="0">
              <a:solidFill>
                <a:srgbClr val="0070C0"/>
              </a:solidFill>
              <a:latin typeface="Sakkal Majalla" panose="02000000000000000000" pitchFamily="2" charset="-78"/>
              <a:cs typeface="Sakkal Majalla" panose="02000000000000000000" pitchFamily="2" charset="-78"/>
            </a:endParaRPr>
          </a:p>
          <a:p>
            <a:pPr algn="ctr"/>
            <a:r>
              <a:rPr lang="ar-BH" sz="5400" b="1" dirty="0" smtClean="0">
                <a:solidFill>
                  <a:srgbClr val="FF0000"/>
                </a:solidFill>
                <a:latin typeface="Sakkal Majalla" panose="02000000000000000000" pitchFamily="2" charset="-78"/>
                <a:cs typeface="Sakkal Majalla" panose="02000000000000000000" pitchFamily="2" charset="-78"/>
              </a:rPr>
              <a:t>العناصرُ الأساسيّةُ للقصّةِ</a:t>
            </a:r>
          </a:p>
          <a:p>
            <a:pPr algn="ctr"/>
            <a:r>
              <a:rPr lang="ar-BH" sz="4800" b="1" dirty="0" smtClean="0">
                <a:solidFill>
                  <a:srgbClr val="7030A0"/>
                </a:solidFill>
                <a:latin typeface="Sakkal Majalla" panose="02000000000000000000" pitchFamily="2" charset="-78"/>
                <a:cs typeface="Sakkal Majalla" panose="02000000000000000000" pitchFamily="2" charset="-78"/>
              </a:rPr>
              <a:t>الصفّ الرّابع الابتدائيّ</a:t>
            </a:r>
            <a:endParaRPr lang="en-US" sz="4800" b="1" dirty="0">
              <a:solidFill>
                <a:srgbClr val="7030A0"/>
              </a:solidFill>
              <a:latin typeface="Sakkal Majalla" panose="02000000000000000000" pitchFamily="2" charset="-78"/>
              <a:cs typeface="Sakkal Majalla" panose="02000000000000000000" pitchFamily="2" charset="-78"/>
            </a:endParaRPr>
          </a:p>
        </p:txBody>
      </p:sp>
    </p:spTree>
    <p:extLst>
      <p:ext uri="{BB962C8B-B14F-4D97-AF65-F5344CB8AC3E}">
        <p14:creationId xmlns:p14="http://schemas.microsoft.com/office/powerpoint/2010/main" val="325545723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5">
            <a:extLst>
              <a:ext uri="{FF2B5EF4-FFF2-40B4-BE49-F238E27FC236}">
                <a16:creationId xmlns="" xmlns:a16="http://schemas.microsoft.com/office/drawing/2014/main" id="{210017C7-7EDF-4A55-924F-965684993A4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354972" y="135662"/>
            <a:ext cx="1733994" cy="1268068"/>
          </a:xfrm>
          <a:prstGeom prst="rect">
            <a:avLst/>
          </a:prstGeom>
        </p:spPr>
      </p:pic>
      <p:cxnSp>
        <p:nvCxnSpPr>
          <p:cNvPr id="11" name="Straight Connector 10"/>
          <p:cNvCxnSpPr/>
          <p:nvPr/>
        </p:nvCxnSpPr>
        <p:spPr>
          <a:xfrm flipV="1">
            <a:off x="224710" y="6292728"/>
            <a:ext cx="11498317" cy="42042"/>
          </a:xfrm>
          <a:prstGeom prst="line">
            <a:avLst/>
          </a:prstGeom>
          <a:ln w="38100">
            <a:solidFill>
              <a:srgbClr val="C00000"/>
            </a:solidFill>
          </a:ln>
        </p:spPr>
        <p:style>
          <a:lnRef idx="1">
            <a:schemeClr val="accent1"/>
          </a:lnRef>
          <a:fillRef idx="0">
            <a:schemeClr val="accent1"/>
          </a:fillRef>
          <a:effectRef idx="0">
            <a:schemeClr val="accent1"/>
          </a:effectRef>
          <a:fontRef idx="minor">
            <a:schemeClr val="tx1"/>
          </a:fontRef>
        </p:style>
      </p:cxnSp>
      <p:sp>
        <p:nvSpPr>
          <p:cNvPr id="13" name="Rectangle 12"/>
          <p:cNvSpPr>
            <a:spLocks/>
          </p:cNvSpPr>
          <p:nvPr/>
        </p:nvSpPr>
        <p:spPr>
          <a:xfrm>
            <a:off x="7949494" y="6334770"/>
            <a:ext cx="3773534" cy="381000"/>
          </a:xfrm>
          <a:prstGeom prst="rect">
            <a:avLst/>
          </a:prstGeom>
          <a:noFill/>
          <a:ln w="12700" cap="flat" cmpd="sng" algn="ctr">
            <a:no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marL="0" marR="0" algn="r">
              <a:lnSpc>
                <a:spcPct val="106000"/>
              </a:lnSpc>
              <a:spcBef>
                <a:spcPts val="0"/>
              </a:spcBef>
              <a:spcAft>
                <a:spcPts val="800"/>
              </a:spcAft>
            </a:pPr>
            <a:r>
              <a:rPr lang="ar-BH" sz="1400" b="1" dirty="0">
                <a:solidFill>
                  <a:srgbClr val="000000"/>
                </a:solidFill>
                <a:effectLst/>
                <a:latin typeface="Calibri" panose="020F0502020204030204" pitchFamily="34" charset="0"/>
                <a:ea typeface="Calibri" panose="020F0502020204030204" pitchFamily="34" charset="0"/>
                <a:cs typeface="Sakkal Majalla" panose="02000000000000000000" pitchFamily="2" charset="-78"/>
              </a:rPr>
              <a:t>وزارة التربية والتعليم –الفصل الدراسي الثاني 2020-2021م</a:t>
            </a:r>
            <a:endParaRPr lang="en-US" sz="1100" dirty="0">
              <a:effectLst/>
              <a:latin typeface="Calibri" panose="020F0502020204030204" pitchFamily="34" charset="0"/>
              <a:ea typeface="Calibri" panose="020F0502020204030204" pitchFamily="34" charset="0"/>
              <a:cs typeface="Arial" panose="020B0604020202020204" pitchFamily="34" charset="0"/>
            </a:endParaRPr>
          </a:p>
        </p:txBody>
      </p:sp>
      <p:sp>
        <p:nvSpPr>
          <p:cNvPr id="12" name="Rectangle: Rounded Corners 1">
            <a:extLst>
              <a:ext uri="{FF2B5EF4-FFF2-40B4-BE49-F238E27FC236}">
                <a16:creationId xmlns:a16="http://schemas.microsoft.com/office/drawing/2014/main" xmlns="" id="{1225175F-A4D9-4F61-9439-91FBB9F66024}"/>
              </a:ext>
            </a:extLst>
          </p:cNvPr>
          <p:cNvSpPr/>
          <p:nvPr/>
        </p:nvSpPr>
        <p:spPr>
          <a:xfrm>
            <a:off x="3747754" y="2063513"/>
            <a:ext cx="5541760" cy="1619845"/>
          </a:xfrm>
          <a:prstGeom prst="roundRect">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lang="ar-BH" sz="6600" dirty="0">
                <a:latin typeface="Sakkal Majalla" panose="02000000000000000000" pitchFamily="2" charset="-78"/>
                <a:cs typeface="Sakkal Majalla" panose="02000000000000000000" pitchFamily="2" charset="-78"/>
              </a:rPr>
              <a:t>انْتَهى الدَّرْسُ</a:t>
            </a:r>
            <a:endParaRPr lang="en-US" sz="6600" dirty="0">
              <a:latin typeface="Sakkal Majalla" panose="02000000000000000000" pitchFamily="2" charset="-78"/>
              <a:cs typeface="Sakkal Majalla" panose="02000000000000000000" pitchFamily="2" charset="-78"/>
            </a:endParaRPr>
          </a:p>
        </p:txBody>
      </p:sp>
    </p:spTree>
    <p:extLst>
      <p:ext uri="{BB962C8B-B14F-4D97-AF65-F5344CB8AC3E}">
        <p14:creationId xmlns:p14="http://schemas.microsoft.com/office/powerpoint/2010/main" val="263627507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a:extLst>
              <a:ext uri="{FF2B5EF4-FFF2-40B4-BE49-F238E27FC236}">
                <a16:creationId xmlns="" xmlns:a16="http://schemas.microsoft.com/office/drawing/2014/main" id="{AC6FFC3F-B80E-4629-BC63-F1F9933D5B3B}"/>
              </a:ext>
            </a:extLst>
          </p:cNvPr>
          <p:cNvSpPr/>
          <p:nvPr/>
        </p:nvSpPr>
        <p:spPr>
          <a:xfrm>
            <a:off x="832338" y="2518089"/>
            <a:ext cx="10374924" cy="806296"/>
          </a:xfrm>
          <a:prstGeom prst="rect">
            <a:avLst/>
          </a:prstGeom>
          <a:solidFill>
            <a:srgbClr val="FFFFCC"/>
          </a:solidFill>
          <a:ln w="57150">
            <a:solidFill>
              <a:schemeClr val="accent2">
                <a:lumMod val="60000"/>
                <a:lumOff val="40000"/>
              </a:schemeClr>
            </a:solidFill>
          </a:ln>
        </p:spPr>
        <p:style>
          <a:lnRef idx="1">
            <a:schemeClr val="accent3"/>
          </a:lnRef>
          <a:fillRef idx="2">
            <a:schemeClr val="accent3"/>
          </a:fillRef>
          <a:effectRef idx="1">
            <a:schemeClr val="accent3"/>
          </a:effectRef>
          <a:fontRef idx="minor">
            <a:schemeClr val="dk1"/>
          </a:fontRef>
        </p:style>
        <p:txBody>
          <a:bodyPr rtlCol="0" anchor="ctr"/>
          <a:lstStyle/>
          <a:p>
            <a:pPr marL="0" marR="0" lvl="0" indent="0" algn="justLow" defTabSz="914400" rtl="1" eaLnBrk="1" fontAlgn="auto" latinLnBrk="0" hangingPunct="1">
              <a:lnSpc>
                <a:spcPct val="100000"/>
              </a:lnSpc>
              <a:spcBef>
                <a:spcPts val="0"/>
              </a:spcBef>
              <a:spcAft>
                <a:spcPts val="0"/>
              </a:spcAft>
              <a:buClrTx/>
              <a:buSzTx/>
              <a:buFontTx/>
              <a:buNone/>
              <a:tabLst/>
              <a:defRPr/>
            </a:pPr>
            <a:r>
              <a:rPr kumimoji="0" lang="ar-BH" sz="3600" b="1" i="0" u="none" strike="noStrike" kern="1200" cap="none" spc="0" normalizeH="0" baseline="0" noProof="0" dirty="0">
                <a:ln>
                  <a:noFill/>
                </a:ln>
                <a:solidFill>
                  <a:srgbClr val="FF0000"/>
                </a:solidFill>
                <a:effectLst/>
                <a:uLnTx/>
                <a:uFillTx/>
                <a:latin typeface="Sakkal Majalla" panose="02000000000000000000" pitchFamily="2" charset="-78"/>
                <a:ea typeface="+mn-ea"/>
                <a:cs typeface="Sakkal Majalla" panose="02000000000000000000" pitchFamily="2" charset="-78"/>
              </a:rPr>
              <a:t>الهدفُ </a:t>
            </a:r>
            <a:r>
              <a:rPr kumimoji="0" lang="ar-BH" sz="3600" b="1" i="0" u="none" strike="noStrike" kern="1200" cap="none" spc="0" normalizeH="0" baseline="0" noProof="0" dirty="0" smtClean="0">
                <a:ln>
                  <a:noFill/>
                </a:ln>
                <a:solidFill>
                  <a:srgbClr val="FF0000"/>
                </a:solidFill>
                <a:effectLst/>
                <a:uLnTx/>
                <a:uFillTx/>
                <a:latin typeface="Sakkal Majalla" panose="02000000000000000000" pitchFamily="2" charset="-78"/>
                <a:ea typeface="+mn-ea"/>
                <a:cs typeface="Sakkal Majalla" panose="02000000000000000000" pitchFamily="2" charset="-78"/>
              </a:rPr>
              <a:t>الأوَّلُ: </a:t>
            </a:r>
            <a:r>
              <a:rPr kumimoji="0" lang="ar-BH" sz="3600" b="1" i="0" u="none" strike="noStrike" kern="1200" cap="none" spc="0" normalizeH="0" baseline="0" noProof="0" dirty="0" smtClean="0">
                <a:ln>
                  <a:noFill/>
                </a:ln>
                <a:solidFill>
                  <a:srgbClr val="002060"/>
                </a:solidFill>
                <a:effectLst/>
                <a:uLnTx/>
                <a:uFillTx/>
                <a:latin typeface="Sakkal Majalla" panose="02000000000000000000" pitchFamily="2" charset="-78"/>
                <a:ea typeface="+mn-ea"/>
                <a:cs typeface="Sakkal Majalla" panose="02000000000000000000" pitchFamily="2" charset="-78"/>
              </a:rPr>
              <a:t>تَحْدِيدُ العناصرِ الأساسيّةِ</a:t>
            </a:r>
            <a:r>
              <a:rPr kumimoji="0" lang="ar-BH" sz="3600" b="1" i="0" u="none" strike="noStrike" kern="1200" cap="none" spc="0" normalizeH="0" noProof="0" dirty="0" smtClean="0">
                <a:ln>
                  <a:noFill/>
                </a:ln>
                <a:solidFill>
                  <a:srgbClr val="002060"/>
                </a:solidFill>
                <a:effectLst/>
                <a:uLnTx/>
                <a:uFillTx/>
                <a:latin typeface="Sakkal Majalla" panose="02000000000000000000" pitchFamily="2" charset="-78"/>
                <a:ea typeface="+mn-ea"/>
                <a:cs typeface="Sakkal Majalla" panose="02000000000000000000" pitchFamily="2" charset="-78"/>
              </a:rPr>
              <a:t> للقِصّةِ</a:t>
            </a:r>
            <a:r>
              <a:rPr kumimoji="0" lang="ar-BH" sz="3600" b="1" i="0" u="none" strike="noStrike" kern="1200" cap="none" spc="0" normalizeH="0" baseline="0" noProof="0" dirty="0" smtClean="0">
                <a:ln>
                  <a:noFill/>
                </a:ln>
                <a:solidFill>
                  <a:srgbClr val="002060"/>
                </a:solidFill>
                <a:effectLst/>
                <a:uLnTx/>
                <a:uFillTx/>
                <a:latin typeface="Sakkal Majalla" panose="02000000000000000000" pitchFamily="2" charset="-78"/>
                <a:ea typeface="+mn-ea"/>
                <a:cs typeface="Sakkal Majalla" panose="02000000000000000000" pitchFamily="2" charset="-78"/>
              </a:rPr>
              <a:t>. </a:t>
            </a:r>
            <a:endParaRPr kumimoji="0" lang="ar-BH" sz="3600" b="1" i="0" u="none" strike="noStrike" kern="1200" cap="none" spc="0" normalizeH="0" baseline="0" noProof="0" dirty="0">
              <a:ln>
                <a:noFill/>
              </a:ln>
              <a:solidFill>
                <a:srgbClr val="002060"/>
              </a:solidFill>
              <a:effectLst/>
              <a:uLnTx/>
              <a:uFillTx/>
              <a:latin typeface="Sakkal Majalla" panose="02000000000000000000" pitchFamily="2" charset="-78"/>
              <a:ea typeface="+mn-ea"/>
              <a:cs typeface="Sakkal Majalla" panose="02000000000000000000" pitchFamily="2" charset="-78"/>
            </a:endParaRPr>
          </a:p>
        </p:txBody>
      </p:sp>
      <p:sp>
        <p:nvSpPr>
          <p:cNvPr id="10" name="Rectangle 9">
            <a:extLst>
              <a:ext uri="{FF2B5EF4-FFF2-40B4-BE49-F238E27FC236}">
                <a16:creationId xmlns="" xmlns:a16="http://schemas.microsoft.com/office/drawing/2014/main" id="{C5F0BFDC-230F-412E-B90F-C57409A305F9}"/>
              </a:ext>
            </a:extLst>
          </p:cNvPr>
          <p:cNvSpPr/>
          <p:nvPr/>
        </p:nvSpPr>
        <p:spPr>
          <a:xfrm>
            <a:off x="832338" y="3667027"/>
            <a:ext cx="10374924" cy="806296"/>
          </a:xfrm>
          <a:prstGeom prst="rect">
            <a:avLst/>
          </a:prstGeom>
          <a:solidFill>
            <a:srgbClr val="FFFFCC"/>
          </a:solidFill>
          <a:ln w="57150">
            <a:solidFill>
              <a:schemeClr val="accent2">
                <a:lumMod val="60000"/>
                <a:lumOff val="40000"/>
              </a:schemeClr>
            </a:solidFill>
          </a:ln>
        </p:spPr>
        <p:style>
          <a:lnRef idx="1">
            <a:schemeClr val="accent3"/>
          </a:lnRef>
          <a:fillRef idx="2">
            <a:schemeClr val="accent3"/>
          </a:fillRef>
          <a:effectRef idx="1">
            <a:schemeClr val="accent3"/>
          </a:effectRef>
          <a:fontRef idx="minor">
            <a:schemeClr val="dk1"/>
          </a:fontRef>
        </p:style>
        <p:txBody>
          <a:bodyPr rtlCol="0" anchor="ctr"/>
          <a:lstStyle/>
          <a:p>
            <a:pPr marL="0" marR="0" lvl="0" indent="0" algn="justLow" defTabSz="914400" rtl="1" eaLnBrk="1" fontAlgn="auto" latinLnBrk="0" hangingPunct="1">
              <a:lnSpc>
                <a:spcPct val="100000"/>
              </a:lnSpc>
              <a:spcBef>
                <a:spcPts val="0"/>
              </a:spcBef>
              <a:spcAft>
                <a:spcPts val="0"/>
              </a:spcAft>
              <a:buClrTx/>
              <a:buSzTx/>
              <a:buFontTx/>
              <a:buNone/>
              <a:tabLst/>
              <a:defRPr/>
            </a:pPr>
            <a:r>
              <a:rPr kumimoji="0" lang="ar-BH" sz="3600" b="1" i="0" u="none" strike="noStrike" kern="1200" cap="none" spc="0" normalizeH="0" baseline="0" noProof="0" dirty="0">
                <a:ln>
                  <a:noFill/>
                </a:ln>
                <a:solidFill>
                  <a:srgbClr val="FF0000"/>
                </a:solidFill>
                <a:effectLst/>
                <a:uLnTx/>
                <a:uFillTx/>
                <a:latin typeface="Sakkal Majalla" panose="02000000000000000000" pitchFamily="2" charset="-78"/>
                <a:ea typeface="+mn-ea"/>
                <a:cs typeface="Sakkal Majalla" panose="02000000000000000000" pitchFamily="2" charset="-78"/>
              </a:rPr>
              <a:t>الهدَفُ الثّاني: </a:t>
            </a:r>
            <a:r>
              <a:rPr kumimoji="0" lang="ar-BH" sz="3600" b="1" i="0" u="none" strike="noStrike" kern="1200" cap="none" spc="0" normalizeH="0" baseline="0" noProof="0" dirty="0" smtClean="0">
                <a:ln>
                  <a:noFill/>
                </a:ln>
                <a:solidFill>
                  <a:srgbClr val="4472C4">
                    <a:lumMod val="50000"/>
                  </a:srgbClr>
                </a:solidFill>
                <a:effectLst/>
                <a:uLnTx/>
                <a:uFillTx/>
                <a:latin typeface="Sakkal Majalla" panose="02000000000000000000" pitchFamily="2" charset="-78"/>
                <a:ea typeface="+mn-ea"/>
                <a:cs typeface="Sakkal Majalla" panose="02000000000000000000" pitchFamily="2" charset="-78"/>
              </a:rPr>
              <a:t>ترتيبُ أحداثِ النصِّ حسب زمنِ وقوعِها.</a:t>
            </a:r>
            <a:endParaRPr kumimoji="0" lang="ar-BH" sz="3600" b="1" i="0" u="none" strike="noStrike" kern="1200" cap="none" spc="0" normalizeH="0" baseline="0" noProof="0" dirty="0">
              <a:ln>
                <a:noFill/>
              </a:ln>
              <a:solidFill>
                <a:srgbClr val="4472C4">
                  <a:lumMod val="50000"/>
                </a:srgbClr>
              </a:solidFill>
              <a:effectLst/>
              <a:uLnTx/>
              <a:uFillTx/>
              <a:latin typeface="Sakkal Majalla" panose="02000000000000000000" pitchFamily="2" charset="-78"/>
              <a:ea typeface="+mn-ea"/>
              <a:cs typeface="Sakkal Majalla" panose="02000000000000000000" pitchFamily="2" charset="-78"/>
            </a:endParaRPr>
          </a:p>
        </p:txBody>
      </p:sp>
      <p:sp>
        <p:nvSpPr>
          <p:cNvPr id="3" name="Rectangle 2"/>
          <p:cNvSpPr/>
          <p:nvPr/>
        </p:nvSpPr>
        <p:spPr>
          <a:xfrm>
            <a:off x="4691074" y="1001584"/>
            <a:ext cx="3294530" cy="919981"/>
          </a:xfrm>
          <a:prstGeom prst="rect">
            <a:avLst/>
          </a:prstGeom>
          <a:solidFill>
            <a:schemeClr val="accent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1" eaLnBrk="1" fontAlgn="auto" latinLnBrk="0" hangingPunct="1">
              <a:lnSpc>
                <a:spcPct val="100000"/>
              </a:lnSpc>
              <a:spcBef>
                <a:spcPts val="0"/>
              </a:spcBef>
              <a:spcAft>
                <a:spcPts val="0"/>
              </a:spcAft>
              <a:buClrTx/>
              <a:buSzTx/>
              <a:buFontTx/>
              <a:buNone/>
              <a:tabLst/>
              <a:defRPr/>
            </a:pPr>
            <a:r>
              <a:rPr kumimoji="0" lang="ar-BH" sz="4800" b="1" i="0" u="none" strike="noStrike" kern="1200" cap="none" spc="0" normalizeH="0" baseline="0" noProof="0" dirty="0">
                <a:ln>
                  <a:noFill/>
                </a:ln>
                <a:solidFill>
                  <a:prstClr val="white"/>
                </a:solidFill>
                <a:effectLst/>
                <a:uLnTx/>
                <a:uFillTx/>
                <a:latin typeface="Sakkal Majalla" panose="02000000000000000000" pitchFamily="2" charset="-78"/>
                <a:ea typeface="+mn-ea"/>
                <a:cs typeface="Sakkal Majalla" panose="02000000000000000000" pitchFamily="2" charset="-78"/>
              </a:rPr>
              <a:t>أهْدافُ الدَّرْسِ</a:t>
            </a:r>
            <a:endParaRPr kumimoji="0" lang="en-US" sz="4800" b="1" i="0" u="none" strike="noStrike" kern="1200" cap="none" spc="0" normalizeH="0" baseline="0" noProof="0" dirty="0">
              <a:ln>
                <a:noFill/>
              </a:ln>
              <a:solidFill>
                <a:prstClr val="white"/>
              </a:solidFill>
              <a:effectLst/>
              <a:uLnTx/>
              <a:uFillTx/>
              <a:latin typeface="Sakkal Majalla" panose="02000000000000000000" pitchFamily="2" charset="-78"/>
              <a:ea typeface="+mn-ea"/>
              <a:cs typeface="Sakkal Majalla" panose="02000000000000000000" pitchFamily="2" charset="-78"/>
            </a:endParaRPr>
          </a:p>
        </p:txBody>
      </p:sp>
      <p:sp>
        <p:nvSpPr>
          <p:cNvPr id="5" name="Rectangle 4">
            <a:extLst>
              <a:ext uri="{FF2B5EF4-FFF2-40B4-BE49-F238E27FC236}">
                <a16:creationId xmlns="" xmlns:a16="http://schemas.microsoft.com/office/drawing/2014/main" id="{C5F0BFDC-230F-412E-B90F-C57409A305F9}"/>
              </a:ext>
            </a:extLst>
          </p:cNvPr>
          <p:cNvSpPr/>
          <p:nvPr/>
        </p:nvSpPr>
        <p:spPr>
          <a:xfrm>
            <a:off x="832338" y="4698304"/>
            <a:ext cx="10374924" cy="806296"/>
          </a:xfrm>
          <a:prstGeom prst="rect">
            <a:avLst/>
          </a:prstGeom>
          <a:solidFill>
            <a:srgbClr val="FFFFCC"/>
          </a:solidFill>
          <a:ln w="57150">
            <a:solidFill>
              <a:schemeClr val="accent2">
                <a:lumMod val="60000"/>
                <a:lumOff val="40000"/>
              </a:schemeClr>
            </a:solidFill>
          </a:ln>
        </p:spPr>
        <p:style>
          <a:lnRef idx="1">
            <a:schemeClr val="accent3"/>
          </a:lnRef>
          <a:fillRef idx="2">
            <a:schemeClr val="accent3"/>
          </a:fillRef>
          <a:effectRef idx="1">
            <a:schemeClr val="accent3"/>
          </a:effectRef>
          <a:fontRef idx="minor">
            <a:schemeClr val="dk1"/>
          </a:fontRef>
        </p:style>
        <p:txBody>
          <a:bodyPr rtlCol="0" anchor="ctr"/>
          <a:lstStyle/>
          <a:p>
            <a:pPr marL="0" marR="0" lvl="0" indent="0" algn="justLow" defTabSz="914400" rtl="1" eaLnBrk="1" fontAlgn="auto" latinLnBrk="0" hangingPunct="1">
              <a:lnSpc>
                <a:spcPct val="100000"/>
              </a:lnSpc>
              <a:spcBef>
                <a:spcPts val="0"/>
              </a:spcBef>
              <a:spcAft>
                <a:spcPts val="0"/>
              </a:spcAft>
              <a:buClrTx/>
              <a:buSzTx/>
              <a:buFontTx/>
              <a:buNone/>
              <a:tabLst/>
              <a:defRPr/>
            </a:pPr>
            <a:r>
              <a:rPr kumimoji="0" lang="ar-BH" sz="3600" b="1" i="0" u="none" strike="noStrike" kern="1200" cap="none" spc="0" normalizeH="0" baseline="0" noProof="0" dirty="0">
                <a:ln>
                  <a:noFill/>
                </a:ln>
                <a:solidFill>
                  <a:srgbClr val="FF0000"/>
                </a:solidFill>
                <a:effectLst/>
                <a:uLnTx/>
                <a:uFillTx/>
                <a:latin typeface="Sakkal Majalla" panose="02000000000000000000" pitchFamily="2" charset="-78"/>
                <a:ea typeface="+mn-ea"/>
                <a:cs typeface="Sakkal Majalla" panose="02000000000000000000" pitchFamily="2" charset="-78"/>
              </a:rPr>
              <a:t>الهدَفُ </a:t>
            </a:r>
            <a:r>
              <a:rPr kumimoji="0" lang="ar-BH" sz="3600" b="1" i="0" u="none" strike="noStrike" kern="1200" cap="none" spc="0" normalizeH="0" baseline="0" noProof="0" dirty="0" smtClean="0">
                <a:ln>
                  <a:noFill/>
                </a:ln>
                <a:solidFill>
                  <a:srgbClr val="FF0000"/>
                </a:solidFill>
                <a:effectLst/>
                <a:uLnTx/>
                <a:uFillTx/>
                <a:latin typeface="Sakkal Majalla" panose="02000000000000000000" pitchFamily="2" charset="-78"/>
                <a:ea typeface="+mn-ea"/>
                <a:cs typeface="Sakkal Majalla" panose="02000000000000000000" pitchFamily="2" charset="-78"/>
              </a:rPr>
              <a:t>الثّالثُ:</a:t>
            </a:r>
            <a:r>
              <a:rPr lang="ar-BH" sz="3600" b="1" dirty="0" smtClean="0">
                <a:solidFill>
                  <a:srgbClr val="FF0000"/>
                </a:solidFill>
                <a:latin typeface="Sakkal Majalla" panose="02000000000000000000" pitchFamily="2" charset="-78"/>
                <a:cs typeface="Sakkal Majalla" panose="02000000000000000000" pitchFamily="2" charset="-78"/>
              </a:rPr>
              <a:t> </a:t>
            </a:r>
            <a:r>
              <a:rPr lang="ar-BH" sz="3600" b="1" dirty="0" smtClean="0">
                <a:solidFill>
                  <a:srgbClr val="002060"/>
                </a:solidFill>
                <a:latin typeface="Sakkal Majalla" panose="02000000000000000000" pitchFamily="2" charset="-78"/>
                <a:cs typeface="Sakkal Majalla" panose="02000000000000000000" pitchFamily="2" charset="-78"/>
              </a:rPr>
              <a:t>إبداءُ الرّأي في مضمونِ </a:t>
            </a:r>
            <a:r>
              <a:rPr lang="ar-BH" sz="3600" b="1" dirty="0" smtClean="0">
                <a:solidFill>
                  <a:srgbClr val="002060"/>
                </a:solidFill>
                <a:latin typeface="Sakkal Majalla" panose="02000000000000000000" pitchFamily="2" charset="-78"/>
                <a:cs typeface="Sakkal Majalla" panose="02000000000000000000" pitchFamily="2" charset="-78"/>
              </a:rPr>
              <a:t>النصِّ</a:t>
            </a:r>
            <a:r>
              <a:rPr kumimoji="0" lang="ar-BH" sz="3600" b="1" i="0" u="none" strike="noStrike" kern="1200" cap="none" spc="0" normalizeH="0" baseline="0" noProof="0" dirty="0" smtClean="0">
                <a:ln>
                  <a:noFill/>
                </a:ln>
                <a:solidFill>
                  <a:srgbClr val="002060"/>
                </a:solidFill>
                <a:effectLst/>
                <a:uLnTx/>
                <a:uFillTx/>
                <a:latin typeface="Sakkal Majalla" panose="02000000000000000000" pitchFamily="2" charset="-78"/>
                <a:ea typeface="+mn-ea"/>
                <a:cs typeface="Sakkal Majalla" panose="02000000000000000000" pitchFamily="2" charset="-78"/>
              </a:rPr>
              <a:t>.</a:t>
            </a:r>
            <a:endParaRPr kumimoji="0" lang="ar-BH" sz="3600" b="1" i="0" u="none" strike="noStrike" kern="1200" cap="none" spc="0" normalizeH="0" baseline="0" noProof="0" dirty="0">
              <a:ln>
                <a:noFill/>
              </a:ln>
              <a:solidFill>
                <a:srgbClr val="002060"/>
              </a:solidFill>
              <a:effectLst/>
              <a:uLnTx/>
              <a:uFillTx/>
              <a:latin typeface="Sakkal Majalla" panose="02000000000000000000" pitchFamily="2" charset="-78"/>
              <a:ea typeface="+mn-ea"/>
              <a:cs typeface="Sakkal Majalla" panose="02000000000000000000" pitchFamily="2" charset="-78"/>
            </a:endParaRPr>
          </a:p>
        </p:txBody>
      </p:sp>
      <p:pic>
        <p:nvPicPr>
          <p:cNvPr id="7" name="Picture 5">
            <a:extLst>
              <a:ext uri="{FF2B5EF4-FFF2-40B4-BE49-F238E27FC236}">
                <a16:creationId xmlns="" xmlns:a16="http://schemas.microsoft.com/office/drawing/2014/main" id="{210017C7-7EDF-4A55-924F-965684993A4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189030" y="134238"/>
            <a:ext cx="1733994" cy="1268068"/>
          </a:xfrm>
          <a:prstGeom prst="rect">
            <a:avLst/>
          </a:prstGeom>
        </p:spPr>
      </p:pic>
      <p:cxnSp>
        <p:nvCxnSpPr>
          <p:cNvPr id="11" name="Straight Connector 10"/>
          <p:cNvCxnSpPr/>
          <p:nvPr/>
        </p:nvCxnSpPr>
        <p:spPr>
          <a:xfrm flipV="1">
            <a:off x="270641" y="6264165"/>
            <a:ext cx="11498317" cy="42042"/>
          </a:xfrm>
          <a:prstGeom prst="line">
            <a:avLst/>
          </a:prstGeom>
          <a:ln w="38100">
            <a:solidFill>
              <a:srgbClr val="C00000"/>
            </a:solidFill>
          </a:ln>
        </p:spPr>
        <p:style>
          <a:lnRef idx="1">
            <a:schemeClr val="accent1"/>
          </a:lnRef>
          <a:fillRef idx="0">
            <a:schemeClr val="accent1"/>
          </a:fillRef>
          <a:effectRef idx="0">
            <a:schemeClr val="accent1"/>
          </a:effectRef>
          <a:fontRef idx="minor">
            <a:schemeClr val="tx1"/>
          </a:fontRef>
        </p:style>
      </p:cxnSp>
      <p:sp>
        <p:nvSpPr>
          <p:cNvPr id="12" name="Rectangle 11"/>
          <p:cNvSpPr>
            <a:spLocks/>
          </p:cNvSpPr>
          <p:nvPr/>
        </p:nvSpPr>
        <p:spPr>
          <a:xfrm>
            <a:off x="7995425" y="6306207"/>
            <a:ext cx="3773534" cy="381000"/>
          </a:xfrm>
          <a:prstGeom prst="rect">
            <a:avLst/>
          </a:prstGeom>
          <a:noFill/>
          <a:ln w="12700" cap="flat" cmpd="sng" algn="ctr">
            <a:no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marL="0" marR="0" algn="r">
              <a:lnSpc>
                <a:spcPct val="106000"/>
              </a:lnSpc>
              <a:spcBef>
                <a:spcPts val="0"/>
              </a:spcBef>
              <a:spcAft>
                <a:spcPts val="800"/>
              </a:spcAft>
            </a:pPr>
            <a:r>
              <a:rPr lang="ar-BH" sz="1400" b="1" dirty="0">
                <a:solidFill>
                  <a:srgbClr val="000000"/>
                </a:solidFill>
                <a:effectLst/>
                <a:latin typeface="Calibri" panose="020F0502020204030204" pitchFamily="34" charset="0"/>
                <a:ea typeface="Calibri" panose="020F0502020204030204" pitchFamily="34" charset="0"/>
                <a:cs typeface="Sakkal Majalla" panose="02000000000000000000" pitchFamily="2" charset="-78"/>
              </a:rPr>
              <a:t>وزارة التربية والتعليم –الفصل الدراسي الثاني 2020-2021م</a:t>
            </a:r>
            <a:endParaRPr lang="en-US" sz="1100" dirty="0">
              <a:effectLst/>
              <a:latin typeface="Calibri" panose="020F0502020204030204" pitchFamily="34" charset="0"/>
              <a:ea typeface="Calibri" panose="020F0502020204030204" pitchFamily="34" charset="0"/>
              <a:cs typeface="Arial" panose="020B0604020202020204" pitchFamily="34" charset="0"/>
            </a:endParaRPr>
          </a:p>
        </p:txBody>
      </p:sp>
      <p:sp>
        <p:nvSpPr>
          <p:cNvPr id="13" name="مستطيل 9">
            <a:extLst>
              <a:ext uri="{FF2B5EF4-FFF2-40B4-BE49-F238E27FC236}">
                <a16:creationId xmlns="" xmlns:a16="http://schemas.microsoft.com/office/drawing/2014/main" id="{6B405238-28D6-4960-BE7F-FDF68198ED7F}"/>
              </a:ext>
            </a:extLst>
          </p:cNvPr>
          <p:cNvSpPr/>
          <p:nvPr/>
        </p:nvSpPr>
        <p:spPr>
          <a:xfrm>
            <a:off x="270641" y="204899"/>
            <a:ext cx="4580507" cy="400321"/>
          </a:xfrm>
          <a:prstGeom prst="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lvl="0" algn="ctr" rtl="1">
              <a:defRPr/>
            </a:pPr>
            <a:r>
              <a:rPr lang="ar-BH" sz="2000" b="1" dirty="0" smtClean="0">
                <a:solidFill>
                  <a:prstClr val="white"/>
                </a:solidFill>
                <a:latin typeface="Sakkal Majalla" panose="02000000000000000000" pitchFamily="2" charset="-78"/>
                <a:cs typeface="Sakkal Majalla" panose="02000000000000000000" pitchFamily="2" charset="-78"/>
              </a:rPr>
              <a:t>العناصرُ الأساسيّة للقصّة– </a:t>
            </a:r>
            <a:r>
              <a:rPr lang="ar-BH" sz="2000" b="1" dirty="0">
                <a:solidFill>
                  <a:prstClr val="white"/>
                </a:solidFill>
                <a:latin typeface="Sakkal Majalla" panose="02000000000000000000" pitchFamily="2" charset="-78"/>
                <a:cs typeface="Sakkal Majalla" panose="02000000000000000000" pitchFamily="2" charset="-78"/>
              </a:rPr>
              <a:t>اللّغة العربيَة – </a:t>
            </a:r>
            <a:r>
              <a:rPr lang="ar-BH" sz="2000" b="1" dirty="0" smtClean="0">
                <a:solidFill>
                  <a:prstClr val="white"/>
                </a:solidFill>
                <a:latin typeface="Sakkal Majalla" panose="02000000000000000000" pitchFamily="2" charset="-78"/>
                <a:cs typeface="Sakkal Majalla" panose="02000000000000000000" pitchFamily="2" charset="-78"/>
              </a:rPr>
              <a:t>الرّابع </a:t>
            </a:r>
            <a:r>
              <a:rPr lang="ar-BH" sz="2000" b="1" dirty="0">
                <a:solidFill>
                  <a:prstClr val="white"/>
                </a:solidFill>
                <a:latin typeface="Sakkal Majalla" panose="02000000000000000000" pitchFamily="2" charset="-78"/>
                <a:cs typeface="Sakkal Majalla" panose="02000000000000000000" pitchFamily="2" charset="-78"/>
              </a:rPr>
              <a:t>الابتدائي</a:t>
            </a:r>
          </a:p>
        </p:txBody>
      </p:sp>
    </p:spTree>
    <p:extLst>
      <p:ext uri="{BB962C8B-B14F-4D97-AF65-F5344CB8AC3E}">
        <p14:creationId xmlns:p14="http://schemas.microsoft.com/office/powerpoint/2010/main" val="807582240"/>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1000"/>
                                        <p:tgtEl>
                                          <p:spTgt spid="9"/>
                                        </p:tgtEl>
                                      </p:cBhvr>
                                    </p:animEffect>
                                    <p:anim calcmode="lin" valueType="num">
                                      <p:cBhvr>
                                        <p:cTn id="8" dur="1000" fill="hold"/>
                                        <p:tgtEl>
                                          <p:spTgt spid="9"/>
                                        </p:tgtEl>
                                        <p:attrNameLst>
                                          <p:attrName>ppt_x</p:attrName>
                                        </p:attrNameLst>
                                      </p:cBhvr>
                                      <p:tavLst>
                                        <p:tav tm="0">
                                          <p:val>
                                            <p:strVal val="#ppt_x"/>
                                          </p:val>
                                        </p:tav>
                                        <p:tav tm="100000">
                                          <p:val>
                                            <p:strVal val="#ppt_x"/>
                                          </p:val>
                                        </p:tav>
                                      </p:tavLst>
                                    </p:anim>
                                    <p:anim calcmode="lin" valueType="num">
                                      <p:cBhvr>
                                        <p:cTn id="9" dur="1000" fill="hold"/>
                                        <p:tgtEl>
                                          <p:spTgt spid="9"/>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10"/>
                                        </p:tgtEl>
                                        <p:attrNameLst>
                                          <p:attrName>style.visibility</p:attrName>
                                        </p:attrNameLst>
                                      </p:cBhvr>
                                      <p:to>
                                        <p:strVal val="visible"/>
                                      </p:to>
                                    </p:set>
                                    <p:animEffect transition="in" filter="fade">
                                      <p:cBhvr>
                                        <p:cTn id="14" dur="1000"/>
                                        <p:tgtEl>
                                          <p:spTgt spid="10"/>
                                        </p:tgtEl>
                                      </p:cBhvr>
                                    </p:animEffect>
                                    <p:anim calcmode="lin" valueType="num">
                                      <p:cBhvr>
                                        <p:cTn id="15" dur="1000" fill="hold"/>
                                        <p:tgtEl>
                                          <p:spTgt spid="10"/>
                                        </p:tgtEl>
                                        <p:attrNameLst>
                                          <p:attrName>ppt_x</p:attrName>
                                        </p:attrNameLst>
                                      </p:cBhvr>
                                      <p:tavLst>
                                        <p:tav tm="0">
                                          <p:val>
                                            <p:strVal val="#ppt_x"/>
                                          </p:val>
                                        </p:tav>
                                        <p:tav tm="100000">
                                          <p:val>
                                            <p:strVal val="#ppt_x"/>
                                          </p:val>
                                        </p:tav>
                                      </p:tavLst>
                                    </p:anim>
                                    <p:anim calcmode="lin" valueType="num">
                                      <p:cBhvr>
                                        <p:cTn id="16" dur="1000" fill="hold"/>
                                        <p:tgtEl>
                                          <p:spTgt spid="10"/>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5"/>
                                        </p:tgtEl>
                                        <p:attrNameLst>
                                          <p:attrName>style.visibility</p:attrName>
                                        </p:attrNameLst>
                                      </p:cBhvr>
                                      <p:to>
                                        <p:strVal val="visible"/>
                                      </p:to>
                                    </p:set>
                                    <p:animEffect transition="in" filter="fade">
                                      <p:cBhvr>
                                        <p:cTn id="21" dur="1000"/>
                                        <p:tgtEl>
                                          <p:spTgt spid="5"/>
                                        </p:tgtEl>
                                      </p:cBhvr>
                                    </p:animEffect>
                                    <p:anim calcmode="lin" valueType="num">
                                      <p:cBhvr>
                                        <p:cTn id="22" dur="1000" fill="hold"/>
                                        <p:tgtEl>
                                          <p:spTgt spid="5"/>
                                        </p:tgtEl>
                                        <p:attrNameLst>
                                          <p:attrName>ppt_x</p:attrName>
                                        </p:attrNameLst>
                                      </p:cBhvr>
                                      <p:tavLst>
                                        <p:tav tm="0">
                                          <p:val>
                                            <p:strVal val="#ppt_x"/>
                                          </p:val>
                                        </p:tav>
                                        <p:tav tm="100000">
                                          <p:val>
                                            <p:strVal val="#ppt_x"/>
                                          </p:val>
                                        </p:tav>
                                      </p:tavLst>
                                    </p:anim>
                                    <p:anim calcmode="lin" valueType="num">
                                      <p:cBhvr>
                                        <p:cTn id="23" dur="1000" fill="hold"/>
                                        <p:tgtEl>
                                          <p:spTgt spid="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10" grpId="0" animBg="1"/>
      <p:bldP spid="5"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1">
            <a:extLst>
              <a:ext uri="{FF2B5EF4-FFF2-40B4-BE49-F238E27FC236}">
                <a16:creationId xmlns="" xmlns:a16="http://schemas.microsoft.com/office/drawing/2014/main" id="{FAE622D6-234B-4FC1-B4DB-B95C2B2C4869}"/>
              </a:ext>
            </a:extLst>
          </p:cNvPr>
          <p:cNvSpPr txBox="1">
            <a:spLocks/>
          </p:cNvSpPr>
          <p:nvPr/>
        </p:nvSpPr>
        <p:spPr>
          <a:xfrm>
            <a:off x="3288709" y="10140"/>
            <a:ext cx="6945955" cy="400928"/>
          </a:xfrm>
          <a:prstGeom prst="rect">
            <a:avLst/>
          </a:prstGeom>
        </p:spPr>
        <p:txBody>
          <a:bodyPr vert="horz" lIns="91440" tIns="45720" rIns="91440" bIns="45720" rtlCol="0" anchor="t">
            <a:noAutofit/>
          </a:bodyPr>
          <a:lstStyle>
            <a:lvl1pPr algn="l" defTabSz="457200" rtl="1" eaLnBrk="1" latinLnBrk="0" hangingPunct="1">
              <a:spcBef>
                <a:spcPct val="0"/>
              </a:spcBef>
              <a:buNone/>
              <a:defRPr sz="3600" kern="1200">
                <a:solidFill>
                  <a:schemeClr val="accent1">
                    <a:lumMod val="75000"/>
                  </a:schemeClr>
                </a:solidFill>
                <a:latin typeface="+mj-lt"/>
                <a:ea typeface="+mj-ea"/>
                <a:cs typeface="+mj-cs"/>
              </a:defRPr>
            </a:lvl1pPr>
            <a:lvl2pPr rtl="1" eaLnBrk="1" hangingPunct="1">
              <a:defRPr>
                <a:solidFill>
                  <a:schemeClr val="tx2"/>
                </a:solidFill>
              </a:defRPr>
            </a:lvl2pPr>
            <a:lvl3pPr rtl="1" eaLnBrk="1" hangingPunct="1">
              <a:defRPr>
                <a:solidFill>
                  <a:schemeClr val="tx2"/>
                </a:solidFill>
              </a:defRPr>
            </a:lvl3pPr>
            <a:lvl4pPr rtl="1" eaLnBrk="1" hangingPunct="1">
              <a:defRPr>
                <a:solidFill>
                  <a:schemeClr val="tx2"/>
                </a:solidFill>
              </a:defRPr>
            </a:lvl4pPr>
            <a:lvl5pPr rtl="1" eaLnBrk="1" hangingPunct="1">
              <a:defRPr>
                <a:solidFill>
                  <a:schemeClr val="tx2"/>
                </a:solidFill>
              </a:defRPr>
            </a:lvl5pPr>
            <a:lvl6pPr rtl="1" eaLnBrk="1" hangingPunct="1">
              <a:defRPr>
                <a:solidFill>
                  <a:schemeClr val="tx2"/>
                </a:solidFill>
              </a:defRPr>
            </a:lvl6pPr>
            <a:lvl7pPr rtl="1" eaLnBrk="1" hangingPunct="1">
              <a:defRPr>
                <a:solidFill>
                  <a:schemeClr val="tx2"/>
                </a:solidFill>
              </a:defRPr>
            </a:lvl7pPr>
            <a:lvl8pPr rtl="1" eaLnBrk="1" hangingPunct="1">
              <a:defRPr>
                <a:solidFill>
                  <a:schemeClr val="tx2"/>
                </a:solidFill>
              </a:defRPr>
            </a:lvl8pPr>
            <a:lvl9pPr rtl="1" eaLnBrk="1" hangingPunct="1">
              <a:defRPr>
                <a:solidFill>
                  <a:schemeClr val="tx2"/>
                </a:solidFill>
              </a:defRPr>
            </a:lvl9pPr>
          </a:lstStyle>
          <a:p>
            <a:pPr algn="ctr"/>
            <a:r>
              <a:rPr lang="ar-BH" sz="2800" b="1" dirty="0" smtClean="0">
                <a:solidFill>
                  <a:srgbClr val="FF0000"/>
                </a:solidFill>
                <a:latin typeface="Sakkal Majalla" panose="02000000000000000000" pitchFamily="2" charset="-78"/>
                <a:cs typeface="Sakkal Majalla" panose="02000000000000000000" pitchFamily="2" charset="-78"/>
              </a:rPr>
              <a:t>تحليل قصّة وفق عناصرها الأساسيّة</a:t>
            </a:r>
            <a:endParaRPr lang="ar-BH" sz="2800" b="1" dirty="0">
              <a:solidFill>
                <a:srgbClr val="FF0000"/>
              </a:solidFill>
              <a:latin typeface="Sakkal Majalla" panose="02000000000000000000" pitchFamily="2" charset="-78"/>
              <a:cs typeface="Sakkal Majalla" panose="02000000000000000000" pitchFamily="2" charset="-78"/>
            </a:endParaRPr>
          </a:p>
        </p:txBody>
      </p:sp>
      <p:sp>
        <p:nvSpPr>
          <p:cNvPr id="2" name="مربع نص 1">
            <a:extLst>
              <a:ext uri="{FF2B5EF4-FFF2-40B4-BE49-F238E27FC236}">
                <a16:creationId xmlns="" xmlns:a16="http://schemas.microsoft.com/office/drawing/2014/main" id="{667C0FE7-4F25-4556-B021-CCA120C6168A}"/>
              </a:ext>
            </a:extLst>
          </p:cNvPr>
          <p:cNvSpPr txBox="1"/>
          <p:nvPr/>
        </p:nvSpPr>
        <p:spPr>
          <a:xfrm>
            <a:off x="9615693" y="1392386"/>
            <a:ext cx="2153265" cy="1384995"/>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pPr algn="ctr"/>
            <a:r>
              <a:rPr lang="ar-BH" sz="2800" b="1" dirty="0">
                <a:latin typeface="Sakkal Majalla" panose="02000000000000000000" pitchFamily="2" charset="-78"/>
                <a:cs typeface="Sakkal Majalla" panose="02000000000000000000" pitchFamily="2" charset="-78"/>
              </a:rPr>
              <a:t>أقرَاُ </a:t>
            </a:r>
            <a:r>
              <a:rPr lang="ar-BH" sz="2800" b="1" dirty="0" smtClean="0">
                <a:latin typeface="Sakkal Majalla" panose="02000000000000000000" pitchFamily="2" charset="-78"/>
                <a:cs typeface="Sakkal Majalla" panose="02000000000000000000" pitchFamily="2" charset="-78"/>
              </a:rPr>
              <a:t>القصّة </a:t>
            </a:r>
            <a:r>
              <a:rPr lang="ar-BH" sz="2800" b="1" dirty="0">
                <a:latin typeface="Sakkal Majalla" panose="02000000000000000000" pitchFamily="2" charset="-78"/>
                <a:cs typeface="Sakkal Majalla" panose="02000000000000000000" pitchFamily="2" charset="-78"/>
              </a:rPr>
              <a:t>قِراءَةً واعَيَةً، ثمَّ أجيبُ عمّا </a:t>
            </a:r>
            <a:r>
              <a:rPr lang="ar-BH" sz="2800" b="1" dirty="0" smtClean="0">
                <a:latin typeface="Sakkal Majalla" panose="02000000000000000000" pitchFamily="2" charset="-78"/>
                <a:cs typeface="Sakkal Majalla" panose="02000000000000000000" pitchFamily="2" charset="-78"/>
              </a:rPr>
              <a:t>يليها </a:t>
            </a:r>
            <a:r>
              <a:rPr lang="ar-BH" sz="2800" b="1" dirty="0">
                <a:latin typeface="Sakkal Majalla" panose="02000000000000000000" pitchFamily="2" charset="-78"/>
                <a:cs typeface="Sakkal Majalla" panose="02000000000000000000" pitchFamily="2" charset="-78"/>
              </a:rPr>
              <a:t>مِنْ أسئِلَةٍ.</a:t>
            </a:r>
          </a:p>
        </p:txBody>
      </p:sp>
      <p:pic>
        <p:nvPicPr>
          <p:cNvPr id="11" name="Picture 5">
            <a:extLst>
              <a:ext uri="{FF2B5EF4-FFF2-40B4-BE49-F238E27FC236}">
                <a16:creationId xmlns="" xmlns:a16="http://schemas.microsoft.com/office/drawing/2014/main" id="{210017C7-7EDF-4A55-924F-965684993A4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493289" y="70286"/>
            <a:ext cx="1733994" cy="1268068"/>
          </a:xfrm>
          <a:prstGeom prst="rect">
            <a:avLst/>
          </a:prstGeom>
        </p:spPr>
      </p:pic>
      <p:cxnSp>
        <p:nvCxnSpPr>
          <p:cNvPr id="12" name="Straight Connector 11"/>
          <p:cNvCxnSpPr/>
          <p:nvPr/>
        </p:nvCxnSpPr>
        <p:spPr>
          <a:xfrm flipV="1">
            <a:off x="270641" y="6264165"/>
            <a:ext cx="11498317" cy="42042"/>
          </a:xfrm>
          <a:prstGeom prst="line">
            <a:avLst/>
          </a:prstGeom>
          <a:ln w="38100">
            <a:solidFill>
              <a:srgbClr val="C00000"/>
            </a:solidFill>
          </a:ln>
        </p:spPr>
        <p:style>
          <a:lnRef idx="1">
            <a:schemeClr val="accent1"/>
          </a:lnRef>
          <a:fillRef idx="0">
            <a:schemeClr val="accent1"/>
          </a:fillRef>
          <a:effectRef idx="0">
            <a:schemeClr val="accent1"/>
          </a:effectRef>
          <a:fontRef idx="minor">
            <a:schemeClr val="tx1"/>
          </a:fontRef>
        </p:style>
      </p:cxnSp>
      <p:sp>
        <p:nvSpPr>
          <p:cNvPr id="13" name="Rectangle 12"/>
          <p:cNvSpPr>
            <a:spLocks/>
          </p:cNvSpPr>
          <p:nvPr/>
        </p:nvSpPr>
        <p:spPr>
          <a:xfrm>
            <a:off x="7995425" y="6306207"/>
            <a:ext cx="3773534" cy="381000"/>
          </a:xfrm>
          <a:prstGeom prst="rect">
            <a:avLst/>
          </a:prstGeom>
          <a:noFill/>
          <a:ln w="12700" cap="flat" cmpd="sng" algn="ctr">
            <a:no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marL="0" marR="0" algn="r">
              <a:lnSpc>
                <a:spcPct val="106000"/>
              </a:lnSpc>
              <a:spcBef>
                <a:spcPts val="0"/>
              </a:spcBef>
              <a:spcAft>
                <a:spcPts val="800"/>
              </a:spcAft>
            </a:pPr>
            <a:r>
              <a:rPr lang="ar-BH" sz="1400" b="1" dirty="0">
                <a:solidFill>
                  <a:srgbClr val="000000"/>
                </a:solidFill>
                <a:effectLst/>
                <a:latin typeface="Calibri" panose="020F0502020204030204" pitchFamily="34" charset="0"/>
                <a:ea typeface="Calibri" panose="020F0502020204030204" pitchFamily="34" charset="0"/>
                <a:cs typeface="Sakkal Majalla" panose="02000000000000000000" pitchFamily="2" charset="-78"/>
              </a:rPr>
              <a:t>وزارة التربية والتعليم –الفصل الدراسي الثاني 2020-2021م</a:t>
            </a:r>
            <a:endParaRPr lang="en-US" sz="1100" dirty="0">
              <a:effectLst/>
              <a:latin typeface="Calibri" panose="020F0502020204030204" pitchFamily="34" charset="0"/>
              <a:ea typeface="Calibri" panose="020F0502020204030204" pitchFamily="34" charset="0"/>
              <a:cs typeface="Arial" panose="020B0604020202020204" pitchFamily="34" charset="0"/>
            </a:endParaRPr>
          </a:p>
        </p:txBody>
      </p:sp>
      <p:sp>
        <p:nvSpPr>
          <p:cNvPr id="3" name="Rectangle 2"/>
          <p:cNvSpPr/>
          <p:nvPr/>
        </p:nvSpPr>
        <p:spPr>
          <a:xfrm>
            <a:off x="100021" y="465100"/>
            <a:ext cx="9364174" cy="5745033"/>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rtl="1"/>
            <a:r>
              <a:rPr lang="ar-BH" sz="3600" dirty="0" smtClean="0">
                <a:latin typeface="Sakkal Majalla" panose="02000000000000000000" pitchFamily="2" charset="-78"/>
                <a:cs typeface="Sakkal Majalla" panose="02000000000000000000" pitchFamily="2" charset="-78"/>
              </a:rPr>
              <a:t>  </a:t>
            </a:r>
          </a:p>
          <a:p>
            <a:pPr algn="ctr" rtl="1"/>
            <a:r>
              <a:rPr lang="ar-BH" sz="3600" dirty="0" smtClean="0">
                <a:latin typeface="Sakkal Majalla" panose="02000000000000000000" pitchFamily="2" charset="-78"/>
                <a:cs typeface="Sakkal Majalla" panose="02000000000000000000" pitchFamily="2" charset="-78"/>
              </a:rPr>
              <a:t> </a:t>
            </a:r>
            <a:r>
              <a:rPr lang="ar-BH" sz="3600" dirty="0" smtClean="0">
                <a:solidFill>
                  <a:srgbClr val="7030A0"/>
                </a:solidFill>
                <a:latin typeface="Sakkal Majalla" panose="02000000000000000000" pitchFamily="2" charset="-78"/>
                <a:cs typeface="Sakkal Majalla" panose="02000000000000000000" pitchFamily="2" charset="-78"/>
              </a:rPr>
              <a:t>في التّعاونِ قوّةٌ</a:t>
            </a:r>
            <a:endParaRPr lang="ar-BH" sz="3600" dirty="0" smtClean="0">
              <a:latin typeface="Sakkal Majalla" panose="02000000000000000000" pitchFamily="2" charset="-78"/>
              <a:cs typeface="Sakkal Majalla" panose="02000000000000000000" pitchFamily="2" charset="-78"/>
            </a:endParaRPr>
          </a:p>
          <a:p>
            <a:pPr algn="r" rtl="1"/>
            <a:r>
              <a:rPr lang="ar-BH" sz="3600" dirty="0" smtClean="0">
                <a:latin typeface="Sakkal Majalla" panose="02000000000000000000" pitchFamily="2" charset="-78"/>
                <a:cs typeface="Sakkal Majalla" panose="02000000000000000000" pitchFamily="2" charset="-78"/>
              </a:rPr>
              <a:t>      </a:t>
            </a:r>
            <a:r>
              <a:rPr lang="ar-BH" sz="2800" dirty="0" smtClean="0">
                <a:solidFill>
                  <a:schemeClr val="tx1"/>
                </a:solidFill>
                <a:latin typeface="Sakkal Majalla" panose="02000000000000000000" pitchFamily="2" charset="-78"/>
                <a:cs typeface="Sakkal Majalla" panose="02000000000000000000" pitchFamily="2" charset="-78"/>
              </a:rPr>
              <a:t>في يومٍ من أيّام الرّبيعِ الجميلةِ، جاء صيّادٌ إلى شجرةٍ في ناحيةٍ منَ الغابةِ تكثرُ فيها الأشجارُ الكبيرَةُ، ونثرَ الحبَّ قربها، ونصب شبكتَه، وغطّاها بالأوراقِ والحشائشِ، ثمّ ذهبَ إلى مكانٍ قريبٍ، واختفى فيه، ولم يمضِ سوى وقتٍ قصير، حتّى جاءتْ حمامةٌ جميلةٌ تسمّى </a:t>
            </a:r>
            <a:r>
              <a:rPr lang="ar-BH" sz="2800" dirty="0" smtClean="0">
                <a:solidFill>
                  <a:srgbClr val="FF0000"/>
                </a:solidFill>
                <a:latin typeface="Sakkal Majalla" panose="02000000000000000000" pitchFamily="2" charset="-78"/>
                <a:cs typeface="Sakkal Majalla" panose="02000000000000000000" pitchFamily="2" charset="-78"/>
              </a:rPr>
              <a:t>الحمامةَ</a:t>
            </a:r>
            <a:r>
              <a:rPr lang="ar-BH" sz="2800" dirty="0" smtClean="0">
                <a:solidFill>
                  <a:schemeClr val="tx1"/>
                </a:solidFill>
                <a:latin typeface="Sakkal Majalla" panose="02000000000000000000" pitchFamily="2" charset="-78"/>
                <a:cs typeface="Sakkal Majalla" panose="02000000000000000000" pitchFamily="2" charset="-78"/>
              </a:rPr>
              <a:t> </a:t>
            </a:r>
            <a:r>
              <a:rPr lang="ar-BH" sz="2800" dirty="0" smtClean="0">
                <a:solidFill>
                  <a:srgbClr val="FF0000"/>
                </a:solidFill>
                <a:latin typeface="Sakkal Majalla" panose="02000000000000000000" pitchFamily="2" charset="-78"/>
                <a:cs typeface="Sakkal Majalla" panose="02000000000000000000" pitchFamily="2" charset="-78"/>
              </a:rPr>
              <a:t>الـمطوّقةَ</a:t>
            </a:r>
            <a:r>
              <a:rPr lang="ar-BH" sz="2800" dirty="0" smtClean="0">
                <a:solidFill>
                  <a:schemeClr val="tx1"/>
                </a:solidFill>
                <a:latin typeface="Sakkal Majalla" panose="02000000000000000000" pitchFamily="2" charset="-78"/>
                <a:cs typeface="Sakkal Majalla" panose="02000000000000000000" pitchFamily="2" charset="-78"/>
              </a:rPr>
              <a:t>، ومعها حماماتٌ أخرى، فبدأتْ بالتقاطِ الحبِّ هي وصاحباتها، دون أن ترى الشّبكةَ، فوقعت الحمامات جميعُها في الشّبكةِ.</a:t>
            </a:r>
          </a:p>
          <a:p>
            <a:pPr algn="r" rtl="1"/>
            <a:r>
              <a:rPr lang="ar-BH" sz="2800" dirty="0">
                <a:solidFill>
                  <a:schemeClr val="tx1"/>
                </a:solidFill>
                <a:latin typeface="Sakkal Majalla" panose="02000000000000000000" pitchFamily="2" charset="-78"/>
                <a:cs typeface="Sakkal Majalla" panose="02000000000000000000" pitchFamily="2" charset="-78"/>
              </a:rPr>
              <a:t> </a:t>
            </a:r>
            <a:r>
              <a:rPr lang="ar-BH" sz="2800" dirty="0" smtClean="0">
                <a:solidFill>
                  <a:schemeClr val="tx1"/>
                </a:solidFill>
                <a:latin typeface="Sakkal Majalla" panose="02000000000000000000" pitchFamily="2" charset="-78"/>
                <a:cs typeface="Sakkal Majalla" panose="02000000000000000000" pitchFamily="2" charset="-78"/>
              </a:rPr>
              <a:t>     أقبلَ الصيّادُ فرحًا؛ لأنّ عدد الحمامات كبيرٌ، ولم يكنْ يحلم بصيدٍ وفير، وشعرت الحماماتُ بالخطرِ، فازداد </a:t>
            </a:r>
            <a:r>
              <a:rPr lang="ar-BH" sz="2800" dirty="0" smtClean="0">
                <a:solidFill>
                  <a:srgbClr val="FF0000"/>
                </a:solidFill>
                <a:latin typeface="Sakkal Majalla" panose="02000000000000000000" pitchFamily="2" charset="-78"/>
                <a:cs typeface="Sakkal Majalla" panose="02000000000000000000" pitchFamily="2" charset="-78"/>
              </a:rPr>
              <a:t>فزعُ</a:t>
            </a:r>
            <a:r>
              <a:rPr lang="ar-BH" sz="2800" dirty="0" smtClean="0">
                <a:solidFill>
                  <a:schemeClr val="tx1"/>
                </a:solidFill>
                <a:latin typeface="Sakkal Majalla" panose="02000000000000000000" pitchFamily="2" charset="-78"/>
                <a:cs typeface="Sakkal Majalla" panose="02000000000000000000" pitchFamily="2" charset="-78"/>
              </a:rPr>
              <a:t>ها، وأخذت كلُّ حمامةٍ تتخبّطُ في الشّبكة تريد أن تنجوَ بنفسِها، فقالت الحمامةُ المطوّقةُ:</a:t>
            </a:r>
            <a:r>
              <a:rPr lang="en-US" sz="2800" dirty="0" smtClean="0">
                <a:solidFill>
                  <a:schemeClr val="tx1"/>
                </a:solidFill>
                <a:latin typeface="Sakkal Majalla" panose="02000000000000000000" pitchFamily="2" charset="-78"/>
                <a:cs typeface="Sakkal Majalla" panose="02000000000000000000" pitchFamily="2" charset="-78"/>
              </a:rPr>
              <a:t>”</a:t>
            </a:r>
            <a:r>
              <a:rPr lang="ar-BH" sz="2800" dirty="0" smtClean="0">
                <a:solidFill>
                  <a:schemeClr val="tx1"/>
                </a:solidFill>
                <a:latin typeface="Sakkal Majalla" panose="02000000000000000000" pitchFamily="2" charset="-78"/>
                <a:cs typeface="Sakkal Majalla" panose="02000000000000000000" pitchFamily="2" charset="-78"/>
              </a:rPr>
              <a:t> لن نستطيعَ التّخلُّصَ من الشّبكةِ إلّا إذا تعاونّا، واقتلعنا الشّبكة معًا</a:t>
            </a:r>
            <a:r>
              <a:rPr lang="en-US" sz="2800" dirty="0" smtClean="0">
                <a:solidFill>
                  <a:schemeClr val="tx1"/>
                </a:solidFill>
                <a:latin typeface="Sakkal Majalla" panose="02000000000000000000" pitchFamily="2" charset="-78"/>
                <a:cs typeface="Sakkal Majalla" panose="02000000000000000000" pitchFamily="2" charset="-78"/>
              </a:rPr>
              <a:t>”</a:t>
            </a:r>
            <a:r>
              <a:rPr lang="ar-BH" sz="2800" dirty="0" smtClean="0">
                <a:solidFill>
                  <a:schemeClr val="tx1"/>
                </a:solidFill>
                <a:latin typeface="Sakkal Majalla" panose="02000000000000000000" pitchFamily="2" charset="-78"/>
                <a:cs typeface="Sakkal Majalla" panose="02000000000000000000" pitchFamily="2" charset="-78"/>
              </a:rPr>
              <a:t>.</a:t>
            </a:r>
            <a:r>
              <a:rPr lang="ar-BH" sz="2800" b="1" dirty="0">
                <a:solidFill>
                  <a:srgbClr val="0070C0"/>
                </a:solidFill>
                <a:latin typeface="Sakkal Majalla" panose="02000000000000000000" pitchFamily="2" charset="-78"/>
                <a:cs typeface="Sakkal Majalla" panose="02000000000000000000" pitchFamily="2" charset="-78"/>
              </a:rPr>
              <a:t> </a:t>
            </a:r>
            <a:endParaRPr lang="ar-BH" sz="2800" dirty="0" smtClean="0">
              <a:solidFill>
                <a:schemeClr val="tx1"/>
              </a:solidFill>
              <a:latin typeface="Sakkal Majalla" panose="02000000000000000000" pitchFamily="2" charset="-78"/>
              <a:cs typeface="Sakkal Majalla" panose="02000000000000000000" pitchFamily="2" charset="-78"/>
            </a:endParaRPr>
          </a:p>
          <a:p>
            <a:pPr algn="r" rtl="1"/>
            <a:r>
              <a:rPr lang="ar-BH" sz="2800" dirty="0" smtClean="0">
                <a:solidFill>
                  <a:schemeClr val="tx1"/>
                </a:solidFill>
                <a:latin typeface="Sakkal Majalla" panose="02000000000000000000" pitchFamily="2" charset="-78"/>
                <a:cs typeface="Sakkal Majalla" panose="02000000000000000000" pitchFamily="2" charset="-78"/>
              </a:rPr>
              <a:t>      اتّحدَتْ الحماماتُ ، وبحركةٍ جماعيّةٍ،  نجحَتْ في اقتلاع الشّبكة، وطارَتْ بها عاليًا، وبقي الصيّادُ مندهشًا أمام الـمفاجأةِ الكبيرةِ.</a:t>
            </a:r>
          </a:p>
          <a:p>
            <a:pPr algn="r" rtl="1"/>
            <a:r>
              <a:rPr lang="ar-BH" sz="2800" dirty="0" smtClean="0">
                <a:solidFill>
                  <a:schemeClr val="tx1"/>
                </a:solidFill>
                <a:latin typeface="Sakkal Majalla" panose="02000000000000000000" pitchFamily="2" charset="-78"/>
                <a:cs typeface="Sakkal Majalla" panose="02000000000000000000" pitchFamily="2" charset="-78"/>
              </a:rPr>
              <a:t>                                                                            </a:t>
            </a:r>
            <a:r>
              <a:rPr lang="ar-BH" sz="2800" dirty="0" smtClean="0">
                <a:solidFill>
                  <a:srgbClr val="7030A0"/>
                </a:solidFill>
                <a:latin typeface="Sakkal Majalla" panose="02000000000000000000" pitchFamily="2" charset="-78"/>
                <a:cs typeface="Sakkal Majalla" panose="02000000000000000000" pitchFamily="2" charset="-78"/>
              </a:rPr>
              <a:t>عن عبد الله بن المقفّع (بتصرّف)</a:t>
            </a:r>
            <a:endParaRPr lang="ar-BH" sz="2800" b="1" dirty="0">
              <a:solidFill>
                <a:srgbClr val="0070C0"/>
              </a:solidFill>
              <a:latin typeface="Sakkal Majalla" panose="02000000000000000000" pitchFamily="2" charset="-78"/>
              <a:cs typeface="Sakkal Majalla" panose="02000000000000000000" pitchFamily="2" charset="-78"/>
            </a:endParaRPr>
          </a:p>
          <a:p>
            <a:pPr algn="r" rtl="1"/>
            <a:endParaRPr lang="en-US" sz="2800" dirty="0">
              <a:solidFill>
                <a:srgbClr val="7030A0"/>
              </a:solidFill>
              <a:latin typeface="Sakkal Majalla" panose="02000000000000000000" pitchFamily="2" charset="-78"/>
              <a:cs typeface="Sakkal Majalla" panose="02000000000000000000" pitchFamily="2" charset="-78"/>
            </a:endParaRPr>
          </a:p>
        </p:txBody>
      </p:sp>
      <p:sp>
        <p:nvSpPr>
          <p:cNvPr id="10" name="Title 1">
            <a:extLst>
              <a:ext uri="{FF2B5EF4-FFF2-40B4-BE49-F238E27FC236}">
                <a16:creationId xmlns="" xmlns:a16="http://schemas.microsoft.com/office/drawing/2014/main" id="{A50C1A3D-DB0E-4F41-829D-8D389B354DED}"/>
              </a:ext>
            </a:extLst>
          </p:cNvPr>
          <p:cNvSpPr txBox="1">
            <a:spLocks/>
          </p:cNvSpPr>
          <p:nvPr/>
        </p:nvSpPr>
        <p:spPr>
          <a:xfrm>
            <a:off x="9010933" y="343888"/>
            <a:ext cx="1522967" cy="720864"/>
          </a:xfrm>
          <a:prstGeom prst="rect">
            <a:avLst/>
          </a:prstGeom>
        </p:spPr>
        <p:style>
          <a:lnRef idx="1">
            <a:schemeClr val="accent6"/>
          </a:lnRef>
          <a:fillRef idx="3">
            <a:schemeClr val="accent6"/>
          </a:fillRef>
          <a:effectRef idx="2">
            <a:schemeClr val="accent6"/>
          </a:effectRef>
          <a:fontRef idx="minor">
            <a:schemeClr val="lt1"/>
          </a:fontRef>
        </p:style>
        <p:txBody>
          <a:bodyPr vert="horz" lIns="91440" tIns="45720" rIns="91440" bIns="45720" rtlCol="0" anchor="t">
            <a:normAutofit lnSpcReduction="10000"/>
          </a:bodyPr>
          <a:lstStyle>
            <a:lvl1pPr algn="l" defTabSz="457200" rtl="1" eaLnBrk="1" latinLnBrk="0" hangingPunct="1">
              <a:spcBef>
                <a:spcPct val="0"/>
              </a:spcBef>
              <a:buNone/>
              <a:defRPr sz="3600" kern="1200">
                <a:solidFill>
                  <a:schemeClr val="accent1">
                    <a:lumMod val="75000"/>
                  </a:schemeClr>
                </a:solidFill>
                <a:latin typeface="+mj-lt"/>
                <a:ea typeface="+mj-ea"/>
                <a:cs typeface="+mj-cs"/>
              </a:defRPr>
            </a:lvl1pPr>
            <a:lvl2pPr rtl="1" eaLnBrk="1" hangingPunct="1">
              <a:defRPr>
                <a:solidFill>
                  <a:schemeClr val="tx2"/>
                </a:solidFill>
              </a:defRPr>
            </a:lvl2pPr>
            <a:lvl3pPr rtl="1" eaLnBrk="1" hangingPunct="1">
              <a:defRPr>
                <a:solidFill>
                  <a:schemeClr val="tx2"/>
                </a:solidFill>
              </a:defRPr>
            </a:lvl3pPr>
            <a:lvl4pPr rtl="1" eaLnBrk="1" hangingPunct="1">
              <a:defRPr>
                <a:solidFill>
                  <a:schemeClr val="tx2"/>
                </a:solidFill>
              </a:defRPr>
            </a:lvl4pPr>
            <a:lvl5pPr rtl="1" eaLnBrk="1" hangingPunct="1">
              <a:defRPr>
                <a:solidFill>
                  <a:schemeClr val="tx2"/>
                </a:solidFill>
              </a:defRPr>
            </a:lvl5pPr>
            <a:lvl6pPr rtl="1" eaLnBrk="1" hangingPunct="1">
              <a:defRPr>
                <a:solidFill>
                  <a:schemeClr val="tx2"/>
                </a:solidFill>
              </a:defRPr>
            </a:lvl6pPr>
            <a:lvl7pPr rtl="1" eaLnBrk="1" hangingPunct="1">
              <a:defRPr>
                <a:solidFill>
                  <a:schemeClr val="tx2"/>
                </a:solidFill>
              </a:defRPr>
            </a:lvl7pPr>
            <a:lvl8pPr rtl="1" eaLnBrk="1" hangingPunct="1">
              <a:defRPr>
                <a:solidFill>
                  <a:schemeClr val="tx2"/>
                </a:solidFill>
              </a:defRPr>
            </a:lvl8pPr>
            <a:lvl9pPr rtl="1" eaLnBrk="1" hangingPunct="1">
              <a:defRPr>
                <a:solidFill>
                  <a:schemeClr val="tx2"/>
                </a:solidFill>
              </a:defRPr>
            </a:lvl9pPr>
          </a:lstStyle>
          <a:p>
            <a:pPr algn="r"/>
            <a:r>
              <a:rPr lang="ar-BH" sz="4400" b="1" dirty="0">
                <a:solidFill>
                  <a:schemeClr val="bg1"/>
                </a:solidFill>
                <a:latin typeface="Sakkal Majalla" panose="02000000000000000000" pitchFamily="2" charset="-78"/>
                <a:cs typeface="Sakkal Majalla" panose="02000000000000000000" pitchFamily="2" charset="-78"/>
              </a:rPr>
              <a:t>أ</a:t>
            </a:r>
            <a:r>
              <a:rPr lang="ar-SA" sz="4400" b="1" dirty="0">
                <a:solidFill>
                  <a:schemeClr val="bg1"/>
                </a:solidFill>
                <a:latin typeface="Sakkal Majalla" panose="02000000000000000000" pitchFamily="2" charset="-78"/>
                <a:cs typeface="Sakkal Majalla" panose="02000000000000000000" pitchFamily="2" charset="-78"/>
              </a:rPr>
              <a:t>َ</a:t>
            </a:r>
            <a:r>
              <a:rPr lang="ar-BH" sz="4400" b="1" dirty="0">
                <a:solidFill>
                  <a:schemeClr val="bg1"/>
                </a:solidFill>
                <a:latin typeface="Sakkal Majalla" panose="02000000000000000000" pitchFamily="2" charset="-78"/>
                <a:cs typeface="Sakkal Majalla" panose="02000000000000000000" pitchFamily="2" charset="-78"/>
              </a:rPr>
              <a:t>ك</a:t>
            </a:r>
            <a:r>
              <a:rPr lang="ar-SA" sz="4400" b="1" dirty="0">
                <a:solidFill>
                  <a:schemeClr val="bg1"/>
                </a:solidFill>
                <a:latin typeface="Sakkal Majalla" panose="02000000000000000000" pitchFamily="2" charset="-78"/>
                <a:cs typeface="Sakkal Majalla" panose="02000000000000000000" pitchFamily="2" charset="-78"/>
              </a:rPr>
              <a:t>ْ</a:t>
            </a:r>
            <a:r>
              <a:rPr lang="ar-BH" sz="4400" b="1" dirty="0">
                <a:solidFill>
                  <a:schemeClr val="bg1"/>
                </a:solidFill>
                <a:latin typeface="Sakkal Majalla" panose="02000000000000000000" pitchFamily="2" charset="-78"/>
                <a:cs typeface="Sakkal Majalla" panose="02000000000000000000" pitchFamily="2" charset="-78"/>
              </a:rPr>
              <a:t>ت</a:t>
            </a:r>
            <a:r>
              <a:rPr lang="ar-SA" sz="4400" b="1" dirty="0">
                <a:solidFill>
                  <a:schemeClr val="bg1"/>
                </a:solidFill>
                <a:latin typeface="Sakkal Majalla" panose="02000000000000000000" pitchFamily="2" charset="-78"/>
                <a:cs typeface="Sakkal Majalla" panose="02000000000000000000" pitchFamily="2" charset="-78"/>
              </a:rPr>
              <a:t>َ</a:t>
            </a:r>
            <a:r>
              <a:rPr lang="ar-BH" sz="4400" b="1" dirty="0">
                <a:solidFill>
                  <a:schemeClr val="bg1"/>
                </a:solidFill>
                <a:latin typeface="Sakkal Majalla" panose="02000000000000000000" pitchFamily="2" charset="-78"/>
                <a:cs typeface="Sakkal Majalla" panose="02000000000000000000" pitchFamily="2" charset="-78"/>
              </a:rPr>
              <a:t>ش</a:t>
            </a:r>
            <a:r>
              <a:rPr lang="ar-SA" sz="4400" b="1" dirty="0">
                <a:solidFill>
                  <a:schemeClr val="bg1"/>
                </a:solidFill>
                <a:latin typeface="Sakkal Majalla" panose="02000000000000000000" pitchFamily="2" charset="-78"/>
                <a:cs typeface="Sakkal Majalla" panose="02000000000000000000" pitchFamily="2" charset="-78"/>
              </a:rPr>
              <a:t>ِ</a:t>
            </a:r>
            <a:r>
              <a:rPr lang="ar-BH" sz="4400" b="1" dirty="0">
                <a:solidFill>
                  <a:schemeClr val="bg1"/>
                </a:solidFill>
                <a:latin typeface="Sakkal Majalla" panose="02000000000000000000" pitchFamily="2" charset="-78"/>
                <a:cs typeface="Sakkal Majalla" panose="02000000000000000000" pitchFamily="2" charset="-78"/>
              </a:rPr>
              <a:t>ف</a:t>
            </a:r>
            <a:r>
              <a:rPr lang="ar-SA" sz="4400" b="1" dirty="0">
                <a:solidFill>
                  <a:schemeClr val="bg1"/>
                </a:solidFill>
                <a:latin typeface="Sakkal Majalla" panose="02000000000000000000" pitchFamily="2" charset="-78"/>
                <a:cs typeface="Sakkal Majalla" panose="02000000000000000000" pitchFamily="2" charset="-78"/>
              </a:rPr>
              <a:t>ُ</a:t>
            </a:r>
            <a:endParaRPr lang="en-GB" sz="4400" b="1" dirty="0">
              <a:solidFill>
                <a:schemeClr val="bg1"/>
              </a:solidFill>
              <a:latin typeface="Sakkal Majalla" panose="02000000000000000000" pitchFamily="2" charset="-78"/>
              <a:cs typeface="Sakkal Majalla" panose="02000000000000000000" pitchFamily="2" charset="-78"/>
            </a:endParaRPr>
          </a:p>
        </p:txBody>
      </p:sp>
      <p:sp>
        <p:nvSpPr>
          <p:cNvPr id="15" name="مربع نص 1">
            <a:extLst>
              <a:ext uri="{FF2B5EF4-FFF2-40B4-BE49-F238E27FC236}">
                <a16:creationId xmlns="" xmlns:a16="http://schemas.microsoft.com/office/drawing/2014/main" id="{667C0FE7-4F25-4556-B021-CCA120C6168A}"/>
              </a:ext>
            </a:extLst>
          </p:cNvPr>
          <p:cNvSpPr txBox="1"/>
          <p:nvPr/>
        </p:nvSpPr>
        <p:spPr>
          <a:xfrm>
            <a:off x="9615693" y="2966501"/>
            <a:ext cx="2153265" cy="3108543"/>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pPr algn="ctr" rtl="1"/>
            <a:r>
              <a:rPr lang="ar-BH" sz="2800" b="1" dirty="0" smtClean="0">
                <a:solidFill>
                  <a:srgbClr val="FF0000"/>
                </a:solidFill>
                <a:latin typeface="Sakkal Majalla" panose="02000000000000000000" pitchFamily="2" charset="-78"/>
                <a:cs typeface="Sakkal Majalla" panose="02000000000000000000" pitchFamily="2" charset="-78"/>
              </a:rPr>
              <a:t>شرحُ المفردات</a:t>
            </a:r>
          </a:p>
          <a:p>
            <a:pPr algn="r" rtl="1"/>
            <a:r>
              <a:rPr lang="ar-BH" sz="2800" b="1" dirty="0" smtClean="0">
                <a:solidFill>
                  <a:srgbClr val="FF0000"/>
                </a:solidFill>
                <a:latin typeface="Sakkal Majalla" panose="02000000000000000000" pitchFamily="2" charset="-78"/>
                <a:cs typeface="Sakkal Majalla" panose="02000000000000000000" pitchFamily="2" charset="-78"/>
              </a:rPr>
              <a:t>الحمامة الـمطوّقة: </a:t>
            </a:r>
          </a:p>
          <a:p>
            <a:pPr algn="ctr" rtl="1"/>
            <a:endParaRPr lang="ar-BH" sz="2800" b="1" dirty="0">
              <a:solidFill>
                <a:srgbClr val="FF0000"/>
              </a:solidFill>
              <a:latin typeface="Sakkal Majalla" panose="02000000000000000000" pitchFamily="2" charset="-78"/>
              <a:cs typeface="Sakkal Majalla" panose="02000000000000000000" pitchFamily="2" charset="-78"/>
            </a:endParaRPr>
          </a:p>
          <a:p>
            <a:pPr algn="ctr" rtl="1"/>
            <a:endParaRPr lang="ar-BH" sz="2800" b="1" dirty="0" smtClean="0">
              <a:solidFill>
                <a:srgbClr val="FF0000"/>
              </a:solidFill>
              <a:latin typeface="Sakkal Majalla" panose="02000000000000000000" pitchFamily="2" charset="-78"/>
              <a:cs typeface="Sakkal Majalla" panose="02000000000000000000" pitchFamily="2" charset="-78"/>
            </a:endParaRPr>
          </a:p>
          <a:p>
            <a:pPr algn="ctr" rtl="1"/>
            <a:endParaRPr lang="ar-BH" sz="2800" b="1" dirty="0">
              <a:solidFill>
                <a:srgbClr val="FF0000"/>
              </a:solidFill>
              <a:latin typeface="Sakkal Majalla" panose="02000000000000000000" pitchFamily="2" charset="-78"/>
              <a:cs typeface="Sakkal Majalla" panose="02000000000000000000" pitchFamily="2" charset="-78"/>
            </a:endParaRPr>
          </a:p>
          <a:p>
            <a:pPr algn="ctr" rtl="1"/>
            <a:endParaRPr lang="ar-BH" sz="2800" b="1" dirty="0">
              <a:solidFill>
                <a:srgbClr val="FF0000"/>
              </a:solidFill>
              <a:latin typeface="Sakkal Majalla" panose="02000000000000000000" pitchFamily="2" charset="-78"/>
              <a:cs typeface="Sakkal Majalla" panose="02000000000000000000" pitchFamily="2" charset="-78"/>
            </a:endParaRPr>
          </a:p>
          <a:p>
            <a:pPr algn="r" rtl="1"/>
            <a:r>
              <a:rPr lang="ar-BH" sz="2800" b="1" dirty="0" smtClean="0">
                <a:solidFill>
                  <a:srgbClr val="FF0000"/>
                </a:solidFill>
                <a:latin typeface="Sakkal Majalla" panose="02000000000000000000" pitchFamily="2" charset="-78"/>
                <a:cs typeface="Sakkal Majalla" panose="02000000000000000000" pitchFamily="2" charset="-78"/>
              </a:rPr>
              <a:t>الفزعُ</a:t>
            </a:r>
            <a:r>
              <a:rPr lang="ar-BH" sz="2800" b="1" dirty="0" smtClean="0">
                <a:solidFill>
                  <a:srgbClr val="FF0000"/>
                </a:solidFill>
                <a:latin typeface="Sakkal Majalla" panose="02000000000000000000" pitchFamily="2" charset="-78"/>
                <a:cs typeface="Sakkal Majalla" panose="02000000000000000000" pitchFamily="2" charset="-78"/>
              </a:rPr>
              <a:t>:</a:t>
            </a:r>
            <a:endParaRPr lang="ar-BH" sz="2800" b="1" dirty="0">
              <a:solidFill>
                <a:srgbClr val="FF0000"/>
              </a:solidFill>
              <a:latin typeface="Sakkal Majalla" panose="02000000000000000000" pitchFamily="2" charset="-78"/>
              <a:cs typeface="Sakkal Majalla" panose="02000000000000000000" pitchFamily="2" charset="-78"/>
            </a:endParaRPr>
          </a:p>
        </p:txBody>
      </p:sp>
      <p:sp>
        <p:nvSpPr>
          <p:cNvPr id="14" name="مستطيل 9">
            <a:extLst>
              <a:ext uri="{FF2B5EF4-FFF2-40B4-BE49-F238E27FC236}">
                <a16:creationId xmlns="" xmlns:a16="http://schemas.microsoft.com/office/drawing/2014/main" id="{6B405238-28D6-4960-BE7F-FDF68198ED7F}"/>
              </a:ext>
            </a:extLst>
          </p:cNvPr>
          <p:cNvSpPr/>
          <p:nvPr/>
        </p:nvSpPr>
        <p:spPr>
          <a:xfrm>
            <a:off x="100021" y="35613"/>
            <a:ext cx="4580507" cy="400321"/>
          </a:xfrm>
          <a:prstGeom prst="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lvl="0" algn="ctr" rtl="1">
              <a:defRPr/>
            </a:pPr>
            <a:r>
              <a:rPr lang="ar-BH" sz="2000" b="1" dirty="0" smtClean="0">
                <a:solidFill>
                  <a:prstClr val="white"/>
                </a:solidFill>
                <a:latin typeface="Sakkal Majalla" panose="02000000000000000000" pitchFamily="2" charset="-78"/>
                <a:cs typeface="Sakkal Majalla" panose="02000000000000000000" pitchFamily="2" charset="-78"/>
              </a:rPr>
              <a:t>العناصرُ الأساسيّة للقصّة– </a:t>
            </a:r>
            <a:r>
              <a:rPr lang="ar-BH" sz="2000" b="1" dirty="0">
                <a:solidFill>
                  <a:prstClr val="white"/>
                </a:solidFill>
                <a:latin typeface="Sakkal Majalla" panose="02000000000000000000" pitchFamily="2" charset="-78"/>
                <a:cs typeface="Sakkal Majalla" panose="02000000000000000000" pitchFamily="2" charset="-78"/>
              </a:rPr>
              <a:t>اللّغة العربيَة – </a:t>
            </a:r>
            <a:r>
              <a:rPr lang="ar-BH" sz="2000" b="1" dirty="0" smtClean="0">
                <a:solidFill>
                  <a:prstClr val="white"/>
                </a:solidFill>
                <a:latin typeface="Sakkal Majalla" panose="02000000000000000000" pitchFamily="2" charset="-78"/>
                <a:cs typeface="Sakkal Majalla" panose="02000000000000000000" pitchFamily="2" charset="-78"/>
              </a:rPr>
              <a:t>الرّابع </a:t>
            </a:r>
            <a:r>
              <a:rPr lang="ar-BH" sz="2000" b="1" dirty="0">
                <a:solidFill>
                  <a:prstClr val="white"/>
                </a:solidFill>
                <a:latin typeface="Sakkal Majalla" panose="02000000000000000000" pitchFamily="2" charset="-78"/>
                <a:cs typeface="Sakkal Majalla" panose="02000000000000000000" pitchFamily="2" charset="-78"/>
              </a:rPr>
              <a:t>الابتدائي</a:t>
            </a:r>
          </a:p>
        </p:txBody>
      </p:sp>
      <p:sp>
        <p:nvSpPr>
          <p:cNvPr id="4" name="Rectangle 3"/>
          <p:cNvSpPr/>
          <p:nvPr/>
        </p:nvSpPr>
        <p:spPr>
          <a:xfrm>
            <a:off x="9683338" y="3990558"/>
            <a:ext cx="1929542" cy="139757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BH" sz="2800" dirty="0" smtClean="0">
                <a:solidFill>
                  <a:srgbClr val="0070C0"/>
                </a:solidFill>
                <a:latin typeface="Sakkal Majalla" panose="02000000000000000000" pitchFamily="2" charset="-78"/>
                <a:cs typeface="Sakkal Majalla" panose="02000000000000000000" pitchFamily="2" charset="-78"/>
              </a:rPr>
              <a:t>حمامةٌ لها</a:t>
            </a:r>
            <a:r>
              <a:rPr lang="ar-BH" sz="2800" b="1" dirty="0" smtClean="0">
                <a:solidFill>
                  <a:srgbClr val="0070C0"/>
                </a:solidFill>
                <a:latin typeface="Sakkal Majalla" panose="02000000000000000000" pitchFamily="2" charset="-78"/>
                <a:cs typeface="Sakkal Majalla" panose="02000000000000000000" pitchFamily="2" charset="-78"/>
              </a:rPr>
              <a:t> </a:t>
            </a:r>
            <a:r>
              <a:rPr lang="ar-BH" sz="2800" b="1" dirty="0">
                <a:solidFill>
                  <a:srgbClr val="0070C0"/>
                </a:solidFill>
                <a:latin typeface="Sakkal Majalla" panose="02000000000000000000" pitchFamily="2" charset="-78"/>
                <a:cs typeface="Sakkal Majalla" panose="02000000000000000000" pitchFamily="2" charset="-78"/>
              </a:rPr>
              <a:t>ريش حول عنقها يختلف لونه عن سائر </a:t>
            </a:r>
            <a:r>
              <a:rPr lang="ar-BH" sz="2800" b="1" dirty="0" smtClean="0">
                <a:solidFill>
                  <a:srgbClr val="0070C0"/>
                </a:solidFill>
                <a:latin typeface="Sakkal Majalla" panose="02000000000000000000" pitchFamily="2" charset="-78"/>
                <a:cs typeface="Sakkal Majalla" panose="02000000000000000000" pitchFamily="2" charset="-78"/>
              </a:rPr>
              <a:t>ريشها</a:t>
            </a:r>
            <a:endParaRPr lang="en-US" sz="2800" dirty="0">
              <a:solidFill>
                <a:srgbClr val="0070C0"/>
              </a:solidFill>
              <a:latin typeface="Sakkal Majalla" panose="02000000000000000000" pitchFamily="2" charset="-78"/>
              <a:cs typeface="Sakkal Majalla" panose="02000000000000000000" pitchFamily="2" charset="-78"/>
            </a:endParaRPr>
          </a:p>
        </p:txBody>
      </p:sp>
      <p:sp>
        <p:nvSpPr>
          <p:cNvPr id="16" name="Rectangle 15"/>
          <p:cNvSpPr/>
          <p:nvPr/>
        </p:nvSpPr>
        <p:spPr>
          <a:xfrm>
            <a:off x="10067992" y="5491375"/>
            <a:ext cx="931816" cy="7367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BH" sz="2800" b="1" dirty="0" smtClean="0">
                <a:solidFill>
                  <a:srgbClr val="0070C0"/>
                </a:solidFill>
                <a:latin typeface="Sakkal Majalla" panose="02000000000000000000" pitchFamily="2" charset="-78"/>
                <a:cs typeface="Sakkal Majalla" panose="02000000000000000000" pitchFamily="2" charset="-78"/>
              </a:rPr>
              <a:t>الخَوْفُ</a:t>
            </a:r>
            <a:endParaRPr lang="en-US" sz="2800" b="1" dirty="0">
              <a:solidFill>
                <a:srgbClr val="0070C0"/>
              </a:solidFill>
              <a:latin typeface="Sakkal Majalla" panose="02000000000000000000" pitchFamily="2" charset="-78"/>
              <a:cs typeface="Sakkal Majalla" panose="02000000000000000000" pitchFamily="2" charset="-78"/>
            </a:endParaRPr>
          </a:p>
        </p:txBody>
      </p:sp>
    </p:spTree>
    <p:extLst>
      <p:ext uri="{BB962C8B-B14F-4D97-AF65-F5344CB8AC3E}">
        <p14:creationId xmlns:p14="http://schemas.microsoft.com/office/powerpoint/2010/main" val="18576738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16"/>
                                        </p:tgtEl>
                                        <p:attrNameLst>
                                          <p:attrName>style.visibility</p:attrName>
                                        </p:attrNameLst>
                                      </p:cBhvr>
                                      <p:to>
                                        <p:strVal val="visible"/>
                                      </p:to>
                                    </p:set>
                                    <p:animEffect transition="in" filter="barn(inVertical)">
                                      <p:cBhvr>
                                        <p:cTn id="12" dur="500"/>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16"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1">
            <a:extLst>
              <a:ext uri="{FF2B5EF4-FFF2-40B4-BE49-F238E27FC236}">
                <a16:creationId xmlns="" xmlns:a16="http://schemas.microsoft.com/office/drawing/2014/main" id="{29CC1180-42EE-4433-AD25-68DB06F7C12E}"/>
              </a:ext>
            </a:extLst>
          </p:cNvPr>
          <p:cNvSpPr txBox="1">
            <a:spLocks/>
          </p:cNvSpPr>
          <p:nvPr/>
        </p:nvSpPr>
        <p:spPr>
          <a:xfrm>
            <a:off x="3298179" y="426975"/>
            <a:ext cx="5251215" cy="948624"/>
          </a:xfrm>
          <a:prstGeom prst="rect">
            <a:avLst/>
          </a:prstGeom>
        </p:spPr>
        <p:txBody>
          <a:bodyPr vert="horz" lIns="91440" tIns="45720" rIns="91440" bIns="45720" rtlCol="0" anchor="t">
            <a:normAutofit/>
          </a:bodyPr>
          <a:lstStyle>
            <a:lvl1pPr algn="l" defTabSz="457200" rtl="1" eaLnBrk="1" latinLnBrk="0" hangingPunct="1">
              <a:spcBef>
                <a:spcPct val="0"/>
              </a:spcBef>
              <a:buNone/>
              <a:defRPr sz="3600" kern="1200">
                <a:solidFill>
                  <a:schemeClr val="accent1">
                    <a:lumMod val="75000"/>
                  </a:schemeClr>
                </a:solidFill>
                <a:latin typeface="+mj-lt"/>
                <a:ea typeface="+mj-ea"/>
                <a:cs typeface="+mj-cs"/>
              </a:defRPr>
            </a:lvl1pPr>
            <a:lvl2pPr rtl="1" eaLnBrk="1" hangingPunct="1">
              <a:defRPr>
                <a:solidFill>
                  <a:schemeClr val="tx2"/>
                </a:solidFill>
              </a:defRPr>
            </a:lvl2pPr>
            <a:lvl3pPr rtl="1" eaLnBrk="1" hangingPunct="1">
              <a:defRPr>
                <a:solidFill>
                  <a:schemeClr val="tx2"/>
                </a:solidFill>
              </a:defRPr>
            </a:lvl3pPr>
            <a:lvl4pPr rtl="1" eaLnBrk="1" hangingPunct="1">
              <a:defRPr>
                <a:solidFill>
                  <a:schemeClr val="tx2"/>
                </a:solidFill>
              </a:defRPr>
            </a:lvl4pPr>
            <a:lvl5pPr rtl="1" eaLnBrk="1" hangingPunct="1">
              <a:defRPr>
                <a:solidFill>
                  <a:schemeClr val="tx2"/>
                </a:solidFill>
              </a:defRPr>
            </a:lvl5pPr>
            <a:lvl6pPr rtl="1" eaLnBrk="1" hangingPunct="1">
              <a:defRPr>
                <a:solidFill>
                  <a:schemeClr val="tx2"/>
                </a:solidFill>
              </a:defRPr>
            </a:lvl6pPr>
            <a:lvl7pPr rtl="1" eaLnBrk="1" hangingPunct="1">
              <a:defRPr>
                <a:solidFill>
                  <a:schemeClr val="tx2"/>
                </a:solidFill>
              </a:defRPr>
            </a:lvl7pPr>
            <a:lvl8pPr rtl="1" eaLnBrk="1" hangingPunct="1">
              <a:defRPr>
                <a:solidFill>
                  <a:schemeClr val="tx2"/>
                </a:solidFill>
              </a:defRPr>
            </a:lvl8pPr>
            <a:lvl9pPr rtl="1" eaLnBrk="1" hangingPunct="1">
              <a:defRPr>
                <a:solidFill>
                  <a:schemeClr val="tx2"/>
                </a:solidFill>
              </a:defRPr>
            </a:lvl9pPr>
          </a:lstStyle>
          <a:p>
            <a:pPr algn="ctr"/>
            <a:r>
              <a:rPr lang="ar-BH" sz="4400" b="1" dirty="0" smtClean="0">
                <a:solidFill>
                  <a:srgbClr val="FF0000"/>
                </a:solidFill>
                <a:latin typeface="Sakkal Majalla" panose="02000000000000000000" pitchFamily="2" charset="-78"/>
                <a:cs typeface="Sakkal Majalla" panose="02000000000000000000" pitchFamily="2" charset="-78"/>
              </a:rPr>
              <a:t>العناصرُ الأساسيّةُ للقصّةِ</a:t>
            </a:r>
            <a:endParaRPr lang="ar-JO" sz="4400" b="1" dirty="0">
              <a:solidFill>
                <a:srgbClr val="FF0000"/>
              </a:solidFill>
              <a:latin typeface="Sakkal Majalla" panose="02000000000000000000" pitchFamily="2" charset="-78"/>
              <a:cs typeface="Sakkal Majalla" panose="02000000000000000000" pitchFamily="2" charset="-78"/>
            </a:endParaRPr>
          </a:p>
        </p:txBody>
      </p:sp>
      <p:sp>
        <p:nvSpPr>
          <p:cNvPr id="8" name="Title 1">
            <a:extLst>
              <a:ext uri="{FF2B5EF4-FFF2-40B4-BE49-F238E27FC236}">
                <a16:creationId xmlns="" xmlns:a16="http://schemas.microsoft.com/office/drawing/2014/main" id="{C3DBFD17-A38A-4577-AF4B-BCE2EAF6FC04}"/>
              </a:ext>
            </a:extLst>
          </p:cNvPr>
          <p:cNvSpPr txBox="1">
            <a:spLocks/>
          </p:cNvSpPr>
          <p:nvPr/>
        </p:nvSpPr>
        <p:spPr>
          <a:xfrm>
            <a:off x="8384619" y="255061"/>
            <a:ext cx="1714115" cy="909920"/>
          </a:xfrm>
          <a:prstGeom prst="rect">
            <a:avLst/>
          </a:prstGeom>
        </p:spPr>
        <p:style>
          <a:lnRef idx="1">
            <a:schemeClr val="accent6"/>
          </a:lnRef>
          <a:fillRef idx="3">
            <a:schemeClr val="accent6"/>
          </a:fillRef>
          <a:effectRef idx="2">
            <a:schemeClr val="accent6"/>
          </a:effectRef>
          <a:fontRef idx="minor">
            <a:schemeClr val="lt1"/>
          </a:fontRef>
        </p:style>
        <p:txBody>
          <a:bodyPr vert="horz" lIns="91440" tIns="45720" rIns="91440" bIns="45720" rtlCol="0" anchor="t">
            <a:normAutofit/>
          </a:bodyPr>
          <a:lstStyle>
            <a:lvl1pPr algn="l" defTabSz="457200" rtl="1" eaLnBrk="1" latinLnBrk="0" hangingPunct="1">
              <a:spcBef>
                <a:spcPct val="0"/>
              </a:spcBef>
              <a:buNone/>
              <a:defRPr sz="3600" kern="1200">
                <a:solidFill>
                  <a:schemeClr val="accent1">
                    <a:lumMod val="75000"/>
                  </a:schemeClr>
                </a:solidFill>
                <a:latin typeface="+mj-lt"/>
                <a:ea typeface="+mj-ea"/>
                <a:cs typeface="+mj-cs"/>
              </a:defRPr>
            </a:lvl1pPr>
            <a:lvl2pPr rtl="1" eaLnBrk="1" hangingPunct="1">
              <a:defRPr>
                <a:solidFill>
                  <a:schemeClr val="tx2"/>
                </a:solidFill>
              </a:defRPr>
            </a:lvl2pPr>
            <a:lvl3pPr rtl="1" eaLnBrk="1" hangingPunct="1">
              <a:defRPr>
                <a:solidFill>
                  <a:schemeClr val="tx2"/>
                </a:solidFill>
              </a:defRPr>
            </a:lvl3pPr>
            <a:lvl4pPr rtl="1" eaLnBrk="1" hangingPunct="1">
              <a:defRPr>
                <a:solidFill>
                  <a:schemeClr val="tx2"/>
                </a:solidFill>
              </a:defRPr>
            </a:lvl4pPr>
            <a:lvl5pPr rtl="1" eaLnBrk="1" hangingPunct="1">
              <a:defRPr>
                <a:solidFill>
                  <a:schemeClr val="tx2"/>
                </a:solidFill>
              </a:defRPr>
            </a:lvl5pPr>
            <a:lvl6pPr rtl="1" eaLnBrk="1" hangingPunct="1">
              <a:defRPr>
                <a:solidFill>
                  <a:schemeClr val="tx2"/>
                </a:solidFill>
              </a:defRPr>
            </a:lvl6pPr>
            <a:lvl7pPr rtl="1" eaLnBrk="1" hangingPunct="1">
              <a:defRPr>
                <a:solidFill>
                  <a:schemeClr val="tx2"/>
                </a:solidFill>
              </a:defRPr>
            </a:lvl7pPr>
            <a:lvl8pPr rtl="1" eaLnBrk="1" hangingPunct="1">
              <a:defRPr>
                <a:solidFill>
                  <a:schemeClr val="tx2"/>
                </a:solidFill>
              </a:defRPr>
            </a:lvl8pPr>
            <a:lvl9pPr rtl="1" eaLnBrk="1" hangingPunct="1">
              <a:defRPr>
                <a:solidFill>
                  <a:schemeClr val="tx2"/>
                </a:solidFill>
              </a:defRPr>
            </a:lvl9pPr>
          </a:lstStyle>
          <a:p>
            <a:pPr algn="r"/>
            <a:r>
              <a:rPr lang="ar-BH" sz="4400" b="1" dirty="0">
                <a:solidFill>
                  <a:schemeClr val="bg1"/>
                </a:solidFill>
                <a:latin typeface="Sakkal Majalla" panose="02000000000000000000" pitchFamily="2" charset="-78"/>
                <a:cs typeface="Sakkal Majalla" panose="02000000000000000000" pitchFamily="2" charset="-78"/>
              </a:rPr>
              <a:t>أ</a:t>
            </a:r>
            <a:r>
              <a:rPr lang="ar-SA" sz="4400" b="1" dirty="0">
                <a:solidFill>
                  <a:schemeClr val="bg1"/>
                </a:solidFill>
                <a:latin typeface="Sakkal Majalla" panose="02000000000000000000" pitchFamily="2" charset="-78"/>
                <a:cs typeface="Sakkal Majalla" panose="02000000000000000000" pitchFamily="2" charset="-78"/>
              </a:rPr>
              <a:t>َ</a:t>
            </a:r>
            <a:r>
              <a:rPr lang="ar-BH" sz="4400" b="1" dirty="0">
                <a:solidFill>
                  <a:schemeClr val="bg1"/>
                </a:solidFill>
                <a:latin typeface="Sakkal Majalla" panose="02000000000000000000" pitchFamily="2" charset="-78"/>
                <a:cs typeface="Sakkal Majalla" panose="02000000000000000000" pitchFamily="2" charset="-78"/>
              </a:rPr>
              <a:t>ك</a:t>
            </a:r>
            <a:r>
              <a:rPr lang="ar-SA" sz="4400" b="1" dirty="0">
                <a:solidFill>
                  <a:schemeClr val="bg1"/>
                </a:solidFill>
                <a:latin typeface="Sakkal Majalla" panose="02000000000000000000" pitchFamily="2" charset="-78"/>
                <a:cs typeface="Sakkal Majalla" panose="02000000000000000000" pitchFamily="2" charset="-78"/>
              </a:rPr>
              <a:t>ْ</a:t>
            </a:r>
            <a:r>
              <a:rPr lang="ar-BH" sz="4400" b="1" dirty="0">
                <a:solidFill>
                  <a:schemeClr val="bg1"/>
                </a:solidFill>
                <a:latin typeface="Sakkal Majalla" panose="02000000000000000000" pitchFamily="2" charset="-78"/>
                <a:cs typeface="Sakkal Majalla" panose="02000000000000000000" pitchFamily="2" charset="-78"/>
              </a:rPr>
              <a:t>ت</a:t>
            </a:r>
            <a:r>
              <a:rPr lang="ar-SA" sz="4400" b="1" dirty="0">
                <a:solidFill>
                  <a:schemeClr val="bg1"/>
                </a:solidFill>
                <a:latin typeface="Sakkal Majalla" panose="02000000000000000000" pitchFamily="2" charset="-78"/>
                <a:cs typeface="Sakkal Majalla" panose="02000000000000000000" pitchFamily="2" charset="-78"/>
              </a:rPr>
              <a:t>َ</a:t>
            </a:r>
            <a:r>
              <a:rPr lang="ar-BH" sz="4400" b="1" dirty="0">
                <a:solidFill>
                  <a:schemeClr val="bg1"/>
                </a:solidFill>
                <a:latin typeface="Sakkal Majalla" panose="02000000000000000000" pitchFamily="2" charset="-78"/>
                <a:cs typeface="Sakkal Majalla" panose="02000000000000000000" pitchFamily="2" charset="-78"/>
              </a:rPr>
              <a:t>ش</a:t>
            </a:r>
            <a:r>
              <a:rPr lang="ar-SA" sz="4400" b="1" dirty="0">
                <a:solidFill>
                  <a:schemeClr val="bg1"/>
                </a:solidFill>
                <a:latin typeface="Sakkal Majalla" panose="02000000000000000000" pitchFamily="2" charset="-78"/>
                <a:cs typeface="Sakkal Majalla" panose="02000000000000000000" pitchFamily="2" charset="-78"/>
              </a:rPr>
              <a:t>ِ</a:t>
            </a:r>
            <a:r>
              <a:rPr lang="ar-BH" sz="4400" b="1" dirty="0">
                <a:solidFill>
                  <a:schemeClr val="bg1"/>
                </a:solidFill>
                <a:latin typeface="Sakkal Majalla" panose="02000000000000000000" pitchFamily="2" charset="-78"/>
                <a:cs typeface="Sakkal Majalla" panose="02000000000000000000" pitchFamily="2" charset="-78"/>
              </a:rPr>
              <a:t>ف</a:t>
            </a:r>
            <a:r>
              <a:rPr lang="ar-SA" sz="4400" b="1" dirty="0">
                <a:solidFill>
                  <a:schemeClr val="bg1"/>
                </a:solidFill>
                <a:latin typeface="Sakkal Majalla" panose="02000000000000000000" pitchFamily="2" charset="-78"/>
                <a:cs typeface="Sakkal Majalla" panose="02000000000000000000" pitchFamily="2" charset="-78"/>
              </a:rPr>
              <a:t>ُ</a:t>
            </a:r>
            <a:endParaRPr lang="en-GB" sz="4400" b="1" dirty="0">
              <a:solidFill>
                <a:schemeClr val="bg1"/>
              </a:solidFill>
              <a:latin typeface="Sakkal Majalla" panose="02000000000000000000" pitchFamily="2" charset="-78"/>
              <a:cs typeface="Sakkal Majalla" panose="02000000000000000000" pitchFamily="2" charset="-78"/>
            </a:endParaRPr>
          </a:p>
        </p:txBody>
      </p:sp>
      <p:pic>
        <p:nvPicPr>
          <p:cNvPr id="18" name="Picture 5">
            <a:extLst>
              <a:ext uri="{FF2B5EF4-FFF2-40B4-BE49-F238E27FC236}">
                <a16:creationId xmlns="" xmlns:a16="http://schemas.microsoft.com/office/drawing/2014/main" id="{210017C7-7EDF-4A55-924F-965684993A4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189030" y="134238"/>
            <a:ext cx="1733994" cy="1268068"/>
          </a:xfrm>
          <a:prstGeom prst="rect">
            <a:avLst/>
          </a:prstGeom>
        </p:spPr>
      </p:pic>
      <p:cxnSp>
        <p:nvCxnSpPr>
          <p:cNvPr id="19" name="Straight Connector 18"/>
          <p:cNvCxnSpPr/>
          <p:nvPr/>
        </p:nvCxnSpPr>
        <p:spPr>
          <a:xfrm flipV="1">
            <a:off x="270641" y="6264165"/>
            <a:ext cx="11498317" cy="42042"/>
          </a:xfrm>
          <a:prstGeom prst="line">
            <a:avLst/>
          </a:prstGeom>
          <a:ln w="38100">
            <a:solidFill>
              <a:srgbClr val="C00000"/>
            </a:solidFill>
          </a:ln>
        </p:spPr>
        <p:style>
          <a:lnRef idx="1">
            <a:schemeClr val="accent1"/>
          </a:lnRef>
          <a:fillRef idx="0">
            <a:schemeClr val="accent1"/>
          </a:fillRef>
          <a:effectRef idx="0">
            <a:schemeClr val="accent1"/>
          </a:effectRef>
          <a:fontRef idx="minor">
            <a:schemeClr val="tx1"/>
          </a:fontRef>
        </p:style>
      </p:cxnSp>
      <p:sp>
        <p:nvSpPr>
          <p:cNvPr id="20" name="Rectangle 19"/>
          <p:cNvSpPr>
            <a:spLocks/>
          </p:cNvSpPr>
          <p:nvPr/>
        </p:nvSpPr>
        <p:spPr>
          <a:xfrm>
            <a:off x="7995425" y="6306207"/>
            <a:ext cx="3773534" cy="381000"/>
          </a:xfrm>
          <a:prstGeom prst="rect">
            <a:avLst/>
          </a:prstGeom>
          <a:noFill/>
          <a:ln w="12700" cap="flat" cmpd="sng" algn="ctr">
            <a:no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marL="0" marR="0" algn="r">
              <a:lnSpc>
                <a:spcPct val="106000"/>
              </a:lnSpc>
              <a:spcBef>
                <a:spcPts val="0"/>
              </a:spcBef>
              <a:spcAft>
                <a:spcPts val="800"/>
              </a:spcAft>
            </a:pPr>
            <a:r>
              <a:rPr lang="ar-BH" sz="1400" b="1" dirty="0">
                <a:solidFill>
                  <a:srgbClr val="000000"/>
                </a:solidFill>
                <a:effectLst/>
                <a:latin typeface="Calibri" panose="020F0502020204030204" pitchFamily="34" charset="0"/>
                <a:ea typeface="Calibri" panose="020F0502020204030204" pitchFamily="34" charset="0"/>
                <a:cs typeface="Sakkal Majalla" panose="02000000000000000000" pitchFamily="2" charset="-78"/>
              </a:rPr>
              <a:t>وزارة التربية والتعليم –الفصل الدراسي الثاني 2020-2021م</a:t>
            </a:r>
            <a:endParaRPr lang="en-US" sz="1100" dirty="0">
              <a:effectLst/>
              <a:latin typeface="Calibri" panose="020F0502020204030204" pitchFamily="34" charset="0"/>
              <a:ea typeface="Calibri" panose="020F0502020204030204" pitchFamily="34" charset="0"/>
              <a:cs typeface="Arial" panose="020B0604020202020204" pitchFamily="34" charset="0"/>
            </a:endParaRPr>
          </a:p>
        </p:txBody>
      </p:sp>
      <p:graphicFrame>
        <p:nvGraphicFramePr>
          <p:cNvPr id="2" name="Table 1"/>
          <p:cNvGraphicFramePr>
            <a:graphicFrameLocks noGrp="1"/>
          </p:cNvGraphicFramePr>
          <p:nvPr>
            <p:extLst>
              <p:ext uri="{D42A27DB-BD31-4B8C-83A1-F6EECF244321}">
                <p14:modId xmlns:p14="http://schemas.microsoft.com/office/powerpoint/2010/main" val="2639887533"/>
              </p:ext>
            </p:extLst>
          </p:nvPr>
        </p:nvGraphicFramePr>
        <p:xfrm>
          <a:off x="399245" y="1320868"/>
          <a:ext cx="10625070" cy="4916590"/>
        </p:xfrm>
        <a:graphic>
          <a:graphicData uri="http://schemas.openxmlformats.org/drawingml/2006/table">
            <a:tbl>
              <a:tblPr firstRow="1" bandRow="1">
                <a:tableStyleId>{21E4AEA4-8DFA-4A89-87EB-49C32662AFE0}</a:tableStyleId>
              </a:tblPr>
              <a:tblGrid>
                <a:gridCol w="8013336"/>
                <a:gridCol w="2611734"/>
              </a:tblGrid>
              <a:tr h="691834">
                <a:tc>
                  <a:txBody>
                    <a:bodyPr/>
                    <a:lstStyle/>
                    <a:p>
                      <a:pPr algn="ctr" rtl="1"/>
                      <a:r>
                        <a:rPr lang="ar-BH" sz="2800" dirty="0" smtClean="0">
                          <a:latin typeface="Sakkal Majalla" panose="02000000000000000000" pitchFamily="2" charset="-78"/>
                          <a:cs typeface="Sakkal Majalla" panose="02000000000000000000" pitchFamily="2" charset="-78"/>
                        </a:rPr>
                        <a:t>التّحليلُ</a:t>
                      </a:r>
                      <a:endParaRPr lang="en-US" sz="2800" dirty="0">
                        <a:solidFill>
                          <a:srgbClr val="FF0000"/>
                        </a:solidFill>
                        <a:latin typeface="Sakkal Majalla" panose="02000000000000000000" pitchFamily="2" charset="-78"/>
                        <a:cs typeface="Sakkal Majalla" panose="02000000000000000000" pitchFamily="2" charset="-78"/>
                      </a:endParaRPr>
                    </a:p>
                  </a:txBody>
                  <a:tcPr/>
                </a:tc>
                <a:tc>
                  <a:txBody>
                    <a:bodyPr/>
                    <a:lstStyle/>
                    <a:p>
                      <a:pPr algn="ctr" rtl="1"/>
                      <a:r>
                        <a:rPr lang="ar-BH" sz="2800" dirty="0" smtClean="0">
                          <a:latin typeface="Sakkal Majalla" panose="02000000000000000000" pitchFamily="2" charset="-78"/>
                          <a:cs typeface="Sakkal Majalla" panose="02000000000000000000" pitchFamily="2" charset="-78"/>
                        </a:rPr>
                        <a:t>العنصرُ</a:t>
                      </a:r>
                    </a:p>
                  </a:txBody>
                  <a:tcPr/>
                </a:tc>
              </a:tr>
              <a:tr h="2963175">
                <a:tc>
                  <a:txBody>
                    <a:bodyPr/>
                    <a:lstStyle/>
                    <a:p>
                      <a:pPr marL="0" indent="0" algn="r" rtl="1">
                        <a:buFontTx/>
                        <a:buNone/>
                      </a:pPr>
                      <a:endParaRPr lang="ar-BH" sz="2400" baseline="0" dirty="0" smtClean="0">
                        <a:latin typeface="Sakkal Majalla" panose="02000000000000000000" pitchFamily="2" charset="-78"/>
                        <a:cs typeface="Sakkal Majalla" panose="02000000000000000000" pitchFamily="2" charset="-78"/>
                      </a:endParaRPr>
                    </a:p>
                    <a:p>
                      <a:pPr marL="0" indent="0" algn="r" rtl="1">
                        <a:buFontTx/>
                        <a:buNone/>
                      </a:pPr>
                      <a:endParaRPr lang="ar-BH" sz="2400" baseline="0" dirty="0" smtClean="0">
                        <a:latin typeface="Sakkal Majalla" panose="02000000000000000000" pitchFamily="2" charset="-78"/>
                        <a:cs typeface="Sakkal Majalla" panose="02000000000000000000" pitchFamily="2" charset="-78"/>
                      </a:endParaRPr>
                    </a:p>
                    <a:p>
                      <a:pPr marL="0" indent="0" algn="r" rtl="1">
                        <a:buFontTx/>
                        <a:buNone/>
                      </a:pPr>
                      <a:endParaRPr lang="ar-BH" sz="2400" baseline="0" dirty="0" smtClean="0">
                        <a:latin typeface="Sakkal Majalla" panose="02000000000000000000" pitchFamily="2" charset="-78"/>
                        <a:cs typeface="Sakkal Majalla" panose="02000000000000000000" pitchFamily="2" charset="-78"/>
                      </a:endParaRPr>
                    </a:p>
                    <a:p>
                      <a:pPr marL="0" indent="0" algn="r" rtl="1">
                        <a:buFontTx/>
                        <a:buNone/>
                      </a:pPr>
                      <a:endParaRPr lang="ar-BH" sz="2400" baseline="0" dirty="0" smtClean="0">
                        <a:latin typeface="Sakkal Majalla" panose="02000000000000000000" pitchFamily="2" charset="-78"/>
                        <a:cs typeface="Sakkal Majalla" panose="02000000000000000000" pitchFamily="2" charset="-78"/>
                      </a:endParaRPr>
                    </a:p>
                    <a:p>
                      <a:pPr marL="0" indent="0" algn="r" rtl="1">
                        <a:buFontTx/>
                        <a:buNone/>
                      </a:pPr>
                      <a:endParaRPr lang="ar-BH" sz="2400" baseline="0" dirty="0" smtClean="0">
                        <a:latin typeface="Sakkal Majalla" panose="02000000000000000000" pitchFamily="2" charset="-78"/>
                        <a:cs typeface="Sakkal Majalla" panose="02000000000000000000" pitchFamily="2" charset="-78"/>
                      </a:endParaRPr>
                    </a:p>
                    <a:p>
                      <a:pPr marL="0" indent="0" algn="r" rtl="1">
                        <a:buFontTx/>
                        <a:buNone/>
                      </a:pPr>
                      <a:endParaRPr lang="ar-BH" sz="2400" baseline="0" dirty="0" smtClean="0">
                        <a:latin typeface="Sakkal Majalla" panose="02000000000000000000" pitchFamily="2" charset="-78"/>
                        <a:cs typeface="Sakkal Majalla" panose="02000000000000000000" pitchFamily="2" charset="-78"/>
                      </a:endParaRPr>
                    </a:p>
                    <a:p>
                      <a:pPr marL="0" indent="0" algn="r" rtl="1">
                        <a:buFontTx/>
                        <a:buNone/>
                      </a:pPr>
                      <a:endParaRPr lang="ar-BH" sz="2400" baseline="0" dirty="0" smtClean="0">
                        <a:latin typeface="Sakkal Majalla" panose="02000000000000000000" pitchFamily="2" charset="-78"/>
                        <a:cs typeface="Sakkal Majalla" panose="02000000000000000000" pitchFamily="2" charset="-78"/>
                      </a:endParaRPr>
                    </a:p>
                  </a:txBody>
                  <a:tcPr/>
                </a:tc>
                <a:tc>
                  <a:txBody>
                    <a:bodyPr/>
                    <a:lstStyle/>
                    <a:p>
                      <a:pPr algn="ctr" rtl="1"/>
                      <a:endParaRPr lang="ar-BH" sz="2800" b="1" dirty="0" smtClean="0">
                        <a:latin typeface="Sakkal Majalla" panose="02000000000000000000" pitchFamily="2" charset="-78"/>
                        <a:cs typeface="Sakkal Majalla" panose="02000000000000000000" pitchFamily="2" charset="-78"/>
                      </a:endParaRPr>
                    </a:p>
                    <a:p>
                      <a:pPr algn="ctr" rtl="1"/>
                      <a:endParaRPr lang="ar-BH" sz="2800" b="1" dirty="0" smtClean="0">
                        <a:latin typeface="Sakkal Majalla" panose="02000000000000000000" pitchFamily="2" charset="-78"/>
                        <a:cs typeface="Sakkal Majalla" panose="02000000000000000000" pitchFamily="2" charset="-78"/>
                      </a:endParaRPr>
                    </a:p>
                    <a:p>
                      <a:pPr algn="ctr" rtl="1"/>
                      <a:r>
                        <a:rPr lang="ar-BH" sz="2800" b="1" dirty="0" smtClean="0">
                          <a:solidFill>
                            <a:srgbClr val="0070C0"/>
                          </a:solidFill>
                          <a:latin typeface="Sakkal Majalla" panose="02000000000000000000" pitchFamily="2" charset="-78"/>
                          <a:cs typeface="Sakkal Majalla" panose="02000000000000000000" pitchFamily="2" charset="-78"/>
                        </a:rPr>
                        <a:t>1- الأَحْداثُ : </a:t>
                      </a:r>
                    </a:p>
                  </a:txBody>
                  <a:tcPr/>
                </a:tc>
              </a:tr>
              <a:tr h="1261581">
                <a:tc>
                  <a:txBody>
                    <a:bodyPr/>
                    <a:lstStyle/>
                    <a:p>
                      <a:pPr marL="0" indent="0" algn="r" rtl="1">
                        <a:buFontTx/>
                        <a:buNone/>
                      </a:pPr>
                      <a:endParaRPr lang="en-US" sz="3200" dirty="0">
                        <a:latin typeface="Sakkal Majalla" panose="02000000000000000000" pitchFamily="2" charset="-78"/>
                        <a:cs typeface="Sakkal Majalla" panose="02000000000000000000" pitchFamily="2" charset="-78"/>
                      </a:endParaRPr>
                    </a:p>
                  </a:txBody>
                  <a:tcPr/>
                </a:tc>
                <a:tc>
                  <a:txBody>
                    <a:bodyPr/>
                    <a:lstStyle/>
                    <a:p>
                      <a:pPr algn="ctr" rtl="1"/>
                      <a:endParaRPr lang="en-US" sz="2800" dirty="0">
                        <a:solidFill>
                          <a:srgbClr val="0070C0"/>
                        </a:solidFill>
                        <a:latin typeface="Sakkal Majalla" panose="02000000000000000000" pitchFamily="2" charset="-78"/>
                        <a:cs typeface="Sakkal Majalla" panose="02000000000000000000" pitchFamily="2" charset="-78"/>
                      </a:endParaRPr>
                    </a:p>
                  </a:txBody>
                  <a:tcPr/>
                </a:tc>
              </a:tr>
            </a:tbl>
          </a:graphicData>
        </a:graphic>
      </p:graphicFrame>
      <p:sp>
        <p:nvSpPr>
          <p:cNvPr id="15" name="Rectangle 14"/>
          <p:cNvSpPr/>
          <p:nvPr/>
        </p:nvSpPr>
        <p:spPr>
          <a:xfrm>
            <a:off x="656824" y="2208915"/>
            <a:ext cx="7624292" cy="25462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457200" indent="-457200" algn="r" rtl="1">
              <a:buFont typeface="Arial" panose="020B0604020202020204" pitchFamily="34" charset="0"/>
              <a:buChar char="•"/>
            </a:pPr>
            <a:r>
              <a:rPr lang="ar-BH" sz="2800" dirty="0" smtClean="0">
                <a:solidFill>
                  <a:srgbClr val="7030A0"/>
                </a:solidFill>
                <a:latin typeface="Sakkal Majalla" panose="02000000000000000000" pitchFamily="2" charset="-78"/>
                <a:cs typeface="Sakkal Majalla" panose="02000000000000000000" pitchFamily="2" charset="-78"/>
              </a:rPr>
              <a:t> وردَت في النصّ أحداث عدّة، منها:</a:t>
            </a:r>
          </a:p>
          <a:p>
            <a:pPr marL="457200" indent="-457200" algn="r" rtl="1">
              <a:buFontTx/>
              <a:buChar char="-"/>
            </a:pPr>
            <a:r>
              <a:rPr lang="ar-BH" sz="2800" dirty="0" smtClean="0">
                <a:solidFill>
                  <a:srgbClr val="7030A0"/>
                </a:solidFill>
                <a:latin typeface="Sakkal Majalla" panose="02000000000000000000" pitchFamily="2" charset="-78"/>
                <a:cs typeface="Sakkal Majalla" panose="02000000000000000000" pitchFamily="2" charset="-78"/>
              </a:rPr>
              <a:t>نصبُ </a:t>
            </a:r>
            <a:r>
              <a:rPr lang="ar-BH" sz="2800" dirty="0">
                <a:solidFill>
                  <a:srgbClr val="7030A0"/>
                </a:solidFill>
                <a:latin typeface="Sakkal Majalla" panose="02000000000000000000" pitchFamily="2" charset="-78"/>
                <a:cs typeface="Sakkal Majalla" panose="02000000000000000000" pitchFamily="2" charset="-78"/>
              </a:rPr>
              <a:t>الصيّادِ للشّبكةِ.</a:t>
            </a:r>
          </a:p>
          <a:p>
            <a:pPr marL="457200" indent="-457200" algn="r" rtl="1">
              <a:buFontTx/>
              <a:buChar char="-"/>
            </a:pPr>
            <a:r>
              <a:rPr lang="ar-BH" sz="2800" dirty="0">
                <a:solidFill>
                  <a:srgbClr val="7030A0"/>
                </a:solidFill>
                <a:latin typeface="Sakkal Majalla" panose="02000000000000000000" pitchFamily="2" charset="-78"/>
                <a:cs typeface="Sakkal Majalla" panose="02000000000000000000" pitchFamily="2" charset="-78"/>
              </a:rPr>
              <a:t>التقاطُ الحمامةِ المطوّقةِ وصاحباتها للحبِّ الـمنثورِ.</a:t>
            </a:r>
          </a:p>
          <a:p>
            <a:pPr marL="457200" indent="-457200" algn="r" rtl="1">
              <a:buFontTx/>
              <a:buChar char="-"/>
            </a:pPr>
            <a:r>
              <a:rPr lang="ar-BH" sz="2800" dirty="0">
                <a:solidFill>
                  <a:srgbClr val="7030A0"/>
                </a:solidFill>
                <a:latin typeface="Sakkal Majalla" panose="02000000000000000000" pitchFamily="2" charset="-78"/>
                <a:cs typeface="Sakkal Majalla" panose="02000000000000000000" pitchFamily="2" charset="-78"/>
              </a:rPr>
              <a:t>وقوع الحمامةِ المطوّقةِ وصاحباتها في الشّبكةِ.</a:t>
            </a:r>
          </a:p>
          <a:p>
            <a:pPr marL="457200" indent="-457200" algn="r" rtl="1">
              <a:buFontTx/>
              <a:buChar char="-"/>
            </a:pPr>
            <a:r>
              <a:rPr lang="ar-BH" sz="2800" dirty="0">
                <a:solidFill>
                  <a:srgbClr val="7030A0"/>
                </a:solidFill>
                <a:latin typeface="Sakkal Majalla" panose="02000000000000000000" pitchFamily="2" charset="-78"/>
                <a:cs typeface="Sakkal Majalla" panose="02000000000000000000" pitchFamily="2" charset="-78"/>
              </a:rPr>
              <a:t>تعاون الحمامةِ الـمُطوّقةِ وصاحباتها لاقتلاع الشّبكة.</a:t>
            </a:r>
          </a:p>
          <a:p>
            <a:pPr marL="457200" indent="-457200" algn="r" rtl="1">
              <a:buFontTx/>
              <a:buChar char="-"/>
            </a:pPr>
            <a:r>
              <a:rPr lang="ar-BH" sz="2800" dirty="0">
                <a:solidFill>
                  <a:srgbClr val="7030A0"/>
                </a:solidFill>
                <a:latin typeface="Sakkal Majalla" panose="02000000000000000000" pitchFamily="2" charset="-78"/>
                <a:cs typeface="Sakkal Majalla" panose="02000000000000000000" pitchFamily="2" charset="-78"/>
              </a:rPr>
              <a:t>نجاة الحمامة الـمطوّقة وصاحباتها من الصيّادِ.</a:t>
            </a:r>
          </a:p>
        </p:txBody>
      </p:sp>
      <p:sp>
        <p:nvSpPr>
          <p:cNvPr id="16" name="Rectangle 15"/>
          <p:cNvSpPr/>
          <p:nvPr/>
        </p:nvSpPr>
        <p:spPr>
          <a:xfrm>
            <a:off x="1725769" y="5136124"/>
            <a:ext cx="6555347" cy="110133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rtl="1"/>
            <a:endParaRPr lang="ar-BH" sz="2400" dirty="0">
              <a:solidFill>
                <a:srgbClr val="7030A0"/>
              </a:solidFill>
              <a:latin typeface="Sakkal Majalla" panose="02000000000000000000" pitchFamily="2" charset="-78"/>
              <a:cs typeface="Sakkal Majalla" panose="02000000000000000000" pitchFamily="2" charset="-78"/>
            </a:endParaRPr>
          </a:p>
          <a:p>
            <a:pPr algn="r" rtl="1"/>
            <a:endParaRPr lang="ar-BH" sz="2400" dirty="0">
              <a:solidFill>
                <a:srgbClr val="7030A0"/>
              </a:solidFill>
              <a:latin typeface="Sakkal Majalla" panose="02000000000000000000" pitchFamily="2" charset="-78"/>
              <a:cs typeface="Sakkal Majalla" panose="02000000000000000000" pitchFamily="2" charset="-78"/>
            </a:endParaRPr>
          </a:p>
          <a:p>
            <a:pPr marL="457200" indent="-457200" algn="r" rtl="1">
              <a:buFont typeface="Arial" panose="020B0604020202020204" pitchFamily="34" charset="0"/>
              <a:buChar char="•"/>
            </a:pPr>
            <a:r>
              <a:rPr lang="ar-BH" sz="2800" dirty="0" smtClean="0">
                <a:solidFill>
                  <a:srgbClr val="FF0000"/>
                </a:solidFill>
                <a:latin typeface="Sakkal Majalla" panose="02000000000000000000" pitchFamily="2" charset="-78"/>
                <a:cs typeface="Sakkal Majalla" panose="02000000000000000000" pitchFamily="2" charset="-78"/>
              </a:rPr>
              <a:t>شخصيّات </a:t>
            </a:r>
            <a:r>
              <a:rPr lang="ar-BH" sz="2800" dirty="0">
                <a:solidFill>
                  <a:srgbClr val="FF0000"/>
                </a:solidFill>
                <a:latin typeface="Sakkal Majalla" panose="02000000000000000000" pitchFamily="2" charset="-78"/>
                <a:cs typeface="Sakkal Majalla" panose="02000000000000000000" pitchFamily="2" charset="-78"/>
              </a:rPr>
              <a:t>إنسانيّة: </a:t>
            </a:r>
            <a:r>
              <a:rPr lang="ar-BH" sz="2800" dirty="0">
                <a:solidFill>
                  <a:srgbClr val="7030A0"/>
                </a:solidFill>
                <a:latin typeface="Sakkal Majalla" panose="02000000000000000000" pitchFamily="2" charset="-78"/>
                <a:cs typeface="Sakkal Majalla" panose="02000000000000000000" pitchFamily="2" charset="-78"/>
              </a:rPr>
              <a:t>الصيّادُ</a:t>
            </a:r>
          </a:p>
          <a:p>
            <a:pPr marL="457200" indent="-457200" algn="r" rtl="1">
              <a:buFont typeface="Arial" panose="020B0604020202020204" pitchFamily="34" charset="0"/>
              <a:buChar char="•"/>
            </a:pPr>
            <a:r>
              <a:rPr lang="ar-BH" sz="2800" dirty="0">
                <a:solidFill>
                  <a:srgbClr val="FF0000"/>
                </a:solidFill>
                <a:latin typeface="Sakkal Majalla" panose="02000000000000000000" pitchFamily="2" charset="-78"/>
                <a:cs typeface="Sakkal Majalla" panose="02000000000000000000" pitchFamily="2" charset="-78"/>
              </a:rPr>
              <a:t>شخصيّات حيوانية (الطيور): </a:t>
            </a:r>
            <a:r>
              <a:rPr lang="ar-BH" sz="2800" dirty="0">
                <a:solidFill>
                  <a:srgbClr val="7030A0"/>
                </a:solidFill>
                <a:latin typeface="Sakkal Majalla" panose="02000000000000000000" pitchFamily="2" charset="-78"/>
                <a:cs typeface="Sakkal Majalla" panose="02000000000000000000" pitchFamily="2" charset="-78"/>
              </a:rPr>
              <a:t>الحمامة المطوّقة وصاحباتها</a:t>
            </a:r>
            <a:r>
              <a:rPr lang="ar-BH" sz="2800" dirty="0" smtClean="0">
                <a:solidFill>
                  <a:srgbClr val="7030A0"/>
                </a:solidFill>
                <a:latin typeface="Sakkal Majalla" panose="02000000000000000000" pitchFamily="2" charset="-78"/>
                <a:cs typeface="Sakkal Majalla" panose="02000000000000000000" pitchFamily="2" charset="-78"/>
              </a:rPr>
              <a:t>.</a:t>
            </a:r>
          </a:p>
          <a:p>
            <a:pPr marL="457200" indent="-457200" algn="r" rtl="1">
              <a:buFont typeface="Arial" panose="020B0604020202020204" pitchFamily="34" charset="0"/>
              <a:buChar char="•"/>
            </a:pPr>
            <a:r>
              <a:rPr lang="ar-BH" sz="2800" dirty="0" smtClean="0">
                <a:solidFill>
                  <a:srgbClr val="7030A0"/>
                </a:solidFill>
                <a:latin typeface="Sakkal Majalla" panose="02000000000000000000" pitchFamily="2" charset="-78"/>
                <a:cs typeface="Sakkal Majalla" panose="02000000000000000000" pitchFamily="2" charset="-78"/>
              </a:rPr>
              <a:t>تقوم العلاقة بين الصيّاد والحمام على الصّراع والعداء.</a:t>
            </a:r>
            <a:endParaRPr lang="en-US" sz="2800" dirty="0">
              <a:solidFill>
                <a:srgbClr val="7030A0"/>
              </a:solidFill>
              <a:latin typeface="Sakkal Majalla" panose="02000000000000000000" pitchFamily="2" charset="-78"/>
              <a:cs typeface="Sakkal Majalla" panose="02000000000000000000" pitchFamily="2" charset="-78"/>
            </a:endParaRPr>
          </a:p>
          <a:p>
            <a:pPr algn="r" rtl="1"/>
            <a:endParaRPr lang="ar-BH" sz="2400" dirty="0" smtClean="0">
              <a:solidFill>
                <a:schemeClr val="tx1"/>
              </a:solidFill>
              <a:latin typeface="Sakkal Majalla" panose="02000000000000000000" pitchFamily="2" charset="-78"/>
              <a:cs typeface="Sakkal Majalla" panose="02000000000000000000" pitchFamily="2" charset="-78"/>
            </a:endParaRPr>
          </a:p>
          <a:p>
            <a:pPr algn="r" rtl="1"/>
            <a:endParaRPr lang="ar-BH" sz="2400" dirty="0">
              <a:solidFill>
                <a:schemeClr val="tx1"/>
              </a:solidFill>
              <a:latin typeface="Sakkal Majalla" panose="02000000000000000000" pitchFamily="2" charset="-78"/>
              <a:cs typeface="Sakkal Majalla" panose="02000000000000000000" pitchFamily="2" charset="-78"/>
            </a:endParaRPr>
          </a:p>
        </p:txBody>
      </p:sp>
      <p:sp>
        <p:nvSpPr>
          <p:cNvPr id="5" name="Rectangle 4"/>
          <p:cNvSpPr/>
          <p:nvPr/>
        </p:nvSpPr>
        <p:spPr>
          <a:xfrm>
            <a:off x="8731141" y="5316494"/>
            <a:ext cx="1880315" cy="56667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ar-BH" sz="2800" b="1" dirty="0" smtClean="0">
                <a:solidFill>
                  <a:srgbClr val="0070C0"/>
                </a:solidFill>
                <a:latin typeface="Sakkal Majalla" panose="02000000000000000000" pitchFamily="2" charset="-78"/>
                <a:cs typeface="Sakkal Majalla" panose="02000000000000000000" pitchFamily="2" charset="-78"/>
              </a:rPr>
              <a:t>2- الشّخصياتُ</a:t>
            </a:r>
            <a:r>
              <a:rPr lang="ar-BH" sz="2800" b="1" dirty="0">
                <a:solidFill>
                  <a:srgbClr val="0070C0"/>
                </a:solidFill>
                <a:latin typeface="Sakkal Majalla" panose="02000000000000000000" pitchFamily="2" charset="-78"/>
                <a:cs typeface="Sakkal Majalla" panose="02000000000000000000" pitchFamily="2" charset="-78"/>
              </a:rPr>
              <a:t>:</a:t>
            </a:r>
            <a:endParaRPr lang="en-US" sz="2800" b="1" dirty="0">
              <a:solidFill>
                <a:srgbClr val="0070C0"/>
              </a:solidFill>
              <a:latin typeface="Sakkal Majalla" panose="02000000000000000000" pitchFamily="2" charset="-78"/>
              <a:cs typeface="Sakkal Majalla" panose="02000000000000000000" pitchFamily="2" charset="-78"/>
            </a:endParaRPr>
          </a:p>
        </p:txBody>
      </p:sp>
      <p:sp>
        <p:nvSpPr>
          <p:cNvPr id="12" name="مستطيل 9">
            <a:extLst>
              <a:ext uri="{FF2B5EF4-FFF2-40B4-BE49-F238E27FC236}">
                <a16:creationId xmlns="" xmlns:a16="http://schemas.microsoft.com/office/drawing/2014/main" id="{6B405238-28D6-4960-BE7F-FDF68198ED7F}"/>
              </a:ext>
            </a:extLst>
          </p:cNvPr>
          <p:cNvSpPr/>
          <p:nvPr/>
        </p:nvSpPr>
        <p:spPr>
          <a:xfrm>
            <a:off x="188108" y="69452"/>
            <a:ext cx="4580507" cy="400321"/>
          </a:xfrm>
          <a:prstGeom prst="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lvl="0" algn="ctr" rtl="1">
              <a:defRPr/>
            </a:pPr>
            <a:r>
              <a:rPr lang="ar-BH" sz="2000" b="1" dirty="0" smtClean="0">
                <a:solidFill>
                  <a:prstClr val="white"/>
                </a:solidFill>
                <a:latin typeface="Sakkal Majalla" panose="02000000000000000000" pitchFamily="2" charset="-78"/>
                <a:cs typeface="Sakkal Majalla" panose="02000000000000000000" pitchFamily="2" charset="-78"/>
              </a:rPr>
              <a:t>العناصرُ الأساسيّة للقصّة– </a:t>
            </a:r>
            <a:r>
              <a:rPr lang="ar-BH" sz="2000" b="1" dirty="0">
                <a:solidFill>
                  <a:prstClr val="white"/>
                </a:solidFill>
                <a:latin typeface="Sakkal Majalla" panose="02000000000000000000" pitchFamily="2" charset="-78"/>
                <a:cs typeface="Sakkal Majalla" panose="02000000000000000000" pitchFamily="2" charset="-78"/>
              </a:rPr>
              <a:t>اللّغة العربيَة – </a:t>
            </a:r>
            <a:r>
              <a:rPr lang="ar-BH" sz="2000" b="1" dirty="0" smtClean="0">
                <a:solidFill>
                  <a:prstClr val="white"/>
                </a:solidFill>
                <a:latin typeface="Sakkal Majalla" panose="02000000000000000000" pitchFamily="2" charset="-78"/>
                <a:cs typeface="Sakkal Majalla" panose="02000000000000000000" pitchFamily="2" charset="-78"/>
              </a:rPr>
              <a:t>الرّابع </a:t>
            </a:r>
            <a:r>
              <a:rPr lang="ar-BH" sz="2000" b="1" dirty="0">
                <a:solidFill>
                  <a:prstClr val="white"/>
                </a:solidFill>
                <a:latin typeface="Sakkal Majalla" panose="02000000000000000000" pitchFamily="2" charset="-78"/>
                <a:cs typeface="Sakkal Majalla" panose="02000000000000000000" pitchFamily="2" charset="-78"/>
              </a:rPr>
              <a:t>الابتدائي</a:t>
            </a:r>
          </a:p>
        </p:txBody>
      </p:sp>
    </p:spTree>
    <p:extLst>
      <p:ext uri="{BB962C8B-B14F-4D97-AF65-F5344CB8AC3E}">
        <p14:creationId xmlns:p14="http://schemas.microsoft.com/office/powerpoint/2010/main" val="27920198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15"/>
                                        </p:tgtEl>
                                        <p:attrNameLst>
                                          <p:attrName>style.visibility</p:attrName>
                                        </p:attrNameLst>
                                      </p:cBhvr>
                                      <p:to>
                                        <p:strVal val="visible"/>
                                      </p:to>
                                    </p:set>
                                    <p:animEffect transition="in" filter="barn(inVertical)">
                                      <p:cBhvr>
                                        <p:cTn id="7" dur="500"/>
                                        <p:tgtEl>
                                          <p:spTgt spid="15"/>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barn(inVertical)">
                                      <p:cBhvr>
                                        <p:cTn id="12" dur="5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16"/>
                                        </p:tgtEl>
                                        <p:attrNameLst>
                                          <p:attrName>style.visibility</p:attrName>
                                        </p:attrNameLst>
                                      </p:cBhvr>
                                      <p:to>
                                        <p:strVal val="visible"/>
                                      </p:to>
                                    </p:set>
                                    <p:animEffect transition="in" filter="barn(inVertical)">
                                      <p:cBhvr>
                                        <p:cTn id="17" dur="500"/>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p:bldP spid="16" grpId="0"/>
      <p:bldP spid="5"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1">
            <a:extLst>
              <a:ext uri="{FF2B5EF4-FFF2-40B4-BE49-F238E27FC236}">
                <a16:creationId xmlns="" xmlns:a16="http://schemas.microsoft.com/office/drawing/2014/main" id="{29CC1180-42EE-4433-AD25-68DB06F7C12E}"/>
              </a:ext>
            </a:extLst>
          </p:cNvPr>
          <p:cNvSpPr txBox="1">
            <a:spLocks/>
          </p:cNvSpPr>
          <p:nvPr/>
        </p:nvSpPr>
        <p:spPr>
          <a:xfrm>
            <a:off x="3298179" y="426975"/>
            <a:ext cx="5251215" cy="948624"/>
          </a:xfrm>
          <a:prstGeom prst="rect">
            <a:avLst/>
          </a:prstGeom>
        </p:spPr>
        <p:txBody>
          <a:bodyPr vert="horz" lIns="91440" tIns="45720" rIns="91440" bIns="45720" rtlCol="0" anchor="t">
            <a:normAutofit/>
          </a:bodyPr>
          <a:lstStyle>
            <a:lvl1pPr algn="l" defTabSz="457200" rtl="1" eaLnBrk="1" latinLnBrk="0" hangingPunct="1">
              <a:spcBef>
                <a:spcPct val="0"/>
              </a:spcBef>
              <a:buNone/>
              <a:defRPr sz="3600" kern="1200">
                <a:solidFill>
                  <a:schemeClr val="accent1">
                    <a:lumMod val="75000"/>
                  </a:schemeClr>
                </a:solidFill>
                <a:latin typeface="+mj-lt"/>
                <a:ea typeface="+mj-ea"/>
                <a:cs typeface="+mj-cs"/>
              </a:defRPr>
            </a:lvl1pPr>
            <a:lvl2pPr rtl="1" eaLnBrk="1" hangingPunct="1">
              <a:defRPr>
                <a:solidFill>
                  <a:schemeClr val="tx2"/>
                </a:solidFill>
              </a:defRPr>
            </a:lvl2pPr>
            <a:lvl3pPr rtl="1" eaLnBrk="1" hangingPunct="1">
              <a:defRPr>
                <a:solidFill>
                  <a:schemeClr val="tx2"/>
                </a:solidFill>
              </a:defRPr>
            </a:lvl3pPr>
            <a:lvl4pPr rtl="1" eaLnBrk="1" hangingPunct="1">
              <a:defRPr>
                <a:solidFill>
                  <a:schemeClr val="tx2"/>
                </a:solidFill>
              </a:defRPr>
            </a:lvl4pPr>
            <a:lvl5pPr rtl="1" eaLnBrk="1" hangingPunct="1">
              <a:defRPr>
                <a:solidFill>
                  <a:schemeClr val="tx2"/>
                </a:solidFill>
              </a:defRPr>
            </a:lvl5pPr>
            <a:lvl6pPr rtl="1" eaLnBrk="1" hangingPunct="1">
              <a:defRPr>
                <a:solidFill>
                  <a:schemeClr val="tx2"/>
                </a:solidFill>
              </a:defRPr>
            </a:lvl6pPr>
            <a:lvl7pPr rtl="1" eaLnBrk="1" hangingPunct="1">
              <a:defRPr>
                <a:solidFill>
                  <a:schemeClr val="tx2"/>
                </a:solidFill>
              </a:defRPr>
            </a:lvl7pPr>
            <a:lvl8pPr rtl="1" eaLnBrk="1" hangingPunct="1">
              <a:defRPr>
                <a:solidFill>
                  <a:schemeClr val="tx2"/>
                </a:solidFill>
              </a:defRPr>
            </a:lvl8pPr>
            <a:lvl9pPr rtl="1" eaLnBrk="1" hangingPunct="1">
              <a:defRPr>
                <a:solidFill>
                  <a:schemeClr val="tx2"/>
                </a:solidFill>
              </a:defRPr>
            </a:lvl9pPr>
          </a:lstStyle>
          <a:p>
            <a:pPr algn="ctr"/>
            <a:r>
              <a:rPr lang="ar-BH" sz="4400" b="1" dirty="0" smtClean="0">
                <a:solidFill>
                  <a:srgbClr val="FF0000"/>
                </a:solidFill>
                <a:latin typeface="Sakkal Majalla" panose="02000000000000000000" pitchFamily="2" charset="-78"/>
                <a:cs typeface="Sakkal Majalla" panose="02000000000000000000" pitchFamily="2" charset="-78"/>
              </a:rPr>
              <a:t>العناصرُ الأساسيّةُ للقصّةِ</a:t>
            </a:r>
            <a:endParaRPr lang="ar-JO" sz="4400" b="1" dirty="0">
              <a:solidFill>
                <a:srgbClr val="FF0000"/>
              </a:solidFill>
              <a:latin typeface="Sakkal Majalla" panose="02000000000000000000" pitchFamily="2" charset="-78"/>
              <a:cs typeface="Sakkal Majalla" panose="02000000000000000000" pitchFamily="2" charset="-78"/>
            </a:endParaRPr>
          </a:p>
        </p:txBody>
      </p:sp>
      <p:sp>
        <p:nvSpPr>
          <p:cNvPr id="8" name="Title 1">
            <a:extLst>
              <a:ext uri="{FF2B5EF4-FFF2-40B4-BE49-F238E27FC236}">
                <a16:creationId xmlns="" xmlns:a16="http://schemas.microsoft.com/office/drawing/2014/main" id="{C3DBFD17-A38A-4577-AF4B-BCE2EAF6FC04}"/>
              </a:ext>
            </a:extLst>
          </p:cNvPr>
          <p:cNvSpPr txBox="1">
            <a:spLocks/>
          </p:cNvSpPr>
          <p:nvPr/>
        </p:nvSpPr>
        <p:spPr>
          <a:xfrm>
            <a:off x="8384619" y="255061"/>
            <a:ext cx="1714115" cy="909920"/>
          </a:xfrm>
          <a:prstGeom prst="rect">
            <a:avLst/>
          </a:prstGeom>
        </p:spPr>
        <p:style>
          <a:lnRef idx="1">
            <a:schemeClr val="accent6"/>
          </a:lnRef>
          <a:fillRef idx="3">
            <a:schemeClr val="accent6"/>
          </a:fillRef>
          <a:effectRef idx="2">
            <a:schemeClr val="accent6"/>
          </a:effectRef>
          <a:fontRef idx="minor">
            <a:schemeClr val="lt1"/>
          </a:fontRef>
        </p:style>
        <p:txBody>
          <a:bodyPr vert="horz" lIns="91440" tIns="45720" rIns="91440" bIns="45720" rtlCol="0" anchor="t">
            <a:normAutofit/>
          </a:bodyPr>
          <a:lstStyle>
            <a:lvl1pPr algn="l" defTabSz="457200" rtl="1" eaLnBrk="1" latinLnBrk="0" hangingPunct="1">
              <a:spcBef>
                <a:spcPct val="0"/>
              </a:spcBef>
              <a:buNone/>
              <a:defRPr sz="3600" kern="1200">
                <a:solidFill>
                  <a:schemeClr val="accent1">
                    <a:lumMod val="75000"/>
                  </a:schemeClr>
                </a:solidFill>
                <a:latin typeface="+mj-lt"/>
                <a:ea typeface="+mj-ea"/>
                <a:cs typeface="+mj-cs"/>
              </a:defRPr>
            </a:lvl1pPr>
            <a:lvl2pPr rtl="1" eaLnBrk="1" hangingPunct="1">
              <a:defRPr>
                <a:solidFill>
                  <a:schemeClr val="tx2"/>
                </a:solidFill>
              </a:defRPr>
            </a:lvl2pPr>
            <a:lvl3pPr rtl="1" eaLnBrk="1" hangingPunct="1">
              <a:defRPr>
                <a:solidFill>
                  <a:schemeClr val="tx2"/>
                </a:solidFill>
              </a:defRPr>
            </a:lvl3pPr>
            <a:lvl4pPr rtl="1" eaLnBrk="1" hangingPunct="1">
              <a:defRPr>
                <a:solidFill>
                  <a:schemeClr val="tx2"/>
                </a:solidFill>
              </a:defRPr>
            </a:lvl4pPr>
            <a:lvl5pPr rtl="1" eaLnBrk="1" hangingPunct="1">
              <a:defRPr>
                <a:solidFill>
                  <a:schemeClr val="tx2"/>
                </a:solidFill>
              </a:defRPr>
            </a:lvl5pPr>
            <a:lvl6pPr rtl="1" eaLnBrk="1" hangingPunct="1">
              <a:defRPr>
                <a:solidFill>
                  <a:schemeClr val="tx2"/>
                </a:solidFill>
              </a:defRPr>
            </a:lvl6pPr>
            <a:lvl7pPr rtl="1" eaLnBrk="1" hangingPunct="1">
              <a:defRPr>
                <a:solidFill>
                  <a:schemeClr val="tx2"/>
                </a:solidFill>
              </a:defRPr>
            </a:lvl7pPr>
            <a:lvl8pPr rtl="1" eaLnBrk="1" hangingPunct="1">
              <a:defRPr>
                <a:solidFill>
                  <a:schemeClr val="tx2"/>
                </a:solidFill>
              </a:defRPr>
            </a:lvl8pPr>
            <a:lvl9pPr rtl="1" eaLnBrk="1" hangingPunct="1">
              <a:defRPr>
                <a:solidFill>
                  <a:schemeClr val="tx2"/>
                </a:solidFill>
              </a:defRPr>
            </a:lvl9pPr>
          </a:lstStyle>
          <a:p>
            <a:pPr algn="r"/>
            <a:r>
              <a:rPr lang="ar-BH" sz="4400" b="1" dirty="0">
                <a:solidFill>
                  <a:schemeClr val="bg1"/>
                </a:solidFill>
                <a:latin typeface="Sakkal Majalla" panose="02000000000000000000" pitchFamily="2" charset="-78"/>
                <a:cs typeface="Sakkal Majalla" panose="02000000000000000000" pitchFamily="2" charset="-78"/>
              </a:rPr>
              <a:t>أ</a:t>
            </a:r>
            <a:r>
              <a:rPr lang="ar-SA" sz="4400" b="1" dirty="0">
                <a:solidFill>
                  <a:schemeClr val="bg1"/>
                </a:solidFill>
                <a:latin typeface="Sakkal Majalla" panose="02000000000000000000" pitchFamily="2" charset="-78"/>
                <a:cs typeface="Sakkal Majalla" panose="02000000000000000000" pitchFamily="2" charset="-78"/>
              </a:rPr>
              <a:t>َ</a:t>
            </a:r>
            <a:r>
              <a:rPr lang="ar-BH" sz="4400" b="1" dirty="0">
                <a:solidFill>
                  <a:schemeClr val="bg1"/>
                </a:solidFill>
                <a:latin typeface="Sakkal Majalla" panose="02000000000000000000" pitchFamily="2" charset="-78"/>
                <a:cs typeface="Sakkal Majalla" panose="02000000000000000000" pitchFamily="2" charset="-78"/>
              </a:rPr>
              <a:t>ك</a:t>
            </a:r>
            <a:r>
              <a:rPr lang="ar-SA" sz="4400" b="1" dirty="0">
                <a:solidFill>
                  <a:schemeClr val="bg1"/>
                </a:solidFill>
                <a:latin typeface="Sakkal Majalla" panose="02000000000000000000" pitchFamily="2" charset="-78"/>
                <a:cs typeface="Sakkal Majalla" panose="02000000000000000000" pitchFamily="2" charset="-78"/>
              </a:rPr>
              <a:t>ْ</a:t>
            </a:r>
            <a:r>
              <a:rPr lang="ar-BH" sz="4400" b="1" dirty="0">
                <a:solidFill>
                  <a:schemeClr val="bg1"/>
                </a:solidFill>
                <a:latin typeface="Sakkal Majalla" panose="02000000000000000000" pitchFamily="2" charset="-78"/>
                <a:cs typeface="Sakkal Majalla" panose="02000000000000000000" pitchFamily="2" charset="-78"/>
              </a:rPr>
              <a:t>ت</a:t>
            </a:r>
            <a:r>
              <a:rPr lang="ar-SA" sz="4400" b="1" dirty="0">
                <a:solidFill>
                  <a:schemeClr val="bg1"/>
                </a:solidFill>
                <a:latin typeface="Sakkal Majalla" panose="02000000000000000000" pitchFamily="2" charset="-78"/>
                <a:cs typeface="Sakkal Majalla" panose="02000000000000000000" pitchFamily="2" charset="-78"/>
              </a:rPr>
              <a:t>َ</a:t>
            </a:r>
            <a:r>
              <a:rPr lang="ar-BH" sz="4400" b="1" dirty="0">
                <a:solidFill>
                  <a:schemeClr val="bg1"/>
                </a:solidFill>
                <a:latin typeface="Sakkal Majalla" panose="02000000000000000000" pitchFamily="2" charset="-78"/>
                <a:cs typeface="Sakkal Majalla" panose="02000000000000000000" pitchFamily="2" charset="-78"/>
              </a:rPr>
              <a:t>ش</a:t>
            </a:r>
            <a:r>
              <a:rPr lang="ar-SA" sz="4400" b="1" dirty="0">
                <a:solidFill>
                  <a:schemeClr val="bg1"/>
                </a:solidFill>
                <a:latin typeface="Sakkal Majalla" panose="02000000000000000000" pitchFamily="2" charset="-78"/>
                <a:cs typeface="Sakkal Majalla" panose="02000000000000000000" pitchFamily="2" charset="-78"/>
              </a:rPr>
              <a:t>ِ</a:t>
            </a:r>
            <a:r>
              <a:rPr lang="ar-BH" sz="4400" b="1" dirty="0">
                <a:solidFill>
                  <a:schemeClr val="bg1"/>
                </a:solidFill>
                <a:latin typeface="Sakkal Majalla" panose="02000000000000000000" pitchFamily="2" charset="-78"/>
                <a:cs typeface="Sakkal Majalla" panose="02000000000000000000" pitchFamily="2" charset="-78"/>
              </a:rPr>
              <a:t>ف</a:t>
            </a:r>
            <a:r>
              <a:rPr lang="ar-SA" sz="4400" b="1" dirty="0">
                <a:solidFill>
                  <a:schemeClr val="bg1"/>
                </a:solidFill>
                <a:latin typeface="Sakkal Majalla" panose="02000000000000000000" pitchFamily="2" charset="-78"/>
                <a:cs typeface="Sakkal Majalla" panose="02000000000000000000" pitchFamily="2" charset="-78"/>
              </a:rPr>
              <a:t>ُ</a:t>
            </a:r>
            <a:endParaRPr lang="en-GB" sz="4400" b="1" dirty="0">
              <a:solidFill>
                <a:schemeClr val="bg1"/>
              </a:solidFill>
              <a:latin typeface="Sakkal Majalla" panose="02000000000000000000" pitchFamily="2" charset="-78"/>
              <a:cs typeface="Sakkal Majalla" panose="02000000000000000000" pitchFamily="2" charset="-78"/>
            </a:endParaRPr>
          </a:p>
        </p:txBody>
      </p:sp>
      <p:pic>
        <p:nvPicPr>
          <p:cNvPr id="18" name="Picture 5">
            <a:extLst>
              <a:ext uri="{FF2B5EF4-FFF2-40B4-BE49-F238E27FC236}">
                <a16:creationId xmlns="" xmlns:a16="http://schemas.microsoft.com/office/drawing/2014/main" id="{210017C7-7EDF-4A55-924F-965684993A4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189030" y="134238"/>
            <a:ext cx="1733994" cy="1268068"/>
          </a:xfrm>
          <a:prstGeom prst="rect">
            <a:avLst/>
          </a:prstGeom>
        </p:spPr>
      </p:pic>
      <p:cxnSp>
        <p:nvCxnSpPr>
          <p:cNvPr id="19" name="Straight Connector 18"/>
          <p:cNvCxnSpPr/>
          <p:nvPr/>
        </p:nvCxnSpPr>
        <p:spPr>
          <a:xfrm flipV="1">
            <a:off x="270641" y="6264165"/>
            <a:ext cx="11498317" cy="42042"/>
          </a:xfrm>
          <a:prstGeom prst="line">
            <a:avLst/>
          </a:prstGeom>
          <a:ln w="38100">
            <a:solidFill>
              <a:srgbClr val="C00000"/>
            </a:solidFill>
          </a:ln>
        </p:spPr>
        <p:style>
          <a:lnRef idx="1">
            <a:schemeClr val="accent1"/>
          </a:lnRef>
          <a:fillRef idx="0">
            <a:schemeClr val="accent1"/>
          </a:fillRef>
          <a:effectRef idx="0">
            <a:schemeClr val="accent1"/>
          </a:effectRef>
          <a:fontRef idx="minor">
            <a:schemeClr val="tx1"/>
          </a:fontRef>
        </p:style>
      </p:cxnSp>
      <p:sp>
        <p:nvSpPr>
          <p:cNvPr id="20" name="Rectangle 19"/>
          <p:cNvSpPr>
            <a:spLocks/>
          </p:cNvSpPr>
          <p:nvPr/>
        </p:nvSpPr>
        <p:spPr>
          <a:xfrm>
            <a:off x="7995425" y="6306207"/>
            <a:ext cx="3773534" cy="381000"/>
          </a:xfrm>
          <a:prstGeom prst="rect">
            <a:avLst/>
          </a:prstGeom>
          <a:noFill/>
          <a:ln w="12700" cap="flat" cmpd="sng" algn="ctr">
            <a:no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marL="0" marR="0" algn="r">
              <a:lnSpc>
                <a:spcPct val="106000"/>
              </a:lnSpc>
              <a:spcBef>
                <a:spcPts val="0"/>
              </a:spcBef>
              <a:spcAft>
                <a:spcPts val="800"/>
              </a:spcAft>
            </a:pPr>
            <a:r>
              <a:rPr lang="ar-BH" sz="1400" b="1" dirty="0">
                <a:solidFill>
                  <a:srgbClr val="000000"/>
                </a:solidFill>
                <a:effectLst/>
                <a:latin typeface="Calibri" panose="020F0502020204030204" pitchFamily="34" charset="0"/>
                <a:ea typeface="Calibri" panose="020F0502020204030204" pitchFamily="34" charset="0"/>
                <a:cs typeface="Sakkal Majalla" panose="02000000000000000000" pitchFamily="2" charset="-78"/>
              </a:rPr>
              <a:t>وزارة التربية والتعليم –الفصل الدراسي الثاني 2020-2021م</a:t>
            </a:r>
            <a:endParaRPr lang="en-US" sz="1100" dirty="0">
              <a:effectLst/>
              <a:latin typeface="Calibri" panose="020F0502020204030204" pitchFamily="34" charset="0"/>
              <a:ea typeface="Calibri" panose="020F0502020204030204" pitchFamily="34" charset="0"/>
              <a:cs typeface="Arial" panose="020B0604020202020204" pitchFamily="34" charset="0"/>
            </a:endParaRPr>
          </a:p>
        </p:txBody>
      </p:sp>
      <p:graphicFrame>
        <p:nvGraphicFramePr>
          <p:cNvPr id="2" name="Table 1"/>
          <p:cNvGraphicFramePr>
            <a:graphicFrameLocks noGrp="1"/>
          </p:cNvGraphicFramePr>
          <p:nvPr>
            <p:extLst>
              <p:ext uri="{D42A27DB-BD31-4B8C-83A1-F6EECF244321}">
                <p14:modId xmlns:p14="http://schemas.microsoft.com/office/powerpoint/2010/main" val="1193907417"/>
              </p:ext>
            </p:extLst>
          </p:nvPr>
        </p:nvGraphicFramePr>
        <p:xfrm>
          <a:off x="399245" y="1320868"/>
          <a:ext cx="10625070" cy="4618010"/>
        </p:xfrm>
        <a:graphic>
          <a:graphicData uri="http://schemas.openxmlformats.org/drawingml/2006/table">
            <a:tbl>
              <a:tblPr firstRow="1" bandRow="1">
                <a:tableStyleId>{21E4AEA4-8DFA-4A89-87EB-49C32662AFE0}</a:tableStyleId>
              </a:tblPr>
              <a:tblGrid>
                <a:gridCol w="8013336"/>
                <a:gridCol w="2611734"/>
              </a:tblGrid>
              <a:tr h="533690">
                <a:tc>
                  <a:txBody>
                    <a:bodyPr/>
                    <a:lstStyle/>
                    <a:p>
                      <a:pPr algn="ctr" rtl="1"/>
                      <a:r>
                        <a:rPr lang="ar-BH" sz="2800" dirty="0" smtClean="0">
                          <a:latin typeface="Sakkal Majalla" panose="02000000000000000000" pitchFamily="2" charset="-78"/>
                          <a:cs typeface="Sakkal Majalla" panose="02000000000000000000" pitchFamily="2" charset="-78"/>
                        </a:rPr>
                        <a:t>التّحليلُ</a:t>
                      </a:r>
                      <a:endParaRPr lang="en-US" sz="2800" dirty="0">
                        <a:solidFill>
                          <a:srgbClr val="FF0000"/>
                        </a:solidFill>
                        <a:latin typeface="Sakkal Majalla" panose="02000000000000000000" pitchFamily="2" charset="-78"/>
                        <a:cs typeface="Sakkal Majalla" panose="02000000000000000000" pitchFamily="2" charset="-78"/>
                      </a:endParaRPr>
                    </a:p>
                  </a:txBody>
                  <a:tcPr/>
                </a:tc>
                <a:tc>
                  <a:txBody>
                    <a:bodyPr/>
                    <a:lstStyle/>
                    <a:p>
                      <a:pPr algn="ctr" rtl="1"/>
                      <a:r>
                        <a:rPr lang="ar-BH" sz="2800" dirty="0" smtClean="0">
                          <a:latin typeface="Sakkal Majalla" panose="02000000000000000000" pitchFamily="2" charset="-78"/>
                          <a:cs typeface="Sakkal Majalla" panose="02000000000000000000" pitchFamily="2" charset="-78"/>
                        </a:rPr>
                        <a:t>العنصرُ</a:t>
                      </a:r>
                    </a:p>
                  </a:txBody>
                  <a:tcPr/>
                </a:tc>
              </a:tr>
              <a:tr h="846646">
                <a:tc>
                  <a:txBody>
                    <a:bodyPr/>
                    <a:lstStyle/>
                    <a:p>
                      <a:pPr marL="0" indent="0" algn="r" rtl="1">
                        <a:buFontTx/>
                        <a:buNone/>
                      </a:pPr>
                      <a:endParaRPr lang="ar-BH" sz="2400" baseline="0" dirty="0" smtClean="0">
                        <a:latin typeface="Sakkal Majalla" panose="02000000000000000000" pitchFamily="2" charset="-78"/>
                        <a:cs typeface="Sakkal Majalla" panose="02000000000000000000" pitchFamily="2" charset="-78"/>
                      </a:endParaRPr>
                    </a:p>
                    <a:p>
                      <a:pPr marL="0" indent="0" algn="r" rtl="1">
                        <a:buFontTx/>
                        <a:buNone/>
                      </a:pPr>
                      <a:endParaRPr lang="ar-BH" sz="2400" baseline="0" dirty="0" smtClean="0">
                        <a:latin typeface="Sakkal Majalla" panose="02000000000000000000" pitchFamily="2" charset="-78"/>
                        <a:cs typeface="Sakkal Majalla" panose="02000000000000000000" pitchFamily="2" charset="-78"/>
                      </a:endParaRPr>
                    </a:p>
                    <a:p>
                      <a:pPr marL="0" indent="0" algn="r" rtl="1">
                        <a:buFontTx/>
                        <a:buNone/>
                      </a:pPr>
                      <a:endParaRPr lang="ar-BH" sz="2400" baseline="0" dirty="0" smtClean="0">
                        <a:latin typeface="Sakkal Majalla" panose="02000000000000000000" pitchFamily="2" charset="-78"/>
                        <a:cs typeface="Sakkal Majalla" panose="02000000000000000000" pitchFamily="2" charset="-78"/>
                      </a:endParaRPr>
                    </a:p>
                    <a:p>
                      <a:pPr marL="0" indent="0" algn="r" rtl="1">
                        <a:buFontTx/>
                        <a:buNone/>
                      </a:pPr>
                      <a:endParaRPr lang="ar-BH" sz="2400" baseline="0" dirty="0" smtClean="0">
                        <a:latin typeface="Sakkal Majalla" panose="02000000000000000000" pitchFamily="2" charset="-78"/>
                        <a:cs typeface="Sakkal Majalla" panose="02000000000000000000" pitchFamily="2" charset="-78"/>
                      </a:endParaRPr>
                    </a:p>
                  </a:txBody>
                  <a:tcPr/>
                </a:tc>
                <a:tc>
                  <a:txBody>
                    <a:bodyPr/>
                    <a:lstStyle/>
                    <a:p>
                      <a:pPr algn="ctr" rtl="1"/>
                      <a:endParaRPr lang="ar-BH" sz="2800" b="1" dirty="0" smtClean="0">
                        <a:latin typeface="Sakkal Majalla" panose="02000000000000000000" pitchFamily="2" charset="-78"/>
                        <a:cs typeface="Sakkal Majalla" panose="02000000000000000000" pitchFamily="2" charset="-78"/>
                      </a:endParaRPr>
                    </a:p>
                    <a:p>
                      <a:pPr algn="ctr" rtl="1"/>
                      <a:endParaRPr lang="ar-BH" sz="2800" b="1" dirty="0" smtClean="0">
                        <a:latin typeface="Sakkal Majalla" panose="02000000000000000000" pitchFamily="2" charset="-78"/>
                        <a:cs typeface="Sakkal Majalla" panose="02000000000000000000" pitchFamily="2" charset="-78"/>
                      </a:endParaRPr>
                    </a:p>
                  </a:txBody>
                  <a:tcPr/>
                </a:tc>
              </a:tr>
              <a:tr h="490760">
                <a:tc>
                  <a:txBody>
                    <a:bodyPr/>
                    <a:lstStyle/>
                    <a:p>
                      <a:pPr marL="0" marR="0" indent="0" algn="r" defTabSz="914400" rtl="1" eaLnBrk="1" fontAlgn="auto" latinLnBrk="0" hangingPunct="1">
                        <a:lnSpc>
                          <a:spcPct val="100000"/>
                        </a:lnSpc>
                        <a:spcBef>
                          <a:spcPts val="0"/>
                        </a:spcBef>
                        <a:spcAft>
                          <a:spcPts val="0"/>
                        </a:spcAft>
                        <a:buClrTx/>
                        <a:buSzTx/>
                        <a:buFontTx/>
                        <a:buNone/>
                        <a:tabLst/>
                        <a:defRPr/>
                      </a:pPr>
                      <a:endParaRPr lang="ar-BH" sz="3200" dirty="0" smtClean="0">
                        <a:latin typeface="Sakkal Majalla" panose="02000000000000000000" pitchFamily="2" charset="-78"/>
                        <a:cs typeface="Sakkal Majalla" panose="02000000000000000000" pitchFamily="2" charset="-78"/>
                      </a:endParaRPr>
                    </a:p>
                    <a:p>
                      <a:pPr marL="0" marR="0" indent="0" algn="r" defTabSz="914400" rtl="1" eaLnBrk="1" fontAlgn="auto" latinLnBrk="0" hangingPunct="1">
                        <a:lnSpc>
                          <a:spcPct val="100000"/>
                        </a:lnSpc>
                        <a:spcBef>
                          <a:spcPts val="0"/>
                        </a:spcBef>
                        <a:spcAft>
                          <a:spcPts val="0"/>
                        </a:spcAft>
                        <a:buClrTx/>
                        <a:buSzTx/>
                        <a:buFontTx/>
                        <a:buNone/>
                        <a:tabLst/>
                        <a:defRPr/>
                      </a:pPr>
                      <a:endParaRPr lang="ar-BH" sz="3200" dirty="0" smtClean="0">
                        <a:latin typeface="Sakkal Majalla" panose="02000000000000000000" pitchFamily="2" charset="-78"/>
                        <a:cs typeface="Sakkal Majalla" panose="02000000000000000000" pitchFamily="2" charset="-78"/>
                      </a:endParaRPr>
                    </a:p>
                    <a:p>
                      <a:pPr marL="0" marR="0" indent="0" algn="r" defTabSz="914400" rtl="1" eaLnBrk="1" fontAlgn="auto" latinLnBrk="0" hangingPunct="1">
                        <a:lnSpc>
                          <a:spcPct val="100000"/>
                        </a:lnSpc>
                        <a:spcBef>
                          <a:spcPts val="0"/>
                        </a:spcBef>
                        <a:spcAft>
                          <a:spcPts val="0"/>
                        </a:spcAft>
                        <a:buClrTx/>
                        <a:buSzTx/>
                        <a:buFontTx/>
                        <a:buNone/>
                        <a:tabLst/>
                        <a:defRPr/>
                      </a:pPr>
                      <a:endParaRPr lang="ar-BH" sz="3200" dirty="0" smtClean="0">
                        <a:latin typeface="Sakkal Majalla" panose="02000000000000000000" pitchFamily="2" charset="-78"/>
                        <a:cs typeface="Sakkal Majalla" panose="02000000000000000000" pitchFamily="2" charset="-78"/>
                      </a:endParaRPr>
                    </a:p>
                    <a:p>
                      <a:pPr marL="0" marR="0" indent="0" algn="r" defTabSz="914400" rtl="1" eaLnBrk="1" fontAlgn="auto" latinLnBrk="0" hangingPunct="1">
                        <a:lnSpc>
                          <a:spcPct val="100000"/>
                        </a:lnSpc>
                        <a:spcBef>
                          <a:spcPts val="0"/>
                        </a:spcBef>
                        <a:spcAft>
                          <a:spcPts val="0"/>
                        </a:spcAft>
                        <a:buClrTx/>
                        <a:buSzTx/>
                        <a:buFontTx/>
                        <a:buNone/>
                        <a:tabLst/>
                        <a:defRPr/>
                      </a:pPr>
                      <a:endParaRPr lang="ar-BH" sz="3200" dirty="0" smtClean="0">
                        <a:latin typeface="Sakkal Majalla" panose="02000000000000000000" pitchFamily="2" charset="-78"/>
                        <a:cs typeface="Sakkal Majalla" panose="02000000000000000000" pitchFamily="2" charset="-78"/>
                      </a:endParaRPr>
                    </a:p>
                    <a:p>
                      <a:pPr marL="0" marR="0" indent="0" algn="r" defTabSz="914400" rtl="1" eaLnBrk="1" fontAlgn="auto" latinLnBrk="0" hangingPunct="1">
                        <a:lnSpc>
                          <a:spcPct val="100000"/>
                        </a:lnSpc>
                        <a:spcBef>
                          <a:spcPts val="0"/>
                        </a:spcBef>
                        <a:spcAft>
                          <a:spcPts val="0"/>
                        </a:spcAft>
                        <a:buClrTx/>
                        <a:buSzTx/>
                        <a:buFontTx/>
                        <a:buNone/>
                        <a:tabLst/>
                        <a:defRPr/>
                      </a:pPr>
                      <a:endParaRPr lang="en-US" sz="3200" dirty="0">
                        <a:latin typeface="Sakkal Majalla" panose="02000000000000000000" pitchFamily="2" charset="-78"/>
                        <a:cs typeface="Sakkal Majalla" panose="02000000000000000000" pitchFamily="2" charset="-78"/>
                      </a:endParaRPr>
                    </a:p>
                  </a:txBody>
                  <a:tcPr/>
                </a:tc>
                <a:tc>
                  <a:txBody>
                    <a:bodyPr/>
                    <a:lstStyle/>
                    <a:p>
                      <a:pPr algn="ctr" rtl="1"/>
                      <a:endParaRPr lang="ar-BH" sz="2800" dirty="0" smtClean="0">
                        <a:solidFill>
                          <a:srgbClr val="0070C0"/>
                        </a:solidFill>
                        <a:latin typeface="Sakkal Majalla" panose="02000000000000000000" pitchFamily="2" charset="-78"/>
                        <a:cs typeface="Sakkal Majalla" panose="02000000000000000000" pitchFamily="2" charset="-78"/>
                      </a:endParaRPr>
                    </a:p>
                    <a:p>
                      <a:pPr algn="ctr" rtl="1"/>
                      <a:endParaRPr lang="en-US" sz="2800" dirty="0">
                        <a:solidFill>
                          <a:srgbClr val="0070C0"/>
                        </a:solidFill>
                        <a:latin typeface="Sakkal Majalla" panose="02000000000000000000" pitchFamily="2" charset="-78"/>
                        <a:cs typeface="Sakkal Majalla" panose="02000000000000000000" pitchFamily="2" charset="-78"/>
                      </a:endParaRPr>
                    </a:p>
                  </a:txBody>
                  <a:tcPr/>
                </a:tc>
              </a:tr>
            </a:tbl>
          </a:graphicData>
        </a:graphic>
      </p:graphicFrame>
      <p:sp>
        <p:nvSpPr>
          <p:cNvPr id="3" name="Rectangle 2"/>
          <p:cNvSpPr/>
          <p:nvPr/>
        </p:nvSpPr>
        <p:spPr>
          <a:xfrm>
            <a:off x="1375050" y="2198807"/>
            <a:ext cx="6555347" cy="75968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rtl="1"/>
            <a:endParaRPr lang="ar-BH" sz="2400" dirty="0">
              <a:solidFill>
                <a:srgbClr val="7030A0"/>
              </a:solidFill>
              <a:latin typeface="Sakkal Majalla" panose="02000000000000000000" pitchFamily="2" charset="-78"/>
              <a:cs typeface="Sakkal Majalla" panose="02000000000000000000" pitchFamily="2" charset="-78"/>
            </a:endParaRPr>
          </a:p>
          <a:p>
            <a:pPr algn="r" rtl="1"/>
            <a:r>
              <a:rPr lang="ar-BH" sz="3200" dirty="0" smtClean="0">
                <a:solidFill>
                  <a:srgbClr val="7030A0"/>
                </a:solidFill>
                <a:latin typeface="Sakkal Majalla" panose="02000000000000000000" pitchFamily="2" charset="-78"/>
                <a:cs typeface="Sakkal Majalla" panose="02000000000000000000" pitchFamily="2" charset="-78"/>
              </a:rPr>
              <a:t>- في </a:t>
            </a:r>
            <a:r>
              <a:rPr lang="ar-BH" sz="3200" dirty="0">
                <a:solidFill>
                  <a:srgbClr val="7030A0"/>
                </a:solidFill>
                <a:latin typeface="Sakkal Majalla" panose="02000000000000000000" pitchFamily="2" charset="-78"/>
                <a:cs typeface="Sakkal Majalla" panose="02000000000000000000" pitchFamily="2" charset="-78"/>
              </a:rPr>
              <a:t>يومٍ من أيّام الرّبيع </a:t>
            </a:r>
            <a:r>
              <a:rPr lang="ar-BH" sz="3200" dirty="0" smtClean="0">
                <a:solidFill>
                  <a:srgbClr val="7030A0"/>
                </a:solidFill>
                <a:latin typeface="Sakkal Majalla" panose="02000000000000000000" pitchFamily="2" charset="-78"/>
                <a:cs typeface="Sakkal Majalla" panose="02000000000000000000" pitchFamily="2" charset="-78"/>
              </a:rPr>
              <a:t>الجميلة.</a:t>
            </a:r>
          </a:p>
          <a:p>
            <a:pPr algn="r" rtl="1"/>
            <a:endParaRPr lang="ar-BH" sz="2400" dirty="0" smtClean="0">
              <a:solidFill>
                <a:schemeClr val="tx1"/>
              </a:solidFill>
              <a:latin typeface="Sakkal Majalla" panose="02000000000000000000" pitchFamily="2" charset="-78"/>
              <a:cs typeface="Sakkal Majalla" panose="02000000000000000000" pitchFamily="2" charset="-78"/>
            </a:endParaRPr>
          </a:p>
        </p:txBody>
      </p:sp>
      <p:sp>
        <p:nvSpPr>
          <p:cNvPr id="4" name="Rectangle 3"/>
          <p:cNvSpPr/>
          <p:nvPr/>
        </p:nvSpPr>
        <p:spPr>
          <a:xfrm>
            <a:off x="8673736" y="2221503"/>
            <a:ext cx="1959429" cy="75968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defRPr/>
            </a:pPr>
            <a:r>
              <a:rPr lang="ar-BH" sz="3200" dirty="0" smtClean="0">
                <a:solidFill>
                  <a:srgbClr val="0070C0"/>
                </a:solidFill>
                <a:latin typeface="Sakkal Majalla" panose="02000000000000000000" pitchFamily="2" charset="-78"/>
                <a:cs typeface="Sakkal Majalla" panose="02000000000000000000" pitchFamily="2" charset="-78"/>
              </a:rPr>
              <a:t>3- الزّمانُ:</a:t>
            </a:r>
            <a:endParaRPr lang="ar-BH" sz="3200" dirty="0">
              <a:solidFill>
                <a:srgbClr val="0070C0"/>
              </a:solidFill>
              <a:latin typeface="Sakkal Majalla" panose="02000000000000000000" pitchFamily="2" charset="-78"/>
              <a:cs typeface="Sakkal Majalla" panose="02000000000000000000" pitchFamily="2" charset="-78"/>
            </a:endParaRPr>
          </a:p>
        </p:txBody>
      </p:sp>
      <p:sp>
        <p:nvSpPr>
          <p:cNvPr id="11" name="Rectangle 10"/>
          <p:cNvSpPr/>
          <p:nvPr/>
        </p:nvSpPr>
        <p:spPr>
          <a:xfrm>
            <a:off x="8673737" y="3952391"/>
            <a:ext cx="1959429" cy="75968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defRPr/>
            </a:pPr>
            <a:r>
              <a:rPr lang="ar-BH" sz="3200" dirty="0" smtClean="0">
                <a:solidFill>
                  <a:srgbClr val="0070C0"/>
                </a:solidFill>
                <a:latin typeface="Sakkal Majalla" panose="02000000000000000000" pitchFamily="2" charset="-78"/>
                <a:cs typeface="Sakkal Majalla" panose="02000000000000000000" pitchFamily="2" charset="-78"/>
              </a:rPr>
              <a:t> 4 - الـمكانُ:</a:t>
            </a:r>
            <a:endParaRPr lang="ar-BH" sz="3200" dirty="0">
              <a:solidFill>
                <a:srgbClr val="0070C0"/>
              </a:solidFill>
              <a:latin typeface="Sakkal Majalla" panose="02000000000000000000" pitchFamily="2" charset="-78"/>
              <a:cs typeface="Sakkal Majalla" panose="02000000000000000000" pitchFamily="2" charset="-78"/>
            </a:endParaRPr>
          </a:p>
        </p:txBody>
      </p:sp>
      <p:sp>
        <p:nvSpPr>
          <p:cNvPr id="13" name="Rectangle 12"/>
          <p:cNvSpPr/>
          <p:nvPr/>
        </p:nvSpPr>
        <p:spPr>
          <a:xfrm>
            <a:off x="1440078" y="3762649"/>
            <a:ext cx="6555347" cy="115031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rtl="1"/>
            <a:endParaRPr lang="ar-BH" sz="2800" dirty="0" smtClean="0">
              <a:solidFill>
                <a:srgbClr val="7030A0"/>
              </a:solidFill>
              <a:latin typeface="Sakkal Majalla" panose="02000000000000000000" pitchFamily="2" charset="-78"/>
              <a:cs typeface="Sakkal Majalla" panose="02000000000000000000" pitchFamily="2" charset="-78"/>
            </a:endParaRPr>
          </a:p>
          <a:p>
            <a:pPr algn="r" rtl="1"/>
            <a:endParaRPr lang="ar-BH" sz="2800" dirty="0">
              <a:solidFill>
                <a:srgbClr val="7030A0"/>
              </a:solidFill>
              <a:latin typeface="Sakkal Majalla" panose="02000000000000000000" pitchFamily="2" charset="-78"/>
              <a:cs typeface="Sakkal Majalla" panose="02000000000000000000" pitchFamily="2" charset="-78"/>
            </a:endParaRPr>
          </a:p>
          <a:p>
            <a:pPr algn="r" rtl="1"/>
            <a:r>
              <a:rPr lang="ar-BH" sz="3200" dirty="0" smtClean="0">
                <a:solidFill>
                  <a:srgbClr val="7030A0"/>
                </a:solidFill>
                <a:latin typeface="Sakkal Majalla" panose="02000000000000000000" pitchFamily="2" charset="-78"/>
                <a:cs typeface="Sakkal Majalla" panose="02000000000000000000" pitchFamily="2" charset="-78"/>
              </a:rPr>
              <a:t>- ناحيةٌ </a:t>
            </a:r>
            <a:r>
              <a:rPr lang="ar-BH" sz="3200" dirty="0">
                <a:solidFill>
                  <a:srgbClr val="7030A0"/>
                </a:solidFill>
                <a:latin typeface="Sakkal Majalla" panose="02000000000000000000" pitchFamily="2" charset="-78"/>
                <a:cs typeface="Sakkal Majalla" panose="02000000000000000000" pitchFamily="2" charset="-78"/>
              </a:rPr>
              <a:t>من </a:t>
            </a:r>
            <a:r>
              <a:rPr lang="ar-BH" sz="3200" dirty="0" smtClean="0">
                <a:solidFill>
                  <a:srgbClr val="7030A0"/>
                </a:solidFill>
                <a:latin typeface="Sakkal Majalla" panose="02000000000000000000" pitchFamily="2" charset="-78"/>
                <a:cs typeface="Sakkal Majalla" panose="02000000000000000000" pitchFamily="2" charset="-78"/>
              </a:rPr>
              <a:t>أنحاءِ الغابةِ تكثرُ </a:t>
            </a:r>
            <a:r>
              <a:rPr lang="ar-BH" sz="3200" dirty="0">
                <a:solidFill>
                  <a:srgbClr val="7030A0"/>
                </a:solidFill>
                <a:latin typeface="Sakkal Majalla" panose="02000000000000000000" pitchFamily="2" charset="-78"/>
                <a:cs typeface="Sakkal Majalla" panose="02000000000000000000" pitchFamily="2" charset="-78"/>
              </a:rPr>
              <a:t>فيها الأشجارُ </a:t>
            </a:r>
            <a:r>
              <a:rPr lang="ar-BH" sz="3200" dirty="0" smtClean="0">
                <a:solidFill>
                  <a:srgbClr val="7030A0"/>
                </a:solidFill>
                <a:latin typeface="Sakkal Majalla" panose="02000000000000000000" pitchFamily="2" charset="-78"/>
                <a:cs typeface="Sakkal Majalla" panose="02000000000000000000" pitchFamily="2" charset="-78"/>
              </a:rPr>
              <a:t>الكبيرةُ.</a:t>
            </a:r>
          </a:p>
          <a:p>
            <a:pPr algn="r" rtl="1"/>
            <a:endParaRPr lang="ar-BH" sz="2800" dirty="0" smtClean="0">
              <a:solidFill>
                <a:schemeClr val="tx1"/>
              </a:solidFill>
              <a:latin typeface="Sakkal Majalla" panose="02000000000000000000" pitchFamily="2" charset="-78"/>
              <a:cs typeface="Sakkal Majalla" panose="02000000000000000000" pitchFamily="2" charset="-78"/>
            </a:endParaRPr>
          </a:p>
          <a:p>
            <a:pPr algn="r" rtl="1"/>
            <a:endParaRPr lang="ar-BH" sz="2800" dirty="0">
              <a:solidFill>
                <a:schemeClr val="tx1"/>
              </a:solidFill>
              <a:latin typeface="Sakkal Majalla" panose="02000000000000000000" pitchFamily="2" charset="-78"/>
              <a:cs typeface="Sakkal Majalla" panose="02000000000000000000" pitchFamily="2" charset="-78"/>
            </a:endParaRPr>
          </a:p>
        </p:txBody>
      </p:sp>
      <p:sp>
        <p:nvSpPr>
          <p:cNvPr id="14" name="مستطيل 9">
            <a:extLst>
              <a:ext uri="{FF2B5EF4-FFF2-40B4-BE49-F238E27FC236}">
                <a16:creationId xmlns="" xmlns:a16="http://schemas.microsoft.com/office/drawing/2014/main" id="{6B405238-28D6-4960-BE7F-FDF68198ED7F}"/>
              </a:ext>
            </a:extLst>
          </p:cNvPr>
          <p:cNvSpPr/>
          <p:nvPr/>
        </p:nvSpPr>
        <p:spPr>
          <a:xfrm>
            <a:off x="72216" y="145647"/>
            <a:ext cx="4580507" cy="400321"/>
          </a:xfrm>
          <a:prstGeom prst="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lvl="0" algn="ctr" rtl="1">
              <a:defRPr/>
            </a:pPr>
            <a:r>
              <a:rPr lang="ar-BH" sz="2000" b="1" dirty="0" smtClean="0">
                <a:solidFill>
                  <a:prstClr val="white"/>
                </a:solidFill>
                <a:latin typeface="Sakkal Majalla" panose="02000000000000000000" pitchFamily="2" charset="-78"/>
                <a:cs typeface="Sakkal Majalla" panose="02000000000000000000" pitchFamily="2" charset="-78"/>
              </a:rPr>
              <a:t>العناصرُ الأساسيّة للقصّة– </a:t>
            </a:r>
            <a:r>
              <a:rPr lang="ar-BH" sz="2000" b="1" dirty="0">
                <a:solidFill>
                  <a:prstClr val="white"/>
                </a:solidFill>
                <a:latin typeface="Sakkal Majalla" panose="02000000000000000000" pitchFamily="2" charset="-78"/>
                <a:cs typeface="Sakkal Majalla" panose="02000000000000000000" pitchFamily="2" charset="-78"/>
              </a:rPr>
              <a:t>اللّغة العربيَة – </a:t>
            </a:r>
            <a:r>
              <a:rPr lang="ar-BH" sz="2000" b="1" dirty="0" smtClean="0">
                <a:solidFill>
                  <a:prstClr val="white"/>
                </a:solidFill>
                <a:latin typeface="Sakkal Majalla" panose="02000000000000000000" pitchFamily="2" charset="-78"/>
                <a:cs typeface="Sakkal Majalla" panose="02000000000000000000" pitchFamily="2" charset="-78"/>
              </a:rPr>
              <a:t>الرّابع </a:t>
            </a:r>
            <a:r>
              <a:rPr lang="ar-BH" sz="2000" b="1" dirty="0">
                <a:solidFill>
                  <a:prstClr val="white"/>
                </a:solidFill>
                <a:latin typeface="Sakkal Majalla" panose="02000000000000000000" pitchFamily="2" charset="-78"/>
                <a:cs typeface="Sakkal Majalla" panose="02000000000000000000" pitchFamily="2" charset="-78"/>
              </a:rPr>
              <a:t>الابتدائي</a:t>
            </a:r>
          </a:p>
        </p:txBody>
      </p:sp>
    </p:spTree>
    <p:extLst>
      <p:ext uri="{BB962C8B-B14F-4D97-AF65-F5344CB8AC3E}">
        <p14:creationId xmlns:p14="http://schemas.microsoft.com/office/powerpoint/2010/main" val="20400505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arn(inVertical)">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11"/>
                                        </p:tgtEl>
                                        <p:attrNameLst>
                                          <p:attrName>style.visibility</p:attrName>
                                        </p:attrNameLst>
                                      </p:cBhvr>
                                      <p:to>
                                        <p:strVal val="visible"/>
                                      </p:to>
                                    </p:set>
                                    <p:animEffect transition="in" filter="barn(inVertical)">
                                      <p:cBhvr>
                                        <p:cTn id="12" dur="500"/>
                                        <p:tgtEl>
                                          <p:spTgt spid="11"/>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13"/>
                                        </p:tgtEl>
                                        <p:attrNameLst>
                                          <p:attrName>style.visibility</p:attrName>
                                        </p:attrNameLst>
                                      </p:cBhvr>
                                      <p:to>
                                        <p:strVal val="visible"/>
                                      </p:to>
                                    </p:set>
                                    <p:animEffect transition="in" filter="barn(inVertical)">
                                      <p:cBhvr>
                                        <p:cTn id="17"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11" grpId="0"/>
      <p:bldP spid="13"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1">
            <a:extLst>
              <a:ext uri="{FF2B5EF4-FFF2-40B4-BE49-F238E27FC236}">
                <a16:creationId xmlns="" xmlns:a16="http://schemas.microsoft.com/office/drawing/2014/main" id="{29CC1180-42EE-4433-AD25-68DB06F7C12E}"/>
              </a:ext>
            </a:extLst>
          </p:cNvPr>
          <p:cNvSpPr txBox="1">
            <a:spLocks/>
          </p:cNvSpPr>
          <p:nvPr/>
        </p:nvSpPr>
        <p:spPr>
          <a:xfrm>
            <a:off x="1560070" y="419491"/>
            <a:ext cx="8596668" cy="1543183"/>
          </a:xfrm>
          <a:prstGeom prst="rect">
            <a:avLst/>
          </a:prstGeom>
        </p:spPr>
        <p:txBody>
          <a:bodyPr vert="horz" lIns="91440" tIns="45720" rIns="91440" bIns="45720" rtlCol="0" anchor="t">
            <a:normAutofit/>
          </a:bodyPr>
          <a:lstStyle>
            <a:lvl1pPr algn="l" defTabSz="457200" rtl="1" eaLnBrk="1" latinLnBrk="0" hangingPunct="1">
              <a:spcBef>
                <a:spcPct val="0"/>
              </a:spcBef>
              <a:buNone/>
              <a:defRPr sz="3600" kern="1200">
                <a:solidFill>
                  <a:schemeClr val="accent1">
                    <a:lumMod val="75000"/>
                  </a:schemeClr>
                </a:solidFill>
                <a:latin typeface="+mj-lt"/>
                <a:ea typeface="+mj-ea"/>
                <a:cs typeface="+mj-cs"/>
              </a:defRPr>
            </a:lvl1pPr>
            <a:lvl2pPr rtl="1" eaLnBrk="1" hangingPunct="1">
              <a:defRPr>
                <a:solidFill>
                  <a:schemeClr val="tx2"/>
                </a:solidFill>
              </a:defRPr>
            </a:lvl2pPr>
            <a:lvl3pPr rtl="1" eaLnBrk="1" hangingPunct="1">
              <a:defRPr>
                <a:solidFill>
                  <a:schemeClr val="tx2"/>
                </a:solidFill>
              </a:defRPr>
            </a:lvl3pPr>
            <a:lvl4pPr rtl="1" eaLnBrk="1" hangingPunct="1">
              <a:defRPr>
                <a:solidFill>
                  <a:schemeClr val="tx2"/>
                </a:solidFill>
              </a:defRPr>
            </a:lvl4pPr>
            <a:lvl5pPr rtl="1" eaLnBrk="1" hangingPunct="1">
              <a:defRPr>
                <a:solidFill>
                  <a:schemeClr val="tx2"/>
                </a:solidFill>
              </a:defRPr>
            </a:lvl5pPr>
            <a:lvl6pPr rtl="1" eaLnBrk="1" hangingPunct="1">
              <a:defRPr>
                <a:solidFill>
                  <a:schemeClr val="tx2"/>
                </a:solidFill>
              </a:defRPr>
            </a:lvl6pPr>
            <a:lvl7pPr rtl="1" eaLnBrk="1" hangingPunct="1">
              <a:defRPr>
                <a:solidFill>
                  <a:schemeClr val="tx2"/>
                </a:solidFill>
              </a:defRPr>
            </a:lvl7pPr>
            <a:lvl8pPr rtl="1" eaLnBrk="1" hangingPunct="1">
              <a:defRPr>
                <a:solidFill>
                  <a:schemeClr val="tx2"/>
                </a:solidFill>
              </a:defRPr>
            </a:lvl8pPr>
            <a:lvl9pPr rtl="1" eaLnBrk="1" hangingPunct="1">
              <a:defRPr>
                <a:solidFill>
                  <a:schemeClr val="tx2"/>
                </a:solidFill>
              </a:defRPr>
            </a:lvl9pPr>
          </a:lstStyle>
          <a:p>
            <a:pPr algn="ctr"/>
            <a:endParaRPr lang="ar-BH" sz="5400" b="1" dirty="0">
              <a:latin typeface="Traditional Arabic" panose="02020603050405020304" pitchFamily="18" charset="-78"/>
              <a:cs typeface="Traditional Arabic" panose="02020603050405020304" pitchFamily="18" charset="-78"/>
            </a:endParaRPr>
          </a:p>
        </p:txBody>
      </p:sp>
      <p:sp>
        <p:nvSpPr>
          <p:cNvPr id="9" name="Title 1">
            <a:extLst>
              <a:ext uri="{FF2B5EF4-FFF2-40B4-BE49-F238E27FC236}">
                <a16:creationId xmlns="" xmlns:a16="http://schemas.microsoft.com/office/drawing/2014/main" id="{EE7F7013-B270-4148-AA92-3434DE2191A8}"/>
              </a:ext>
            </a:extLst>
          </p:cNvPr>
          <p:cNvSpPr txBox="1">
            <a:spLocks/>
          </p:cNvSpPr>
          <p:nvPr/>
        </p:nvSpPr>
        <p:spPr>
          <a:xfrm>
            <a:off x="8902188" y="288417"/>
            <a:ext cx="1515361" cy="691233"/>
          </a:xfrm>
          <a:prstGeom prst="rect">
            <a:avLst/>
          </a:prstGeom>
        </p:spPr>
        <p:style>
          <a:lnRef idx="1">
            <a:schemeClr val="accent6"/>
          </a:lnRef>
          <a:fillRef idx="3">
            <a:schemeClr val="accent6"/>
          </a:fillRef>
          <a:effectRef idx="2">
            <a:schemeClr val="accent6"/>
          </a:effectRef>
          <a:fontRef idx="minor">
            <a:schemeClr val="lt1"/>
          </a:fontRef>
        </p:style>
        <p:txBody>
          <a:bodyPr vert="horz" lIns="91440" tIns="45720" rIns="91440" bIns="45720" rtlCol="0" anchor="t">
            <a:normAutofit fontScale="92500" lnSpcReduction="10000"/>
          </a:bodyPr>
          <a:lstStyle>
            <a:lvl1pPr algn="l" defTabSz="457200" rtl="1" eaLnBrk="1" latinLnBrk="0" hangingPunct="1">
              <a:spcBef>
                <a:spcPct val="0"/>
              </a:spcBef>
              <a:buNone/>
              <a:defRPr sz="3600" kern="1200">
                <a:solidFill>
                  <a:schemeClr val="accent1">
                    <a:lumMod val="75000"/>
                  </a:schemeClr>
                </a:solidFill>
                <a:latin typeface="+mj-lt"/>
                <a:ea typeface="+mj-ea"/>
                <a:cs typeface="+mj-cs"/>
              </a:defRPr>
            </a:lvl1pPr>
            <a:lvl2pPr rtl="1" eaLnBrk="1" hangingPunct="1">
              <a:defRPr>
                <a:solidFill>
                  <a:schemeClr val="tx2"/>
                </a:solidFill>
              </a:defRPr>
            </a:lvl2pPr>
            <a:lvl3pPr rtl="1" eaLnBrk="1" hangingPunct="1">
              <a:defRPr>
                <a:solidFill>
                  <a:schemeClr val="tx2"/>
                </a:solidFill>
              </a:defRPr>
            </a:lvl3pPr>
            <a:lvl4pPr rtl="1" eaLnBrk="1" hangingPunct="1">
              <a:defRPr>
                <a:solidFill>
                  <a:schemeClr val="tx2"/>
                </a:solidFill>
              </a:defRPr>
            </a:lvl4pPr>
            <a:lvl5pPr rtl="1" eaLnBrk="1" hangingPunct="1">
              <a:defRPr>
                <a:solidFill>
                  <a:schemeClr val="tx2"/>
                </a:solidFill>
              </a:defRPr>
            </a:lvl5pPr>
            <a:lvl6pPr rtl="1" eaLnBrk="1" hangingPunct="1">
              <a:defRPr>
                <a:solidFill>
                  <a:schemeClr val="tx2"/>
                </a:solidFill>
              </a:defRPr>
            </a:lvl6pPr>
            <a:lvl7pPr rtl="1" eaLnBrk="1" hangingPunct="1">
              <a:defRPr>
                <a:solidFill>
                  <a:schemeClr val="tx2"/>
                </a:solidFill>
              </a:defRPr>
            </a:lvl7pPr>
            <a:lvl8pPr rtl="1" eaLnBrk="1" hangingPunct="1">
              <a:defRPr>
                <a:solidFill>
                  <a:schemeClr val="tx2"/>
                </a:solidFill>
              </a:defRPr>
            </a:lvl8pPr>
            <a:lvl9pPr rtl="1" eaLnBrk="1" hangingPunct="1">
              <a:defRPr>
                <a:solidFill>
                  <a:schemeClr val="tx2"/>
                </a:solidFill>
              </a:defRPr>
            </a:lvl9pPr>
          </a:lstStyle>
          <a:p>
            <a:pPr algn="r"/>
            <a:r>
              <a:rPr lang="ar-BH" sz="4400" b="1" dirty="0">
                <a:solidFill>
                  <a:schemeClr val="bg1"/>
                </a:solidFill>
                <a:latin typeface="Sakkal Majalla" panose="02000000000000000000" pitchFamily="2" charset="-78"/>
                <a:cs typeface="Sakkal Majalla" panose="02000000000000000000" pitchFamily="2" charset="-78"/>
              </a:rPr>
              <a:t>أ</a:t>
            </a:r>
            <a:r>
              <a:rPr lang="ar-SA" sz="4400" b="1" dirty="0" smtClean="0">
                <a:solidFill>
                  <a:schemeClr val="bg1"/>
                </a:solidFill>
                <a:latin typeface="Sakkal Majalla" panose="02000000000000000000" pitchFamily="2" charset="-78"/>
                <a:cs typeface="Sakkal Majalla" panose="02000000000000000000" pitchFamily="2" charset="-78"/>
              </a:rPr>
              <a:t>َ</a:t>
            </a:r>
            <a:r>
              <a:rPr lang="ar-BH" sz="4400" b="1" dirty="0" smtClean="0">
                <a:solidFill>
                  <a:schemeClr val="bg1"/>
                </a:solidFill>
                <a:latin typeface="Sakkal Majalla" panose="02000000000000000000" pitchFamily="2" charset="-78"/>
                <a:cs typeface="Sakkal Majalla" panose="02000000000000000000" pitchFamily="2" charset="-78"/>
              </a:rPr>
              <a:t>سْتَنْتِجُ</a:t>
            </a:r>
            <a:endParaRPr lang="en-GB" sz="4400" b="1" dirty="0">
              <a:solidFill>
                <a:schemeClr val="bg1"/>
              </a:solidFill>
              <a:latin typeface="Sakkal Majalla" panose="02000000000000000000" pitchFamily="2" charset="-78"/>
              <a:cs typeface="Sakkal Majalla" panose="02000000000000000000" pitchFamily="2" charset="-78"/>
            </a:endParaRPr>
          </a:p>
        </p:txBody>
      </p:sp>
      <p:pic>
        <p:nvPicPr>
          <p:cNvPr id="12" name="Picture 5">
            <a:extLst>
              <a:ext uri="{FF2B5EF4-FFF2-40B4-BE49-F238E27FC236}">
                <a16:creationId xmlns="" xmlns:a16="http://schemas.microsoft.com/office/drawing/2014/main" id="{210017C7-7EDF-4A55-924F-965684993A4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417549" y="0"/>
            <a:ext cx="1733994" cy="1268068"/>
          </a:xfrm>
          <a:prstGeom prst="rect">
            <a:avLst/>
          </a:prstGeom>
        </p:spPr>
      </p:pic>
      <p:cxnSp>
        <p:nvCxnSpPr>
          <p:cNvPr id="13" name="Straight Connector 12"/>
          <p:cNvCxnSpPr/>
          <p:nvPr/>
        </p:nvCxnSpPr>
        <p:spPr>
          <a:xfrm flipV="1">
            <a:off x="270641" y="6264165"/>
            <a:ext cx="11498317" cy="42042"/>
          </a:xfrm>
          <a:prstGeom prst="line">
            <a:avLst/>
          </a:prstGeom>
          <a:ln w="38100">
            <a:solidFill>
              <a:srgbClr val="C00000"/>
            </a:solidFill>
          </a:ln>
        </p:spPr>
        <p:style>
          <a:lnRef idx="1">
            <a:schemeClr val="accent1"/>
          </a:lnRef>
          <a:fillRef idx="0">
            <a:schemeClr val="accent1"/>
          </a:fillRef>
          <a:effectRef idx="0">
            <a:schemeClr val="accent1"/>
          </a:effectRef>
          <a:fontRef idx="minor">
            <a:schemeClr val="tx1"/>
          </a:fontRef>
        </p:style>
      </p:cxnSp>
      <p:sp>
        <p:nvSpPr>
          <p:cNvPr id="14" name="Rectangle 13"/>
          <p:cNvSpPr>
            <a:spLocks/>
          </p:cNvSpPr>
          <p:nvPr/>
        </p:nvSpPr>
        <p:spPr>
          <a:xfrm>
            <a:off x="7995425" y="6306207"/>
            <a:ext cx="3773534" cy="381000"/>
          </a:xfrm>
          <a:prstGeom prst="rect">
            <a:avLst/>
          </a:prstGeom>
          <a:noFill/>
          <a:ln w="12700" cap="flat" cmpd="sng" algn="ctr">
            <a:no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marL="0" marR="0" algn="r">
              <a:lnSpc>
                <a:spcPct val="106000"/>
              </a:lnSpc>
              <a:spcBef>
                <a:spcPts val="0"/>
              </a:spcBef>
              <a:spcAft>
                <a:spcPts val="800"/>
              </a:spcAft>
            </a:pPr>
            <a:r>
              <a:rPr lang="ar-BH" sz="1400" b="1" dirty="0">
                <a:solidFill>
                  <a:srgbClr val="000000"/>
                </a:solidFill>
                <a:effectLst/>
                <a:latin typeface="Calibri" panose="020F0502020204030204" pitchFamily="34" charset="0"/>
                <a:ea typeface="Calibri" panose="020F0502020204030204" pitchFamily="34" charset="0"/>
                <a:cs typeface="Sakkal Majalla" panose="02000000000000000000" pitchFamily="2" charset="-78"/>
              </a:rPr>
              <a:t>وزارة التربية والتعليم –الفصل الدراسي الثاني 2020-2021م</a:t>
            </a:r>
            <a:endParaRPr lang="en-US" sz="1100" dirty="0">
              <a:effectLst/>
              <a:latin typeface="Calibri" panose="020F0502020204030204" pitchFamily="34" charset="0"/>
              <a:ea typeface="Calibri" panose="020F0502020204030204" pitchFamily="34" charset="0"/>
              <a:cs typeface="Arial" panose="020B0604020202020204" pitchFamily="34" charset="0"/>
            </a:endParaRPr>
          </a:p>
        </p:txBody>
      </p:sp>
      <p:graphicFrame>
        <p:nvGraphicFramePr>
          <p:cNvPr id="3" name="Diagram 2"/>
          <p:cNvGraphicFramePr/>
          <p:nvPr>
            <p:extLst>
              <p:ext uri="{D42A27DB-BD31-4B8C-83A1-F6EECF244321}">
                <p14:modId xmlns:p14="http://schemas.microsoft.com/office/powerpoint/2010/main" val="1525904300"/>
              </p:ext>
            </p:extLst>
          </p:nvPr>
        </p:nvGraphicFramePr>
        <p:xfrm>
          <a:off x="270641" y="1236859"/>
          <a:ext cx="11329176" cy="510055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Rounded Rectangle 3"/>
          <p:cNvSpPr/>
          <p:nvPr/>
        </p:nvSpPr>
        <p:spPr>
          <a:xfrm>
            <a:off x="4452256" y="3033097"/>
            <a:ext cx="3135086" cy="1337408"/>
          </a:xfrm>
          <a:prstGeom prst="roundRect">
            <a:avLst/>
          </a:prstGeom>
          <a:ln/>
        </p:spPr>
        <p:style>
          <a:lnRef idx="2">
            <a:schemeClr val="accent1"/>
          </a:lnRef>
          <a:fillRef idx="1">
            <a:schemeClr val="lt1"/>
          </a:fillRef>
          <a:effectRef idx="0">
            <a:schemeClr val="accent1"/>
          </a:effectRef>
          <a:fontRef idx="minor">
            <a:schemeClr val="dk1"/>
          </a:fontRef>
        </p:style>
        <p:txBody>
          <a:bodyPr rtlCol="0" anchor="ctr"/>
          <a:lstStyle/>
          <a:p>
            <a:pPr algn="ctr"/>
            <a:r>
              <a:rPr lang="ar-BH" sz="3600" dirty="0" smtClean="0">
                <a:solidFill>
                  <a:srgbClr val="FF0000"/>
                </a:solidFill>
                <a:latin typeface="Sakkal Majalla" panose="02000000000000000000" pitchFamily="2" charset="-78"/>
                <a:cs typeface="Sakkal Majalla" panose="02000000000000000000" pitchFamily="2" charset="-78"/>
              </a:rPr>
              <a:t>في القصّة أربعةُ عناصرَ أساسيّة، وهي: </a:t>
            </a:r>
            <a:endParaRPr lang="en-US" sz="3600" dirty="0">
              <a:solidFill>
                <a:srgbClr val="FF0000"/>
              </a:solidFill>
              <a:latin typeface="Sakkal Majalla" panose="02000000000000000000" pitchFamily="2" charset="-78"/>
              <a:cs typeface="Sakkal Majalla" panose="02000000000000000000" pitchFamily="2" charset="-78"/>
            </a:endParaRPr>
          </a:p>
        </p:txBody>
      </p:sp>
      <p:sp>
        <p:nvSpPr>
          <p:cNvPr id="11" name="مستطيل 9">
            <a:extLst>
              <a:ext uri="{FF2B5EF4-FFF2-40B4-BE49-F238E27FC236}">
                <a16:creationId xmlns="" xmlns:a16="http://schemas.microsoft.com/office/drawing/2014/main" id="{6B405238-28D6-4960-BE7F-FDF68198ED7F}"/>
              </a:ext>
            </a:extLst>
          </p:cNvPr>
          <p:cNvSpPr/>
          <p:nvPr/>
        </p:nvSpPr>
        <p:spPr>
          <a:xfrm>
            <a:off x="171701" y="145034"/>
            <a:ext cx="4580507" cy="400321"/>
          </a:xfrm>
          <a:prstGeom prst="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lvl="0" algn="ctr" rtl="1">
              <a:defRPr/>
            </a:pPr>
            <a:r>
              <a:rPr lang="ar-BH" sz="2000" b="1" dirty="0" smtClean="0">
                <a:solidFill>
                  <a:prstClr val="white"/>
                </a:solidFill>
                <a:latin typeface="Sakkal Majalla" panose="02000000000000000000" pitchFamily="2" charset="-78"/>
                <a:cs typeface="Sakkal Majalla" panose="02000000000000000000" pitchFamily="2" charset="-78"/>
              </a:rPr>
              <a:t>العناصرُ الأساسيّة للقصّة– </a:t>
            </a:r>
            <a:r>
              <a:rPr lang="ar-BH" sz="2000" b="1" dirty="0">
                <a:solidFill>
                  <a:prstClr val="white"/>
                </a:solidFill>
                <a:latin typeface="Sakkal Majalla" panose="02000000000000000000" pitchFamily="2" charset="-78"/>
                <a:cs typeface="Sakkal Majalla" panose="02000000000000000000" pitchFamily="2" charset="-78"/>
              </a:rPr>
              <a:t>اللّغة العربيَة – </a:t>
            </a:r>
            <a:r>
              <a:rPr lang="ar-BH" sz="2000" b="1" dirty="0" smtClean="0">
                <a:solidFill>
                  <a:prstClr val="white"/>
                </a:solidFill>
                <a:latin typeface="Sakkal Majalla" panose="02000000000000000000" pitchFamily="2" charset="-78"/>
                <a:cs typeface="Sakkal Majalla" panose="02000000000000000000" pitchFamily="2" charset="-78"/>
              </a:rPr>
              <a:t>الرّابع </a:t>
            </a:r>
            <a:r>
              <a:rPr lang="ar-BH" sz="2000" b="1" dirty="0">
                <a:solidFill>
                  <a:prstClr val="white"/>
                </a:solidFill>
                <a:latin typeface="Sakkal Majalla" panose="02000000000000000000" pitchFamily="2" charset="-78"/>
                <a:cs typeface="Sakkal Majalla" panose="02000000000000000000" pitchFamily="2" charset="-78"/>
              </a:rPr>
              <a:t>الابتدائي</a:t>
            </a:r>
          </a:p>
        </p:txBody>
      </p:sp>
    </p:spTree>
    <p:extLst>
      <p:ext uri="{BB962C8B-B14F-4D97-AF65-F5344CB8AC3E}">
        <p14:creationId xmlns:p14="http://schemas.microsoft.com/office/powerpoint/2010/main" val="12169963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arn(inVertical)">
                                      <p:cBhvr>
                                        <p:cTn id="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3" grpId="0">
        <p:bldAsOne/>
      </p:bldGraphic>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207427" y="1641618"/>
            <a:ext cx="10515600" cy="4351338"/>
          </a:xfrm>
        </p:spPr>
        <p:txBody>
          <a:bodyPr/>
          <a:lstStyle/>
          <a:p>
            <a:pPr algn="r" rtl="1"/>
            <a:r>
              <a:rPr lang="ar-BH" sz="3600" b="1" dirty="0" smtClean="0">
                <a:solidFill>
                  <a:srgbClr val="FF0000"/>
                </a:solidFill>
                <a:latin typeface="Sakkal Majalla" panose="02000000000000000000" pitchFamily="2" charset="-78"/>
                <a:cs typeface="Sakkal Majalla" panose="02000000000000000000" pitchFamily="2" charset="-78"/>
              </a:rPr>
              <a:t>أُرَتّبُ الأحْداثَ الآتيةَ حسبَ زمنِ وقوعِها:</a:t>
            </a:r>
          </a:p>
          <a:p>
            <a:pPr algn="r" rtl="1"/>
            <a:endParaRPr lang="ar-BH" sz="3600" b="1" dirty="0">
              <a:solidFill>
                <a:srgbClr val="FF0000"/>
              </a:solidFill>
              <a:latin typeface="Sakkal Majalla" panose="02000000000000000000" pitchFamily="2" charset="-78"/>
              <a:cs typeface="Sakkal Majalla" panose="02000000000000000000" pitchFamily="2" charset="-78"/>
            </a:endParaRPr>
          </a:p>
          <a:p>
            <a:pPr algn="r" rtl="1"/>
            <a:endParaRPr lang="ar-JO" sz="3600" b="1" dirty="0">
              <a:solidFill>
                <a:srgbClr val="FF0000"/>
              </a:solidFill>
              <a:latin typeface="Sakkal Majalla" panose="02000000000000000000" pitchFamily="2" charset="-78"/>
              <a:cs typeface="Sakkal Majalla" panose="02000000000000000000" pitchFamily="2" charset="-78"/>
            </a:endParaRPr>
          </a:p>
          <a:p>
            <a:pPr marL="0" indent="0" algn="r" rtl="1">
              <a:buNone/>
            </a:pPr>
            <a:endParaRPr lang="ar-BH" b="1" dirty="0">
              <a:solidFill>
                <a:srgbClr val="FF0000"/>
              </a:solidFill>
              <a:latin typeface="Sakkal Majalla" panose="02000000000000000000" pitchFamily="2" charset="-78"/>
              <a:cs typeface="Sakkal Majalla" panose="02000000000000000000" pitchFamily="2" charset="-78"/>
            </a:endParaRPr>
          </a:p>
          <a:p>
            <a:pPr marL="0" indent="0" algn="r" rtl="1">
              <a:buNone/>
            </a:pPr>
            <a:endParaRPr lang="ar-BH" dirty="0">
              <a:solidFill>
                <a:srgbClr val="FF0000"/>
              </a:solidFill>
              <a:latin typeface="Sakkal Majalla" panose="02000000000000000000" pitchFamily="2" charset="-78"/>
              <a:cs typeface="Sakkal Majalla" panose="02000000000000000000" pitchFamily="2" charset="-78"/>
            </a:endParaRPr>
          </a:p>
          <a:p>
            <a:pPr algn="r" rtl="1"/>
            <a:endParaRPr lang="ar-BH" dirty="0">
              <a:solidFill>
                <a:srgbClr val="FF0000"/>
              </a:solidFill>
              <a:latin typeface="Sakkal Majalla" panose="02000000000000000000" pitchFamily="2" charset="-78"/>
              <a:cs typeface="Sakkal Majalla" panose="02000000000000000000" pitchFamily="2" charset="-78"/>
            </a:endParaRPr>
          </a:p>
          <a:p>
            <a:pPr marL="0" indent="0" algn="r" rtl="1">
              <a:buNone/>
            </a:pPr>
            <a:endParaRPr lang="en-US" dirty="0">
              <a:solidFill>
                <a:srgbClr val="FF0000"/>
              </a:solidFill>
              <a:latin typeface="Sakkal Majalla" panose="02000000000000000000" pitchFamily="2" charset="-78"/>
              <a:cs typeface="Sakkal Majalla" panose="02000000000000000000" pitchFamily="2" charset="-78"/>
            </a:endParaRPr>
          </a:p>
        </p:txBody>
      </p:sp>
      <p:sp>
        <p:nvSpPr>
          <p:cNvPr id="12" name="Title 1">
            <a:extLst>
              <a:ext uri="{FF2B5EF4-FFF2-40B4-BE49-F238E27FC236}">
                <a16:creationId xmlns="" xmlns:a16="http://schemas.microsoft.com/office/drawing/2014/main" id="{81D613C6-5348-43A2-8C13-F90D4D1F72C6}"/>
              </a:ext>
            </a:extLst>
          </p:cNvPr>
          <p:cNvSpPr txBox="1">
            <a:spLocks/>
          </p:cNvSpPr>
          <p:nvPr/>
        </p:nvSpPr>
        <p:spPr>
          <a:xfrm>
            <a:off x="9021224" y="279477"/>
            <a:ext cx="1249534" cy="909920"/>
          </a:xfrm>
          <a:prstGeom prst="rect">
            <a:avLst/>
          </a:prstGeom>
        </p:spPr>
        <p:style>
          <a:lnRef idx="1">
            <a:schemeClr val="accent6"/>
          </a:lnRef>
          <a:fillRef idx="3">
            <a:schemeClr val="accent6"/>
          </a:fillRef>
          <a:effectRef idx="2">
            <a:schemeClr val="accent6"/>
          </a:effectRef>
          <a:fontRef idx="minor">
            <a:schemeClr val="lt1"/>
          </a:fontRef>
        </p:style>
        <p:txBody>
          <a:bodyPr vert="horz" lIns="91440" tIns="45720" rIns="91440" bIns="45720" rtlCol="0" anchor="ctr">
            <a:normAutofit/>
          </a:bodyPr>
          <a:lstStyle>
            <a:lvl1pPr algn="l" defTabSz="457200" rtl="1" eaLnBrk="1" latinLnBrk="0" hangingPunct="1">
              <a:spcBef>
                <a:spcPct val="0"/>
              </a:spcBef>
              <a:buNone/>
              <a:defRPr sz="3600" kern="1200">
                <a:solidFill>
                  <a:schemeClr val="accent1">
                    <a:lumMod val="75000"/>
                  </a:schemeClr>
                </a:solidFill>
                <a:latin typeface="+mj-lt"/>
                <a:ea typeface="+mj-ea"/>
                <a:cs typeface="+mj-cs"/>
              </a:defRPr>
            </a:lvl1pPr>
            <a:lvl2pPr rtl="1" eaLnBrk="1" hangingPunct="1">
              <a:defRPr>
                <a:solidFill>
                  <a:schemeClr val="tx2"/>
                </a:solidFill>
              </a:defRPr>
            </a:lvl2pPr>
            <a:lvl3pPr rtl="1" eaLnBrk="1" hangingPunct="1">
              <a:defRPr>
                <a:solidFill>
                  <a:schemeClr val="tx2"/>
                </a:solidFill>
              </a:defRPr>
            </a:lvl3pPr>
            <a:lvl4pPr rtl="1" eaLnBrk="1" hangingPunct="1">
              <a:defRPr>
                <a:solidFill>
                  <a:schemeClr val="tx2"/>
                </a:solidFill>
              </a:defRPr>
            </a:lvl4pPr>
            <a:lvl5pPr rtl="1" eaLnBrk="1" hangingPunct="1">
              <a:defRPr>
                <a:solidFill>
                  <a:schemeClr val="tx2"/>
                </a:solidFill>
              </a:defRPr>
            </a:lvl5pPr>
            <a:lvl6pPr rtl="1" eaLnBrk="1" hangingPunct="1">
              <a:defRPr>
                <a:solidFill>
                  <a:schemeClr val="tx2"/>
                </a:solidFill>
              </a:defRPr>
            </a:lvl6pPr>
            <a:lvl7pPr rtl="1" eaLnBrk="1" hangingPunct="1">
              <a:defRPr>
                <a:solidFill>
                  <a:schemeClr val="tx2"/>
                </a:solidFill>
              </a:defRPr>
            </a:lvl7pPr>
            <a:lvl8pPr rtl="1" eaLnBrk="1" hangingPunct="1">
              <a:defRPr>
                <a:solidFill>
                  <a:schemeClr val="tx2"/>
                </a:solidFill>
              </a:defRPr>
            </a:lvl8pPr>
            <a:lvl9pPr rtl="1" eaLnBrk="1" hangingPunct="1">
              <a:defRPr>
                <a:solidFill>
                  <a:schemeClr val="tx2"/>
                </a:solidFill>
              </a:defRPr>
            </a:lvl9pPr>
          </a:lstStyle>
          <a:p>
            <a:pPr algn="ctr"/>
            <a:r>
              <a:rPr lang="ar-BH" sz="4400" b="1" dirty="0" smtClean="0">
                <a:solidFill>
                  <a:schemeClr val="bg1"/>
                </a:solidFill>
                <a:latin typeface="Sakkal Majalla" panose="02000000000000000000" pitchFamily="2" charset="-78"/>
                <a:cs typeface="Sakkal Majalla" panose="02000000000000000000" pitchFamily="2" charset="-78"/>
              </a:rPr>
              <a:t>أتدرَّبُ</a:t>
            </a:r>
            <a:endParaRPr lang="en-GB" sz="4400" b="1" dirty="0">
              <a:solidFill>
                <a:schemeClr val="bg1"/>
              </a:solidFill>
              <a:latin typeface="Sakkal Majalla" panose="02000000000000000000" pitchFamily="2" charset="-78"/>
              <a:cs typeface="Sakkal Majalla" panose="02000000000000000000" pitchFamily="2" charset="-78"/>
            </a:endParaRPr>
          </a:p>
        </p:txBody>
      </p:sp>
      <p:sp>
        <p:nvSpPr>
          <p:cNvPr id="21" name="Rectangle 6">
            <a:extLst>
              <a:ext uri="{FF2B5EF4-FFF2-40B4-BE49-F238E27FC236}">
                <a16:creationId xmlns="" xmlns:a16="http://schemas.microsoft.com/office/drawing/2014/main" id="{458715C3-6778-4277-948C-42A09248521A}"/>
              </a:ext>
            </a:extLst>
          </p:cNvPr>
          <p:cNvSpPr/>
          <p:nvPr/>
        </p:nvSpPr>
        <p:spPr>
          <a:xfrm>
            <a:off x="393236" y="689304"/>
            <a:ext cx="2031325" cy="707886"/>
          </a:xfrm>
          <a:prstGeom prst="rect">
            <a:avLst/>
          </a:prstGeom>
          <a:solidFill>
            <a:schemeClr val="accent4">
              <a:lumMod val="60000"/>
              <a:lumOff val="40000"/>
            </a:schemeClr>
          </a:solidFill>
        </p:spPr>
        <p:txBody>
          <a:bodyPr wrap="none">
            <a:spAutoFit/>
          </a:bodyPr>
          <a:lstStyle/>
          <a:p>
            <a:r>
              <a:rPr lang="ar-BH" sz="4000" b="1" dirty="0">
                <a:latin typeface="Sakkal Majalla" panose="02000000000000000000" pitchFamily="2" charset="-78"/>
                <a:cs typeface="Sakkal Majalla" panose="02000000000000000000" pitchFamily="2" charset="-78"/>
              </a:rPr>
              <a:t>أُقيّمُ إِجَابَتِي </a:t>
            </a:r>
            <a:endParaRPr lang="en-US" dirty="0">
              <a:latin typeface="Sakkal Majalla" panose="02000000000000000000" pitchFamily="2" charset="-78"/>
              <a:cs typeface="Sakkal Majalla" panose="02000000000000000000" pitchFamily="2" charset="-78"/>
            </a:endParaRPr>
          </a:p>
        </p:txBody>
      </p:sp>
      <p:sp>
        <p:nvSpPr>
          <p:cNvPr id="5" name="TextBox 4"/>
          <p:cNvSpPr txBox="1"/>
          <p:nvPr/>
        </p:nvSpPr>
        <p:spPr>
          <a:xfrm>
            <a:off x="1283627" y="2241569"/>
            <a:ext cx="10363200" cy="3046988"/>
          </a:xfrm>
          <a:prstGeom prst="rect">
            <a:avLst/>
          </a:prstGeom>
          <a:noFill/>
        </p:spPr>
        <p:txBody>
          <a:bodyPr wrap="square" rtlCol="0">
            <a:spAutoFit/>
          </a:bodyPr>
          <a:lstStyle/>
          <a:p>
            <a:pPr marL="457200" indent="-457200" algn="r" rtl="1">
              <a:lnSpc>
                <a:spcPct val="150000"/>
              </a:lnSpc>
              <a:buFontTx/>
              <a:buChar char="-"/>
            </a:pPr>
            <a:r>
              <a:rPr lang="ar-BH" sz="3200" b="1" smtClean="0">
                <a:solidFill>
                  <a:srgbClr val="0070C0"/>
                </a:solidFill>
                <a:cs typeface="Sakkal Majalla" panose="02000000000000000000"/>
              </a:rPr>
              <a:t>اقْتلعَت الحماماتُ </a:t>
            </a:r>
            <a:r>
              <a:rPr lang="ar-BH" sz="3200" b="1" dirty="0" smtClean="0">
                <a:solidFill>
                  <a:srgbClr val="0070C0"/>
                </a:solidFill>
                <a:cs typeface="Sakkal Majalla" panose="02000000000000000000"/>
              </a:rPr>
              <a:t>الشّبكةَ</a:t>
            </a:r>
            <a:r>
              <a:rPr lang="ar-BH" sz="3200" b="1" smtClean="0">
                <a:solidFill>
                  <a:srgbClr val="0070C0"/>
                </a:solidFill>
                <a:cs typeface="Sakkal Majalla" panose="02000000000000000000"/>
              </a:rPr>
              <a:t>، وطارَتْ </a:t>
            </a:r>
            <a:r>
              <a:rPr lang="ar-BH" sz="3200" b="1" dirty="0" smtClean="0">
                <a:solidFill>
                  <a:srgbClr val="0070C0"/>
                </a:solidFill>
                <a:cs typeface="Sakkal Majalla" panose="02000000000000000000"/>
              </a:rPr>
              <a:t>بها عاليًا.</a:t>
            </a:r>
          </a:p>
          <a:p>
            <a:pPr marL="457200" indent="-457200" algn="r" rtl="1">
              <a:lnSpc>
                <a:spcPct val="150000"/>
              </a:lnSpc>
              <a:buFontTx/>
              <a:buChar char="-"/>
            </a:pPr>
            <a:r>
              <a:rPr lang="ar-BH" sz="3200" b="1" dirty="0" smtClean="0">
                <a:solidFill>
                  <a:srgbClr val="0070C0"/>
                </a:solidFill>
                <a:cs typeface="Sakkal Majalla" panose="02000000000000000000"/>
              </a:rPr>
              <a:t>نَصَبَ الصيّادُ الشّبكةَ قرب شجرةٍ.</a:t>
            </a:r>
          </a:p>
          <a:p>
            <a:pPr marL="457200" indent="-457200" algn="r" rtl="1">
              <a:lnSpc>
                <a:spcPct val="150000"/>
              </a:lnSpc>
              <a:buFontTx/>
              <a:buChar char="-"/>
            </a:pPr>
            <a:r>
              <a:rPr lang="ar-BH" sz="3200" b="1" dirty="0" smtClean="0">
                <a:solidFill>
                  <a:srgbClr val="0070C0"/>
                </a:solidFill>
                <a:cs typeface="Sakkal Majalla" panose="02000000000000000000"/>
              </a:rPr>
              <a:t>وقعت الـحماماتُ في الشّبكةِ.</a:t>
            </a:r>
          </a:p>
          <a:p>
            <a:pPr marL="457200" indent="-457200" algn="r" rtl="1">
              <a:lnSpc>
                <a:spcPct val="150000"/>
              </a:lnSpc>
              <a:buFontTx/>
              <a:buChar char="-"/>
            </a:pPr>
            <a:r>
              <a:rPr lang="ar-BH" sz="3200" b="1" dirty="0" smtClean="0">
                <a:solidFill>
                  <a:srgbClr val="0070C0"/>
                </a:solidFill>
                <a:cs typeface="Sakkal Majalla" panose="02000000000000000000"/>
              </a:rPr>
              <a:t>فَرِحَ الصيّادُ بالصّيدِ الوفيرِ.</a:t>
            </a:r>
            <a:endParaRPr lang="en-US" sz="3200" b="1" dirty="0">
              <a:solidFill>
                <a:srgbClr val="0070C0"/>
              </a:solidFill>
              <a:cs typeface="Sakkal Majalla" panose="02000000000000000000"/>
            </a:endParaRPr>
          </a:p>
        </p:txBody>
      </p:sp>
      <p:pic>
        <p:nvPicPr>
          <p:cNvPr id="9" name="Picture 5">
            <a:extLst>
              <a:ext uri="{FF2B5EF4-FFF2-40B4-BE49-F238E27FC236}">
                <a16:creationId xmlns="" xmlns:a16="http://schemas.microsoft.com/office/drawing/2014/main" id="{210017C7-7EDF-4A55-924F-965684993A4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354972" y="135662"/>
            <a:ext cx="1733994" cy="1268068"/>
          </a:xfrm>
          <a:prstGeom prst="rect">
            <a:avLst/>
          </a:prstGeom>
        </p:spPr>
      </p:pic>
      <p:cxnSp>
        <p:nvCxnSpPr>
          <p:cNvPr id="11" name="Straight Connector 10"/>
          <p:cNvCxnSpPr/>
          <p:nvPr/>
        </p:nvCxnSpPr>
        <p:spPr>
          <a:xfrm flipV="1">
            <a:off x="224710" y="6292728"/>
            <a:ext cx="11498317" cy="42042"/>
          </a:xfrm>
          <a:prstGeom prst="line">
            <a:avLst/>
          </a:prstGeom>
          <a:ln w="38100">
            <a:solidFill>
              <a:srgbClr val="C00000"/>
            </a:solidFill>
          </a:ln>
        </p:spPr>
        <p:style>
          <a:lnRef idx="1">
            <a:schemeClr val="accent1"/>
          </a:lnRef>
          <a:fillRef idx="0">
            <a:schemeClr val="accent1"/>
          </a:fillRef>
          <a:effectRef idx="0">
            <a:schemeClr val="accent1"/>
          </a:effectRef>
          <a:fontRef idx="minor">
            <a:schemeClr val="tx1"/>
          </a:fontRef>
        </p:style>
      </p:cxnSp>
      <p:sp>
        <p:nvSpPr>
          <p:cNvPr id="13" name="Rectangle 12"/>
          <p:cNvSpPr>
            <a:spLocks/>
          </p:cNvSpPr>
          <p:nvPr/>
        </p:nvSpPr>
        <p:spPr>
          <a:xfrm>
            <a:off x="7949494" y="6334770"/>
            <a:ext cx="3773534" cy="381000"/>
          </a:xfrm>
          <a:prstGeom prst="rect">
            <a:avLst/>
          </a:prstGeom>
          <a:noFill/>
          <a:ln w="12700" cap="flat" cmpd="sng" algn="ctr">
            <a:no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marL="0" marR="0" algn="r">
              <a:lnSpc>
                <a:spcPct val="106000"/>
              </a:lnSpc>
              <a:spcBef>
                <a:spcPts val="0"/>
              </a:spcBef>
              <a:spcAft>
                <a:spcPts val="800"/>
              </a:spcAft>
            </a:pPr>
            <a:r>
              <a:rPr lang="ar-BH" sz="1400" b="1" dirty="0">
                <a:solidFill>
                  <a:srgbClr val="000000"/>
                </a:solidFill>
                <a:effectLst/>
                <a:latin typeface="Calibri" panose="020F0502020204030204" pitchFamily="34" charset="0"/>
                <a:ea typeface="Calibri" panose="020F0502020204030204" pitchFamily="34" charset="0"/>
                <a:cs typeface="Sakkal Majalla" panose="02000000000000000000" pitchFamily="2" charset="-78"/>
              </a:rPr>
              <a:t>وزارة التربية والتعليم –الفصل الدراسي الثاني 2020-2021م</a:t>
            </a:r>
            <a:endParaRPr lang="en-US" sz="1100" dirty="0">
              <a:effectLst/>
              <a:latin typeface="Calibri" panose="020F0502020204030204" pitchFamily="34" charset="0"/>
              <a:ea typeface="Calibri" panose="020F0502020204030204" pitchFamily="34" charset="0"/>
              <a:cs typeface="Arial" panose="020B0604020202020204" pitchFamily="34" charset="0"/>
            </a:endParaRPr>
          </a:p>
        </p:txBody>
      </p:sp>
      <p:sp>
        <p:nvSpPr>
          <p:cNvPr id="2" name="Rounded Rectangle 1"/>
          <p:cNvSpPr/>
          <p:nvPr/>
        </p:nvSpPr>
        <p:spPr>
          <a:xfrm>
            <a:off x="3448594" y="2468879"/>
            <a:ext cx="783771" cy="465950"/>
          </a:xfrm>
          <a:prstGeom prst="roundRect">
            <a:avLst/>
          </a:prstGeom>
          <a:no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BH" sz="4400" dirty="0" smtClean="0">
                <a:solidFill>
                  <a:srgbClr val="00B050"/>
                </a:solidFill>
                <a:latin typeface="Sakkal Majalla" panose="02000000000000000000" pitchFamily="2" charset="-78"/>
                <a:cs typeface="Sakkal Majalla" panose="02000000000000000000" pitchFamily="2" charset="-78"/>
              </a:rPr>
              <a:t>4</a:t>
            </a:r>
            <a:endParaRPr lang="en-US" sz="4400" dirty="0">
              <a:solidFill>
                <a:srgbClr val="00B050"/>
              </a:solidFill>
              <a:latin typeface="Sakkal Majalla" panose="02000000000000000000" pitchFamily="2" charset="-78"/>
              <a:cs typeface="Sakkal Majalla" panose="02000000000000000000" pitchFamily="2" charset="-78"/>
            </a:endParaRPr>
          </a:p>
        </p:txBody>
      </p:sp>
      <p:sp>
        <p:nvSpPr>
          <p:cNvPr id="17" name="Rounded Rectangle 16"/>
          <p:cNvSpPr/>
          <p:nvPr/>
        </p:nvSpPr>
        <p:spPr>
          <a:xfrm>
            <a:off x="3448591" y="3299113"/>
            <a:ext cx="783771" cy="465950"/>
          </a:xfrm>
          <a:prstGeom prst="roundRect">
            <a:avLst/>
          </a:prstGeom>
          <a:no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BH" sz="4400" dirty="0">
                <a:solidFill>
                  <a:srgbClr val="00B050"/>
                </a:solidFill>
                <a:latin typeface="Sakkal Majalla" panose="02000000000000000000" pitchFamily="2" charset="-78"/>
                <a:cs typeface="Sakkal Majalla" panose="02000000000000000000" pitchFamily="2" charset="-78"/>
              </a:rPr>
              <a:t>1</a:t>
            </a:r>
            <a:endParaRPr lang="en-US" sz="4400" dirty="0">
              <a:solidFill>
                <a:srgbClr val="00B050"/>
              </a:solidFill>
              <a:latin typeface="Sakkal Majalla" panose="02000000000000000000" pitchFamily="2" charset="-78"/>
              <a:cs typeface="Sakkal Majalla" panose="02000000000000000000" pitchFamily="2" charset="-78"/>
            </a:endParaRPr>
          </a:p>
        </p:txBody>
      </p:sp>
      <p:sp>
        <p:nvSpPr>
          <p:cNvPr id="19" name="Rounded Rectangle 18"/>
          <p:cNvSpPr/>
          <p:nvPr/>
        </p:nvSpPr>
        <p:spPr>
          <a:xfrm>
            <a:off x="3448592" y="4078936"/>
            <a:ext cx="783771" cy="465950"/>
          </a:xfrm>
          <a:prstGeom prst="roundRect">
            <a:avLst/>
          </a:prstGeom>
          <a:no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BH" sz="4400" dirty="0" smtClean="0">
                <a:solidFill>
                  <a:srgbClr val="00B050"/>
                </a:solidFill>
                <a:latin typeface="Sakkal Majalla" panose="02000000000000000000" pitchFamily="2" charset="-78"/>
                <a:cs typeface="Sakkal Majalla" panose="02000000000000000000" pitchFamily="2" charset="-78"/>
              </a:rPr>
              <a:t>2</a:t>
            </a:r>
            <a:endParaRPr lang="en-US" sz="4400" dirty="0">
              <a:solidFill>
                <a:srgbClr val="00B050"/>
              </a:solidFill>
              <a:latin typeface="Sakkal Majalla" panose="02000000000000000000" pitchFamily="2" charset="-78"/>
              <a:cs typeface="Sakkal Majalla" panose="02000000000000000000" pitchFamily="2" charset="-78"/>
            </a:endParaRPr>
          </a:p>
        </p:txBody>
      </p:sp>
      <p:sp>
        <p:nvSpPr>
          <p:cNvPr id="20" name="Rounded Rectangle 19"/>
          <p:cNvSpPr/>
          <p:nvPr/>
        </p:nvSpPr>
        <p:spPr>
          <a:xfrm>
            <a:off x="3448593" y="4795828"/>
            <a:ext cx="783771" cy="465950"/>
          </a:xfrm>
          <a:prstGeom prst="roundRect">
            <a:avLst/>
          </a:prstGeom>
          <a:no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BH" sz="4400" dirty="0" smtClean="0">
                <a:solidFill>
                  <a:srgbClr val="00B050"/>
                </a:solidFill>
                <a:latin typeface="Sakkal Majalla" panose="02000000000000000000" pitchFamily="2" charset="-78"/>
                <a:cs typeface="Sakkal Majalla" panose="02000000000000000000" pitchFamily="2" charset="-78"/>
              </a:rPr>
              <a:t>3</a:t>
            </a:r>
            <a:endParaRPr lang="en-US" sz="4400" dirty="0">
              <a:solidFill>
                <a:srgbClr val="00B050"/>
              </a:solidFill>
              <a:latin typeface="Sakkal Majalla" panose="02000000000000000000" pitchFamily="2" charset="-78"/>
              <a:cs typeface="Sakkal Majalla" panose="02000000000000000000" pitchFamily="2" charset="-78"/>
            </a:endParaRPr>
          </a:p>
        </p:txBody>
      </p:sp>
      <p:sp>
        <p:nvSpPr>
          <p:cNvPr id="14" name="مستطيل 9">
            <a:extLst>
              <a:ext uri="{FF2B5EF4-FFF2-40B4-BE49-F238E27FC236}">
                <a16:creationId xmlns="" xmlns:a16="http://schemas.microsoft.com/office/drawing/2014/main" id="{6B405238-28D6-4960-BE7F-FDF68198ED7F}"/>
              </a:ext>
            </a:extLst>
          </p:cNvPr>
          <p:cNvSpPr/>
          <p:nvPr/>
        </p:nvSpPr>
        <p:spPr>
          <a:xfrm>
            <a:off x="393236" y="139097"/>
            <a:ext cx="4580507" cy="400321"/>
          </a:xfrm>
          <a:prstGeom prst="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lvl="0" algn="ctr" rtl="1">
              <a:defRPr/>
            </a:pPr>
            <a:r>
              <a:rPr lang="ar-BH" sz="2000" b="1" dirty="0" smtClean="0">
                <a:solidFill>
                  <a:prstClr val="white"/>
                </a:solidFill>
                <a:latin typeface="Sakkal Majalla" panose="02000000000000000000" pitchFamily="2" charset="-78"/>
                <a:cs typeface="Sakkal Majalla" panose="02000000000000000000" pitchFamily="2" charset="-78"/>
              </a:rPr>
              <a:t>العناصرُ الأساسيّة للقصّة– </a:t>
            </a:r>
            <a:r>
              <a:rPr lang="ar-BH" sz="2000" b="1" dirty="0">
                <a:solidFill>
                  <a:prstClr val="white"/>
                </a:solidFill>
                <a:latin typeface="Sakkal Majalla" panose="02000000000000000000" pitchFamily="2" charset="-78"/>
                <a:cs typeface="Sakkal Majalla" panose="02000000000000000000" pitchFamily="2" charset="-78"/>
              </a:rPr>
              <a:t>اللّغة العربيَة – </a:t>
            </a:r>
            <a:r>
              <a:rPr lang="ar-BH" sz="2000" b="1" dirty="0" smtClean="0">
                <a:solidFill>
                  <a:prstClr val="white"/>
                </a:solidFill>
                <a:latin typeface="Sakkal Majalla" panose="02000000000000000000" pitchFamily="2" charset="-78"/>
                <a:cs typeface="Sakkal Majalla" panose="02000000000000000000" pitchFamily="2" charset="-78"/>
              </a:rPr>
              <a:t>الرّابع </a:t>
            </a:r>
            <a:r>
              <a:rPr lang="ar-BH" sz="2000" b="1" dirty="0">
                <a:solidFill>
                  <a:prstClr val="white"/>
                </a:solidFill>
                <a:latin typeface="Sakkal Majalla" panose="02000000000000000000" pitchFamily="2" charset="-78"/>
                <a:cs typeface="Sakkal Majalla" panose="02000000000000000000" pitchFamily="2" charset="-78"/>
              </a:rPr>
              <a:t>الابتدائي</a:t>
            </a:r>
          </a:p>
        </p:txBody>
      </p:sp>
    </p:spTree>
    <p:extLst>
      <p:ext uri="{BB962C8B-B14F-4D97-AF65-F5344CB8AC3E}">
        <p14:creationId xmlns:p14="http://schemas.microsoft.com/office/powerpoint/2010/main" val="693671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1"/>
                                        </p:tgtEl>
                                        <p:attrNameLst>
                                          <p:attrName>style.visibility</p:attrName>
                                        </p:attrNameLst>
                                      </p:cBhvr>
                                      <p:to>
                                        <p:strVal val="visible"/>
                                      </p:to>
                                    </p:set>
                                    <p:anim calcmode="lin" valueType="num">
                                      <p:cBhvr additive="base">
                                        <p:cTn id="7" dur="500" fill="hold"/>
                                        <p:tgtEl>
                                          <p:spTgt spid="21"/>
                                        </p:tgtEl>
                                        <p:attrNameLst>
                                          <p:attrName>ppt_x</p:attrName>
                                        </p:attrNameLst>
                                      </p:cBhvr>
                                      <p:tavLst>
                                        <p:tav tm="0">
                                          <p:val>
                                            <p:strVal val="#ppt_x"/>
                                          </p:val>
                                        </p:tav>
                                        <p:tav tm="100000">
                                          <p:val>
                                            <p:strVal val="#ppt_x"/>
                                          </p:val>
                                        </p:tav>
                                      </p:tavLst>
                                    </p:anim>
                                    <p:anim calcmode="lin" valueType="num">
                                      <p:cBhvr additive="base">
                                        <p:cTn id="8" dur="500" fill="hold"/>
                                        <p:tgtEl>
                                          <p:spTgt spid="21"/>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6" presetClass="entr" presetSubtype="21" fill="hold" grpId="0" nodeType="clickEffect">
                                  <p:stCondLst>
                                    <p:cond delay="0"/>
                                  </p:stCondLst>
                                  <p:childTnLst>
                                    <p:set>
                                      <p:cBhvr>
                                        <p:cTn id="12" dur="1" fill="hold">
                                          <p:stCondLst>
                                            <p:cond delay="0"/>
                                          </p:stCondLst>
                                        </p:cTn>
                                        <p:tgtEl>
                                          <p:spTgt spid="17"/>
                                        </p:tgtEl>
                                        <p:attrNameLst>
                                          <p:attrName>style.visibility</p:attrName>
                                        </p:attrNameLst>
                                      </p:cBhvr>
                                      <p:to>
                                        <p:strVal val="visible"/>
                                      </p:to>
                                    </p:set>
                                    <p:animEffect transition="in" filter="barn(inVertical)">
                                      <p:cBhvr>
                                        <p:cTn id="13" dur="500"/>
                                        <p:tgtEl>
                                          <p:spTgt spid="17"/>
                                        </p:tgtEl>
                                      </p:cBhvr>
                                    </p:animEffect>
                                  </p:childTnLst>
                                </p:cTn>
                              </p:par>
                            </p:childTnLst>
                          </p:cTn>
                        </p:par>
                      </p:childTnLst>
                    </p:cTn>
                  </p:par>
                  <p:par>
                    <p:cTn id="14" fill="hold">
                      <p:stCondLst>
                        <p:cond delay="indefinite"/>
                      </p:stCondLst>
                      <p:childTnLst>
                        <p:par>
                          <p:cTn id="15" fill="hold">
                            <p:stCondLst>
                              <p:cond delay="0"/>
                            </p:stCondLst>
                            <p:childTnLst>
                              <p:par>
                                <p:cTn id="16" presetID="16" presetClass="entr" presetSubtype="21" fill="hold" grpId="0" nodeType="clickEffect">
                                  <p:stCondLst>
                                    <p:cond delay="0"/>
                                  </p:stCondLst>
                                  <p:childTnLst>
                                    <p:set>
                                      <p:cBhvr>
                                        <p:cTn id="17" dur="1" fill="hold">
                                          <p:stCondLst>
                                            <p:cond delay="0"/>
                                          </p:stCondLst>
                                        </p:cTn>
                                        <p:tgtEl>
                                          <p:spTgt spid="19"/>
                                        </p:tgtEl>
                                        <p:attrNameLst>
                                          <p:attrName>style.visibility</p:attrName>
                                        </p:attrNameLst>
                                      </p:cBhvr>
                                      <p:to>
                                        <p:strVal val="visible"/>
                                      </p:to>
                                    </p:set>
                                    <p:animEffect transition="in" filter="barn(inVertical)">
                                      <p:cBhvr>
                                        <p:cTn id="18" dur="500"/>
                                        <p:tgtEl>
                                          <p:spTgt spid="19"/>
                                        </p:tgtEl>
                                      </p:cBhvr>
                                    </p:animEffect>
                                  </p:childTnLst>
                                </p:cTn>
                              </p:par>
                            </p:childTnLst>
                          </p:cTn>
                        </p:par>
                      </p:childTnLst>
                    </p:cTn>
                  </p:par>
                  <p:par>
                    <p:cTn id="19" fill="hold">
                      <p:stCondLst>
                        <p:cond delay="indefinite"/>
                      </p:stCondLst>
                      <p:childTnLst>
                        <p:par>
                          <p:cTn id="20" fill="hold">
                            <p:stCondLst>
                              <p:cond delay="0"/>
                            </p:stCondLst>
                            <p:childTnLst>
                              <p:par>
                                <p:cTn id="21" presetID="16" presetClass="entr" presetSubtype="21" fill="hold" grpId="0" nodeType="clickEffect">
                                  <p:stCondLst>
                                    <p:cond delay="0"/>
                                  </p:stCondLst>
                                  <p:childTnLst>
                                    <p:set>
                                      <p:cBhvr>
                                        <p:cTn id="22" dur="1" fill="hold">
                                          <p:stCondLst>
                                            <p:cond delay="0"/>
                                          </p:stCondLst>
                                        </p:cTn>
                                        <p:tgtEl>
                                          <p:spTgt spid="20"/>
                                        </p:tgtEl>
                                        <p:attrNameLst>
                                          <p:attrName>style.visibility</p:attrName>
                                        </p:attrNameLst>
                                      </p:cBhvr>
                                      <p:to>
                                        <p:strVal val="visible"/>
                                      </p:to>
                                    </p:set>
                                    <p:animEffect transition="in" filter="barn(inVertical)">
                                      <p:cBhvr>
                                        <p:cTn id="23" dur="500"/>
                                        <p:tgtEl>
                                          <p:spTgt spid="20"/>
                                        </p:tgtEl>
                                      </p:cBhvr>
                                    </p:animEffect>
                                  </p:childTnLst>
                                </p:cTn>
                              </p:par>
                            </p:childTnLst>
                          </p:cTn>
                        </p:par>
                      </p:childTnLst>
                    </p:cTn>
                  </p:par>
                  <p:par>
                    <p:cTn id="24" fill="hold">
                      <p:stCondLst>
                        <p:cond delay="indefinite"/>
                      </p:stCondLst>
                      <p:childTnLst>
                        <p:par>
                          <p:cTn id="25" fill="hold">
                            <p:stCondLst>
                              <p:cond delay="0"/>
                            </p:stCondLst>
                            <p:childTnLst>
                              <p:par>
                                <p:cTn id="26" presetID="16" presetClass="entr" presetSubtype="21" fill="hold" grpId="0" nodeType="clickEffect">
                                  <p:stCondLst>
                                    <p:cond delay="0"/>
                                  </p:stCondLst>
                                  <p:childTnLst>
                                    <p:set>
                                      <p:cBhvr>
                                        <p:cTn id="27" dur="1" fill="hold">
                                          <p:stCondLst>
                                            <p:cond delay="0"/>
                                          </p:stCondLst>
                                        </p:cTn>
                                        <p:tgtEl>
                                          <p:spTgt spid="2"/>
                                        </p:tgtEl>
                                        <p:attrNameLst>
                                          <p:attrName>style.visibility</p:attrName>
                                        </p:attrNameLst>
                                      </p:cBhvr>
                                      <p:to>
                                        <p:strVal val="visible"/>
                                      </p:to>
                                    </p:set>
                                    <p:animEffect transition="in" filter="barn(inVertical)">
                                      <p:cBhvr>
                                        <p:cTn id="28"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 grpId="0" animBg="1"/>
      <p:bldP spid="2" grpId="0" animBg="1"/>
      <p:bldP spid="17" grpId="0" animBg="1"/>
      <p:bldP spid="19" grpId="0" animBg="1"/>
      <p:bldP spid="20"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141917078"/>
              </p:ext>
            </p:extLst>
          </p:nvPr>
        </p:nvGraphicFramePr>
        <p:xfrm>
          <a:off x="393236" y="3068682"/>
          <a:ext cx="11269804" cy="2749146"/>
        </p:xfrm>
        <a:graphic>
          <a:graphicData uri="http://schemas.openxmlformats.org/drawingml/2006/table">
            <a:tbl>
              <a:tblPr firstRow="1" bandRow="1">
                <a:tableStyleId>{21E4AEA4-8DFA-4A89-87EB-49C32662AFE0}</a:tableStyleId>
              </a:tblPr>
              <a:tblGrid>
                <a:gridCol w="5634902"/>
                <a:gridCol w="5634902"/>
              </a:tblGrid>
              <a:tr h="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ar-BH" sz="3200" b="1" dirty="0" smtClean="0">
                          <a:solidFill>
                            <a:srgbClr val="0070C0"/>
                          </a:solidFill>
                          <a:latin typeface="Sakkal Majalla" panose="02000000000000000000" pitchFamily="2" charset="-78"/>
                          <a:cs typeface="Sakkal Majalla" panose="02000000000000000000" pitchFamily="2" charset="-78"/>
                        </a:rPr>
                        <a:t>- الحمامةُ</a:t>
                      </a:r>
                      <a:r>
                        <a:rPr lang="ar-BH" sz="3200" b="1" baseline="0" dirty="0" smtClean="0">
                          <a:solidFill>
                            <a:srgbClr val="0070C0"/>
                          </a:solidFill>
                          <a:latin typeface="Sakkal Majalla" panose="02000000000000000000" pitchFamily="2" charset="-78"/>
                          <a:cs typeface="Sakkal Majalla" panose="02000000000000000000" pitchFamily="2" charset="-78"/>
                        </a:rPr>
                        <a:t> المطوّقة</a:t>
                      </a:r>
                      <a:endParaRPr lang="en-US" sz="3200" b="1" dirty="0" smtClean="0">
                        <a:solidFill>
                          <a:srgbClr val="0070C0"/>
                        </a:solidFill>
                        <a:latin typeface="Sakkal Majalla" panose="02000000000000000000" pitchFamily="2" charset="-78"/>
                        <a:cs typeface="Sakkal Majalla" panose="02000000000000000000" pitchFamily="2" charset="-78"/>
                      </a:endParaRPr>
                    </a:p>
                    <a:p>
                      <a:endParaRPr lang="en-US"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ar-BH" sz="3200" b="1" dirty="0" smtClean="0">
                          <a:solidFill>
                            <a:srgbClr val="0070C0"/>
                          </a:solidFill>
                          <a:latin typeface="Sakkal Majalla" panose="02000000000000000000" pitchFamily="2" charset="-78"/>
                          <a:cs typeface="Sakkal Majalla" panose="02000000000000000000" pitchFamily="2" charset="-78"/>
                        </a:rPr>
                        <a:t>- الصيّادُ</a:t>
                      </a:r>
                      <a:endParaRPr lang="en-US" sz="3200" b="1" dirty="0" smtClean="0">
                        <a:solidFill>
                          <a:srgbClr val="0070C0"/>
                        </a:solidFill>
                        <a:latin typeface="Sakkal Majalla" panose="02000000000000000000" pitchFamily="2" charset="-78"/>
                        <a:cs typeface="Sakkal Majalla" panose="02000000000000000000" pitchFamily="2" charset="-78"/>
                      </a:endParaRPr>
                    </a:p>
                  </a:txBody>
                  <a:tcPr/>
                </a:tc>
              </a:tr>
              <a:tr h="947853">
                <a:tc>
                  <a:txBody>
                    <a:bodyPr/>
                    <a:lstStyle/>
                    <a:p>
                      <a:endParaRPr lang="en-US" dirty="0"/>
                    </a:p>
                  </a:txBody>
                  <a:tcPr/>
                </a:tc>
                <a:tc>
                  <a:txBody>
                    <a:bodyPr/>
                    <a:lstStyle/>
                    <a:p>
                      <a:endParaRPr lang="en-US" dirty="0"/>
                    </a:p>
                  </a:txBody>
                  <a:tcPr/>
                </a:tc>
              </a:tr>
              <a:tr h="947853">
                <a:tc>
                  <a:txBody>
                    <a:bodyPr/>
                    <a:lstStyle/>
                    <a:p>
                      <a:endParaRPr lang="en-US" dirty="0"/>
                    </a:p>
                  </a:txBody>
                  <a:tcPr/>
                </a:tc>
                <a:tc>
                  <a:txBody>
                    <a:bodyPr/>
                    <a:lstStyle/>
                    <a:p>
                      <a:endParaRPr lang="en-US" dirty="0"/>
                    </a:p>
                  </a:txBody>
                  <a:tcPr/>
                </a:tc>
              </a:tr>
            </a:tbl>
          </a:graphicData>
        </a:graphic>
      </p:graphicFrame>
      <p:sp>
        <p:nvSpPr>
          <p:cNvPr id="3" name="Content Placeholder 2"/>
          <p:cNvSpPr>
            <a:spLocks noGrp="1"/>
          </p:cNvSpPr>
          <p:nvPr>
            <p:ph idx="1"/>
          </p:nvPr>
        </p:nvSpPr>
        <p:spPr>
          <a:xfrm>
            <a:off x="1147441" y="1189397"/>
            <a:ext cx="10515600" cy="1775687"/>
          </a:xfrm>
        </p:spPr>
        <p:txBody>
          <a:bodyPr/>
          <a:lstStyle/>
          <a:p>
            <a:pPr algn="r" rtl="1"/>
            <a:r>
              <a:rPr lang="ar-BH" sz="3600" b="1" dirty="0" smtClean="0">
                <a:solidFill>
                  <a:srgbClr val="FF0000"/>
                </a:solidFill>
                <a:latin typeface="Sakkal Majalla" panose="02000000000000000000" pitchFamily="2" charset="-78"/>
                <a:cs typeface="Sakkal Majalla" panose="02000000000000000000" pitchFamily="2" charset="-78"/>
              </a:rPr>
              <a:t>أُسْنِدُ كُلَّ عملٍ إلى الشّخصيّة الّتي قامت به.</a:t>
            </a:r>
            <a:endParaRPr lang="ar-JO" sz="3600" b="1" dirty="0">
              <a:solidFill>
                <a:srgbClr val="FF0000"/>
              </a:solidFill>
              <a:latin typeface="Sakkal Majalla" panose="02000000000000000000" pitchFamily="2" charset="-78"/>
              <a:cs typeface="Sakkal Majalla" panose="02000000000000000000" pitchFamily="2" charset="-78"/>
            </a:endParaRPr>
          </a:p>
          <a:p>
            <a:pPr marL="0" indent="0" algn="r" rtl="1">
              <a:buNone/>
            </a:pPr>
            <a:endParaRPr lang="ar-BH" dirty="0">
              <a:solidFill>
                <a:srgbClr val="FF0000"/>
              </a:solidFill>
              <a:latin typeface="Sakkal Majalla" panose="02000000000000000000" pitchFamily="2" charset="-78"/>
              <a:cs typeface="Sakkal Majalla" panose="02000000000000000000" pitchFamily="2" charset="-78"/>
            </a:endParaRPr>
          </a:p>
          <a:p>
            <a:pPr marL="0" indent="0" algn="r" rtl="1">
              <a:buNone/>
            </a:pPr>
            <a:endParaRPr lang="ar-BH" dirty="0">
              <a:solidFill>
                <a:srgbClr val="FF0000"/>
              </a:solidFill>
              <a:latin typeface="Sakkal Majalla" panose="02000000000000000000" pitchFamily="2" charset="-78"/>
              <a:cs typeface="Sakkal Majalla" panose="02000000000000000000" pitchFamily="2" charset="-78"/>
            </a:endParaRPr>
          </a:p>
        </p:txBody>
      </p:sp>
      <p:sp>
        <p:nvSpPr>
          <p:cNvPr id="10" name="مستطيل 9">
            <a:extLst>
              <a:ext uri="{FF2B5EF4-FFF2-40B4-BE49-F238E27FC236}">
                <a16:creationId xmlns="" xmlns:a16="http://schemas.microsoft.com/office/drawing/2014/main" id="{6B405238-28D6-4960-BE7F-FDF68198ED7F}"/>
              </a:ext>
            </a:extLst>
          </p:cNvPr>
          <p:cNvSpPr/>
          <p:nvPr/>
        </p:nvSpPr>
        <p:spPr>
          <a:xfrm>
            <a:off x="475511" y="135662"/>
            <a:ext cx="4580507" cy="400321"/>
          </a:xfrm>
          <a:prstGeom prst="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lvl="0" algn="ctr" rtl="1">
              <a:defRPr/>
            </a:pPr>
            <a:r>
              <a:rPr lang="ar-BH" sz="2000" b="1" dirty="0" smtClean="0">
                <a:solidFill>
                  <a:prstClr val="white"/>
                </a:solidFill>
                <a:latin typeface="Sakkal Majalla" panose="02000000000000000000" pitchFamily="2" charset="-78"/>
                <a:cs typeface="Sakkal Majalla" panose="02000000000000000000" pitchFamily="2" charset="-78"/>
              </a:rPr>
              <a:t>العناصر الأساسيّة </a:t>
            </a:r>
            <a:r>
              <a:rPr lang="ar-BH" sz="2000" b="1" dirty="0">
                <a:solidFill>
                  <a:prstClr val="white"/>
                </a:solidFill>
                <a:latin typeface="Sakkal Majalla" panose="02000000000000000000" pitchFamily="2" charset="-78"/>
                <a:cs typeface="Sakkal Majalla" panose="02000000000000000000" pitchFamily="2" charset="-78"/>
              </a:rPr>
              <a:t>ل</a:t>
            </a:r>
            <a:r>
              <a:rPr lang="ar-BH" sz="2000" b="1" dirty="0" smtClean="0">
                <a:solidFill>
                  <a:prstClr val="white"/>
                </a:solidFill>
                <a:latin typeface="Sakkal Majalla" panose="02000000000000000000" pitchFamily="2" charset="-78"/>
                <a:cs typeface="Sakkal Majalla" panose="02000000000000000000" pitchFamily="2" charset="-78"/>
              </a:rPr>
              <a:t>لقصّة– </a:t>
            </a:r>
            <a:r>
              <a:rPr lang="ar-BH" sz="2000" b="1" dirty="0">
                <a:solidFill>
                  <a:prstClr val="white"/>
                </a:solidFill>
                <a:latin typeface="Sakkal Majalla" panose="02000000000000000000" pitchFamily="2" charset="-78"/>
                <a:cs typeface="Sakkal Majalla" panose="02000000000000000000" pitchFamily="2" charset="-78"/>
              </a:rPr>
              <a:t>اللّغة العربيَة – </a:t>
            </a:r>
            <a:r>
              <a:rPr lang="ar-BH" sz="2000" b="1" dirty="0" smtClean="0">
                <a:solidFill>
                  <a:prstClr val="white"/>
                </a:solidFill>
                <a:latin typeface="Sakkal Majalla" panose="02000000000000000000" pitchFamily="2" charset="-78"/>
                <a:cs typeface="Sakkal Majalla" panose="02000000000000000000" pitchFamily="2" charset="-78"/>
              </a:rPr>
              <a:t>الرّابع </a:t>
            </a:r>
            <a:r>
              <a:rPr lang="ar-BH" sz="2000" b="1" dirty="0">
                <a:solidFill>
                  <a:prstClr val="white"/>
                </a:solidFill>
                <a:latin typeface="Sakkal Majalla" panose="02000000000000000000" pitchFamily="2" charset="-78"/>
                <a:cs typeface="Sakkal Majalla" panose="02000000000000000000" pitchFamily="2" charset="-78"/>
              </a:rPr>
              <a:t>الابتدائي</a:t>
            </a:r>
          </a:p>
        </p:txBody>
      </p:sp>
      <p:sp>
        <p:nvSpPr>
          <p:cNvPr id="12" name="Title 1">
            <a:extLst>
              <a:ext uri="{FF2B5EF4-FFF2-40B4-BE49-F238E27FC236}">
                <a16:creationId xmlns="" xmlns:a16="http://schemas.microsoft.com/office/drawing/2014/main" id="{81D613C6-5348-43A2-8C13-F90D4D1F72C6}"/>
              </a:ext>
            </a:extLst>
          </p:cNvPr>
          <p:cNvSpPr txBox="1">
            <a:spLocks/>
          </p:cNvSpPr>
          <p:nvPr/>
        </p:nvSpPr>
        <p:spPr>
          <a:xfrm>
            <a:off x="8531285" y="201101"/>
            <a:ext cx="1779901" cy="909920"/>
          </a:xfrm>
          <a:prstGeom prst="rect">
            <a:avLst/>
          </a:prstGeom>
        </p:spPr>
        <p:style>
          <a:lnRef idx="1">
            <a:schemeClr val="accent6"/>
          </a:lnRef>
          <a:fillRef idx="3">
            <a:schemeClr val="accent6"/>
          </a:fillRef>
          <a:effectRef idx="2">
            <a:schemeClr val="accent6"/>
          </a:effectRef>
          <a:fontRef idx="minor">
            <a:schemeClr val="lt1"/>
          </a:fontRef>
        </p:style>
        <p:txBody>
          <a:bodyPr vert="horz" lIns="91440" tIns="45720" rIns="91440" bIns="45720" rtlCol="0" anchor="ctr">
            <a:normAutofit/>
          </a:bodyPr>
          <a:lstStyle>
            <a:lvl1pPr algn="l" defTabSz="457200" rtl="1" eaLnBrk="1" latinLnBrk="0" hangingPunct="1">
              <a:spcBef>
                <a:spcPct val="0"/>
              </a:spcBef>
              <a:buNone/>
              <a:defRPr sz="3600" kern="1200">
                <a:solidFill>
                  <a:schemeClr val="accent1">
                    <a:lumMod val="75000"/>
                  </a:schemeClr>
                </a:solidFill>
                <a:latin typeface="+mj-lt"/>
                <a:ea typeface="+mj-ea"/>
                <a:cs typeface="+mj-cs"/>
              </a:defRPr>
            </a:lvl1pPr>
            <a:lvl2pPr rtl="1" eaLnBrk="1" hangingPunct="1">
              <a:defRPr>
                <a:solidFill>
                  <a:schemeClr val="tx2"/>
                </a:solidFill>
              </a:defRPr>
            </a:lvl2pPr>
            <a:lvl3pPr rtl="1" eaLnBrk="1" hangingPunct="1">
              <a:defRPr>
                <a:solidFill>
                  <a:schemeClr val="tx2"/>
                </a:solidFill>
              </a:defRPr>
            </a:lvl3pPr>
            <a:lvl4pPr rtl="1" eaLnBrk="1" hangingPunct="1">
              <a:defRPr>
                <a:solidFill>
                  <a:schemeClr val="tx2"/>
                </a:solidFill>
              </a:defRPr>
            </a:lvl4pPr>
            <a:lvl5pPr rtl="1" eaLnBrk="1" hangingPunct="1">
              <a:defRPr>
                <a:solidFill>
                  <a:schemeClr val="tx2"/>
                </a:solidFill>
              </a:defRPr>
            </a:lvl5pPr>
            <a:lvl6pPr rtl="1" eaLnBrk="1" hangingPunct="1">
              <a:defRPr>
                <a:solidFill>
                  <a:schemeClr val="tx2"/>
                </a:solidFill>
              </a:defRPr>
            </a:lvl6pPr>
            <a:lvl7pPr rtl="1" eaLnBrk="1" hangingPunct="1">
              <a:defRPr>
                <a:solidFill>
                  <a:schemeClr val="tx2"/>
                </a:solidFill>
              </a:defRPr>
            </a:lvl7pPr>
            <a:lvl8pPr rtl="1" eaLnBrk="1" hangingPunct="1">
              <a:defRPr>
                <a:solidFill>
                  <a:schemeClr val="tx2"/>
                </a:solidFill>
              </a:defRPr>
            </a:lvl8pPr>
            <a:lvl9pPr rtl="1" eaLnBrk="1" hangingPunct="1">
              <a:defRPr>
                <a:solidFill>
                  <a:schemeClr val="tx2"/>
                </a:solidFill>
              </a:defRPr>
            </a:lvl9pPr>
          </a:lstStyle>
          <a:p>
            <a:pPr algn="ctr"/>
            <a:r>
              <a:rPr lang="ar-BH" sz="4400" b="1" dirty="0" smtClean="0">
                <a:solidFill>
                  <a:schemeClr val="bg1"/>
                </a:solidFill>
                <a:latin typeface="Sakkal Majalla" panose="02000000000000000000" pitchFamily="2" charset="-78"/>
                <a:cs typeface="Sakkal Majalla" panose="02000000000000000000" pitchFamily="2" charset="-78"/>
              </a:rPr>
              <a:t>أَتدرَّبُ</a:t>
            </a:r>
            <a:endParaRPr lang="en-GB" sz="4400" b="1" dirty="0">
              <a:solidFill>
                <a:schemeClr val="bg1"/>
              </a:solidFill>
              <a:latin typeface="Sakkal Majalla" panose="02000000000000000000" pitchFamily="2" charset="-78"/>
              <a:cs typeface="Sakkal Majalla" panose="02000000000000000000" pitchFamily="2" charset="-78"/>
            </a:endParaRPr>
          </a:p>
        </p:txBody>
      </p:sp>
      <p:sp>
        <p:nvSpPr>
          <p:cNvPr id="21" name="Rectangle 6">
            <a:extLst>
              <a:ext uri="{FF2B5EF4-FFF2-40B4-BE49-F238E27FC236}">
                <a16:creationId xmlns="" xmlns:a16="http://schemas.microsoft.com/office/drawing/2014/main" id="{458715C3-6778-4277-948C-42A09248521A}"/>
              </a:ext>
            </a:extLst>
          </p:cNvPr>
          <p:cNvSpPr/>
          <p:nvPr/>
        </p:nvSpPr>
        <p:spPr>
          <a:xfrm>
            <a:off x="393236" y="689304"/>
            <a:ext cx="2031325" cy="707886"/>
          </a:xfrm>
          <a:prstGeom prst="rect">
            <a:avLst/>
          </a:prstGeom>
          <a:solidFill>
            <a:schemeClr val="accent4">
              <a:lumMod val="60000"/>
              <a:lumOff val="40000"/>
            </a:schemeClr>
          </a:solidFill>
        </p:spPr>
        <p:txBody>
          <a:bodyPr wrap="none">
            <a:spAutoFit/>
          </a:bodyPr>
          <a:lstStyle/>
          <a:p>
            <a:r>
              <a:rPr lang="ar-BH" sz="4000" b="1" dirty="0">
                <a:latin typeface="Sakkal Majalla" panose="02000000000000000000" pitchFamily="2" charset="-78"/>
                <a:cs typeface="Sakkal Majalla" panose="02000000000000000000" pitchFamily="2" charset="-78"/>
              </a:rPr>
              <a:t>أُقيّمُ إِجَابَتِي </a:t>
            </a:r>
            <a:endParaRPr lang="en-US" dirty="0">
              <a:latin typeface="Sakkal Majalla" panose="02000000000000000000" pitchFamily="2" charset="-78"/>
              <a:cs typeface="Sakkal Majalla" panose="02000000000000000000" pitchFamily="2" charset="-78"/>
            </a:endParaRPr>
          </a:p>
        </p:txBody>
      </p:sp>
      <p:sp>
        <p:nvSpPr>
          <p:cNvPr id="5" name="TextBox 4"/>
          <p:cNvSpPr txBox="1"/>
          <p:nvPr/>
        </p:nvSpPr>
        <p:spPr>
          <a:xfrm>
            <a:off x="6686730" y="1733978"/>
            <a:ext cx="4976311" cy="584775"/>
          </a:xfrm>
          <a:prstGeom prst="rect">
            <a:avLst/>
          </a:prstGeom>
          <a:noFill/>
        </p:spPr>
        <p:txBody>
          <a:bodyPr wrap="square" rtlCol="0">
            <a:spAutoFit/>
          </a:bodyPr>
          <a:lstStyle/>
          <a:p>
            <a:pPr algn="r" rtl="1"/>
            <a:r>
              <a:rPr lang="ar-BH" sz="3200" b="1" dirty="0" smtClean="0">
                <a:solidFill>
                  <a:srgbClr val="0070C0"/>
                </a:solidFill>
                <a:cs typeface="Sakkal Majalla" panose="02000000000000000000"/>
              </a:rPr>
              <a:t>- تعاونتْ مع الحَمامِ لاقتلاعِ الشّبكةِ.</a:t>
            </a:r>
            <a:endParaRPr lang="en-US" sz="3200" b="1" dirty="0">
              <a:solidFill>
                <a:srgbClr val="0070C0"/>
              </a:solidFill>
              <a:cs typeface="Sakkal Majalla" panose="02000000000000000000"/>
            </a:endParaRPr>
          </a:p>
        </p:txBody>
      </p:sp>
      <p:pic>
        <p:nvPicPr>
          <p:cNvPr id="9" name="Picture 5">
            <a:extLst>
              <a:ext uri="{FF2B5EF4-FFF2-40B4-BE49-F238E27FC236}">
                <a16:creationId xmlns="" xmlns:a16="http://schemas.microsoft.com/office/drawing/2014/main" id="{210017C7-7EDF-4A55-924F-965684993A4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354972" y="135662"/>
            <a:ext cx="1733994" cy="1268068"/>
          </a:xfrm>
          <a:prstGeom prst="rect">
            <a:avLst/>
          </a:prstGeom>
        </p:spPr>
      </p:pic>
      <p:cxnSp>
        <p:nvCxnSpPr>
          <p:cNvPr id="11" name="Straight Connector 10"/>
          <p:cNvCxnSpPr/>
          <p:nvPr/>
        </p:nvCxnSpPr>
        <p:spPr>
          <a:xfrm flipV="1">
            <a:off x="224710" y="6292728"/>
            <a:ext cx="11498317" cy="42042"/>
          </a:xfrm>
          <a:prstGeom prst="line">
            <a:avLst/>
          </a:prstGeom>
          <a:ln w="38100">
            <a:solidFill>
              <a:srgbClr val="C00000"/>
            </a:solidFill>
          </a:ln>
        </p:spPr>
        <p:style>
          <a:lnRef idx="1">
            <a:schemeClr val="accent1"/>
          </a:lnRef>
          <a:fillRef idx="0">
            <a:schemeClr val="accent1"/>
          </a:fillRef>
          <a:effectRef idx="0">
            <a:schemeClr val="accent1"/>
          </a:effectRef>
          <a:fontRef idx="minor">
            <a:schemeClr val="tx1"/>
          </a:fontRef>
        </p:style>
      </p:cxnSp>
      <p:sp>
        <p:nvSpPr>
          <p:cNvPr id="13" name="Rectangle 12"/>
          <p:cNvSpPr>
            <a:spLocks/>
          </p:cNvSpPr>
          <p:nvPr/>
        </p:nvSpPr>
        <p:spPr>
          <a:xfrm>
            <a:off x="7949494" y="6334770"/>
            <a:ext cx="3773534" cy="381000"/>
          </a:xfrm>
          <a:prstGeom prst="rect">
            <a:avLst/>
          </a:prstGeom>
          <a:noFill/>
          <a:ln w="12700" cap="flat" cmpd="sng" algn="ctr">
            <a:no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marL="0" marR="0" algn="r">
              <a:lnSpc>
                <a:spcPct val="106000"/>
              </a:lnSpc>
              <a:spcBef>
                <a:spcPts val="0"/>
              </a:spcBef>
              <a:spcAft>
                <a:spcPts val="800"/>
              </a:spcAft>
            </a:pPr>
            <a:r>
              <a:rPr lang="ar-BH" sz="1400" b="1" dirty="0">
                <a:solidFill>
                  <a:srgbClr val="000000"/>
                </a:solidFill>
                <a:effectLst/>
                <a:latin typeface="Calibri" panose="020F0502020204030204" pitchFamily="34" charset="0"/>
                <a:ea typeface="Calibri" panose="020F0502020204030204" pitchFamily="34" charset="0"/>
                <a:cs typeface="Sakkal Majalla" panose="02000000000000000000" pitchFamily="2" charset="-78"/>
              </a:rPr>
              <a:t>وزارة التربية والتعليم –الفصل الدراسي الثاني 2020-2021م</a:t>
            </a:r>
            <a:endParaRPr lang="en-US" sz="1100" dirty="0">
              <a:effectLst/>
              <a:latin typeface="Calibri" panose="020F0502020204030204" pitchFamily="34" charset="0"/>
              <a:ea typeface="Calibri" panose="020F0502020204030204" pitchFamily="34" charset="0"/>
              <a:cs typeface="Arial" panose="020B0604020202020204" pitchFamily="34" charset="0"/>
            </a:endParaRPr>
          </a:p>
        </p:txBody>
      </p:sp>
      <p:sp>
        <p:nvSpPr>
          <p:cNvPr id="14" name="TextBox 13"/>
          <p:cNvSpPr txBox="1"/>
          <p:nvPr/>
        </p:nvSpPr>
        <p:spPr>
          <a:xfrm>
            <a:off x="721516" y="1733978"/>
            <a:ext cx="5114834" cy="584775"/>
          </a:xfrm>
          <a:prstGeom prst="rect">
            <a:avLst/>
          </a:prstGeom>
          <a:noFill/>
        </p:spPr>
        <p:txBody>
          <a:bodyPr wrap="square" rtlCol="0">
            <a:spAutoFit/>
          </a:bodyPr>
          <a:lstStyle/>
          <a:p>
            <a:pPr algn="r" rtl="1"/>
            <a:r>
              <a:rPr lang="ar-BH" sz="3200" b="1" dirty="0" smtClean="0">
                <a:solidFill>
                  <a:srgbClr val="0070C0"/>
                </a:solidFill>
                <a:cs typeface="Sakkal Majalla" panose="02000000000000000000"/>
              </a:rPr>
              <a:t>- غَطّى الشّبكةَ بالأوراقِ والحشائشِ.</a:t>
            </a:r>
            <a:endParaRPr lang="en-US" sz="3200" b="1" dirty="0">
              <a:solidFill>
                <a:srgbClr val="0070C0"/>
              </a:solidFill>
              <a:cs typeface="Sakkal Majalla" panose="02000000000000000000"/>
            </a:endParaRPr>
          </a:p>
        </p:txBody>
      </p:sp>
      <p:sp>
        <p:nvSpPr>
          <p:cNvPr id="17" name="TextBox 16"/>
          <p:cNvSpPr txBox="1"/>
          <p:nvPr/>
        </p:nvSpPr>
        <p:spPr>
          <a:xfrm>
            <a:off x="6686730" y="2422351"/>
            <a:ext cx="4976311" cy="584775"/>
          </a:xfrm>
          <a:prstGeom prst="rect">
            <a:avLst/>
          </a:prstGeom>
          <a:noFill/>
        </p:spPr>
        <p:txBody>
          <a:bodyPr wrap="square" rtlCol="0">
            <a:spAutoFit/>
          </a:bodyPr>
          <a:lstStyle/>
          <a:p>
            <a:pPr algn="r" rtl="1"/>
            <a:r>
              <a:rPr lang="ar-BH" sz="3200" b="1" dirty="0" smtClean="0">
                <a:solidFill>
                  <a:srgbClr val="0070C0"/>
                </a:solidFill>
                <a:cs typeface="Sakkal Majalla" panose="02000000000000000000"/>
              </a:rPr>
              <a:t>- طارتْ عاليًا بالشّبكةِ.</a:t>
            </a:r>
            <a:endParaRPr lang="en-US" sz="3200" b="1" dirty="0">
              <a:solidFill>
                <a:srgbClr val="0070C0"/>
              </a:solidFill>
              <a:cs typeface="Sakkal Majalla" panose="02000000000000000000"/>
            </a:endParaRPr>
          </a:p>
        </p:txBody>
      </p:sp>
      <p:sp>
        <p:nvSpPr>
          <p:cNvPr id="18" name="TextBox 17"/>
          <p:cNvSpPr txBox="1"/>
          <p:nvPr/>
        </p:nvSpPr>
        <p:spPr>
          <a:xfrm>
            <a:off x="721516" y="2380309"/>
            <a:ext cx="5114834" cy="584775"/>
          </a:xfrm>
          <a:prstGeom prst="rect">
            <a:avLst/>
          </a:prstGeom>
          <a:noFill/>
        </p:spPr>
        <p:txBody>
          <a:bodyPr wrap="square" rtlCol="0">
            <a:spAutoFit/>
          </a:bodyPr>
          <a:lstStyle/>
          <a:p>
            <a:pPr algn="r" rtl="1"/>
            <a:r>
              <a:rPr lang="ar-BH" sz="3200" b="1" dirty="0" smtClean="0">
                <a:solidFill>
                  <a:srgbClr val="0070C0"/>
                </a:solidFill>
                <a:cs typeface="Sakkal Majalla" panose="02000000000000000000"/>
              </a:rPr>
              <a:t>- اختفَى في مكانٍ قريبٍ منَ </a:t>
            </a:r>
            <a:r>
              <a:rPr lang="ar-BH" sz="3200" b="1" dirty="0" smtClean="0">
                <a:solidFill>
                  <a:srgbClr val="0070C0"/>
                </a:solidFill>
                <a:cs typeface="Sakkal Majalla" panose="02000000000000000000"/>
              </a:rPr>
              <a:t>الشّبكةِ.</a:t>
            </a:r>
            <a:endParaRPr lang="en-US" sz="3200" b="1" dirty="0">
              <a:solidFill>
                <a:srgbClr val="0070C0"/>
              </a:solidFill>
              <a:cs typeface="Sakkal Majalla" panose="02000000000000000000"/>
            </a:endParaRPr>
          </a:p>
        </p:txBody>
      </p:sp>
      <p:sp>
        <p:nvSpPr>
          <p:cNvPr id="4" name="Rectangle 3"/>
          <p:cNvSpPr/>
          <p:nvPr/>
        </p:nvSpPr>
        <p:spPr>
          <a:xfrm>
            <a:off x="393236" y="4085043"/>
            <a:ext cx="5360839" cy="639791"/>
          </a:xfrm>
          <a:prstGeom prst="rect">
            <a:avLst/>
          </a:prstGeom>
          <a:no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rtl="1"/>
            <a:r>
              <a:rPr lang="ar-BH" sz="3200" b="1" dirty="0">
                <a:solidFill>
                  <a:srgbClr val="00B050"/>
                </a:solidFill>
                <a:cs typeface="Sakkal Majalla" panose="02000000000000000000"/>
              </a:rPr>
              <a:t>- تعاونتْ مع الحَمامِ لاقتلاعِ الشّبكةِ.</a:t>
            </a:r>
            <a:endParaRPr lang="en-US" sz="3200" b="1" dirty="0">
              <a:solidFill>
                <a:srgbClr val="00B050"/>
              </a:solidFill>
              <a:cs typeface="Sakkal Majalla" panose="02000000000000000000"/>
            </a:endParaRPr>
          </a:p>
        </p:txBody>
      </p:sp>
      <p:sp>
        <p:nvSpPr>
          <p:cNvPr id="22" name="TextBox 21"/>
          <p:cNvSpPr txBox="1"/>
          <p:nvPr/>
        </p:nvSpPr>
        <p:spPr>
          <a:xfrm>
            <a:off x="5973868" y="4085043"/>
            <a:ext cx="5114834" cy="584775"/>
          </a:xfrm>
          <a:prstGeom prst="rect">
            <a:avLst/>
          </a:prstGeom>
          <a:noFill/>
        </p:spPr>
        <p:txBody>
          <a:bodyPr wrap="square" rtlCol="0">
            <a:spAutoFit/>
          </a:bodyPr>
          <a:lstStyle/>
          <a:p>
            <a:pPr algn="r" rtl="1"/>
            <a:r>
              <a:rPr lang="ar-BH" sz="3200" b="1" dirty="0" smtClean="0">
                <a:solidFill>
                  <a:srgbClr val="00B050"/>
                </a:solidFill>
                <a:cs typeface="Sakkal Majalla" panose="02000000000000000000"/>
              </a:rPr>
              <a:t>- غَطّى الشّبكةَ بالأوراقِ والحشائشِ.</a:t>
            </a:r>
            <a:endParaRPr lang="en-US" sz="3200" b="1" dirty="0">
              <a:solidFill>
                <a:srgbClr val="00B050"/>
              </a:solidFill>
              <a:cs typeface="Sakkal Majalla" panose="02000000000000000000"/>
            </a:endParaRPr>
          </a:p>
        </p:txBody>
      </p:sp>
      <p:sp>
        <p:nvSpPr>
          <p:cNvPr id="23" name="TextBox 22"/>
          <p:cNvSpPr txBox="1"/>
          <p:nvPr/>
        </p:nvSpPr>
        <p:spPr>
          <a:xfrm>
            <a:off x="2539754" y="5068162"/>
            <a:ext cx="3214321" cy="584775"/>
          </a:xfrm>
          <a:prstGeom prst="rect">
            <a:avLst/>
          </a:prstGeom>
          <a:noFill/>
        </p:spPr>
        <p:txBody>
          <a:bodyPr wrap="square" rtlCol="0">
            <a:spAutoFit/>
          </a:bodyPr>
          <a:lstStyle/>
          <a:p>
            <a:pPr algn="r" rtl="1"/>
            <a:r>
              <a:rPr lang="ar-BH" sz="3200" b="1" dirty="0" smtClean="0">
                <a:solidFill>
                  <a:srgbClr val="00B050"/>
                </a:solidFill>
                <a:cs typeface="Sakkal Majalla" panose="02000000000000000000"/>
              </a:rPr>
              <a:t>- طارتْ عاليًا بالشّبكةِ.</a:t>
            </a:r>
            <a:endParaRPr lang="en-US" sz="3200" b="1" dirty="0">
              <a:solidFill>
                <a:srgbClr val="00B050"/>
              </a:solidFill>
              <a:cs typeface="Sakkal Majalla" panose="02000000000000000000"/>
            </a:endParaRPr>
          </a:p>
        </p:txBody>
      </p:sp>
      <p:sp>
        <p:nvSpPr>
          <p:cNvPr id="25" name="TextBox 24"/>
          <p:cNvSpPr txBox="1"/>
          <p:nvPr/>
        </p:nvSpPr>
        <p:spPr>
          <a:xfrm>
            <a:off x="6024884" y="5095670"/>
            <a:ext cx="5114834" cy="584775"/>
          </a:xfrm>
          <a:prstGeom prst="rect">
            <a:avLst/>
          </a:prstGeom>
          <a:noFill/>
        </p:spPr>
        <p:txBody>
          <a:bodyPr wrap="square" rtlCol="0">
            <a:spAutoFit/>
          </a:bodyPr>
          <a:lstStyle/>
          <a:p>
            <a:pPr algn="r" rtl="1"/>
            <a:r>
              <a:rPr lang="ar-BH" sz="3200" b="1" dirty="0" smtClean="0">
                <a:solidFill>
                  <a:srgbClr val="00B050"/>
                </a:solidFill>
                <a:cs typeface="Sakkal Majalla" panose="02000000000000000000"/>
              </a:rPr>
              <a:t>- اختفَى في مكانٍ قريبٍ منَ </a:t>
            </a:r>
            <a:r>
              <a:rPr lang="ar-BH" sz="3200" b="1" dirty="0" smtClean="0">
                <a:solidFill>
                  <a:srgbClr val="00B050"/>
                </a:solidFill>
                <a:cs typeface="Sakkal Majalla" panose="02000000000000000000"/>
              </a:rPr>
              <a:t>الشّبكةِ.</a:t>
            </a:r>
            <a:endParaRPr lang="en-US" sz="3200" b="1" dirty="0">
              <a:solidFill>
                <a:srgbClr val="00B050"/>
              </a:solidFill>
              <a:cs typeface="Sakkal Majalla" panose="02000000000000000000"/>
            </a:endParaRPr>
          </a:p>
        </p:txBody>
      </p:sp>
    </p:spTree>
    <p:extLst>
      <p:ext uri="{BB962C8B-B14F-4D97-AF65-F5344CB8AC3E}">
        <p14:creationId xmlns:p14="http://schemas.microsoft.com/office/powerpoint/2010/main" val="15126935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1"/>
                                        </p:tgtEl>
                                        <p:attrNameLst>
                                          <p:attrName>style.visibility</p:attrName>
                                        </p:attrNameLst>
                                      </p:cBhvr>
                                      <p:to>
                                        <p:strVal val="visible"/>
                                      </p:to>
                                    </p:set>
                                    <p:animEffect transition="in" filter="fade">
                                      <p:cBhvr>
                                        <p:cTn id="7" dur="1000"/>
                                        <p:tgtEl>
                                          <p:spTgt spid="21"/>
                                        </p:tgtEl>
                                      </p:cBhvr>
                                    </p:animEffect>
                                    <p:anim calcmode="lin" valueType="num">
                                      <p:cBhvr>
                                        <p:cTn id="8" dur="1000" fill="hold"/>
                                        <p:tgtEl>
                                          <p:spTgt spid="21"/>
                                        </p:tgtEl>
                                        <p:attrNameLst>
                                          <p:attrName>ppt_x</p:attrName>
                                        </p:attrNameLst>
                                      </p:cBhvr>
                                      <p:tavLst>
                                        <p:tav tm="0">
                                          <p:val>
                                            <p:strVal val="#ppt_x"/>
                                          </p:val>
                                        </p:tav>
                                        <p:tav tm="100000">
                                          <p:val>
                                            <p:strVal val="#ppt_x"/>
                                          </p:val>
                                        </p:tav>
                                      </p:tavLst>
                                    </p:anim>
                                    <p:anim calcmode="lin" valueType="num">
                                      <p:cBhvr>
                                        <p:cTn id="9" dur="1000" fill="hold"/>
                                        <p:tgtEl>
                                          <p:spTgt spid="21"/>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path" presetSubtype="0" accel="50000" decel="50000" fill="hold" grpId="0" nodeType="clickEffect">
                                  <p:stCondLst>
                                    <p:cond delay="0"/>
                                  </p:stCondLst>
                                  <p:childTnLst>
                                    <p:animMotion origin="layout" path="M -3.95833E-6 -3.7037E-7 L -0.48411 0.3375 " pathEditMode="relative" rAng="0" ptsTypes="AA">
                                      <p:cBhvr>
                                        <p:cTn id="13" dur="2000" fill="hold"/>
                                        <p:tgtEl>
                                          <p:spTgt spid="5"/>
                                        </p:tgtEl>
                                        <p:attrNameLst>
                                          <p:attrName>ppt_x</p:attrName>
                                          <p:attrName>ppt_y</p:attrName>
                                        </p:attrNameLst>
                                      </p:cBhvr>
                                      <p:rCtr x="-24206" y="16875"/>
                                    </p:animMotion>
                                  </p:childTnLst>
                                </p:cTn>
                              </p:par>
                            </p:childTnLst>
                          </p:cTn>
                        </p:par>
                        <p:par>
                          <p:cTn id="14" fill="hold">
                            <p:stCondLst>
                              <p:cond delay="2000"/>
                            </p:stCondLst>
                            <p:childTnLst>
                              <p:par>
                                <p:cTn id="15" presetID="1" presetClass="exit" presetSubtype="0" fill="hold" grpId="1" nodeType="afterEffect">
                                  <p:stCondLst>
                                    <p:cond delay="0"/>
                                  </p:stCondLst>
                                  <p:childTnLst>
                                    <p:set>
                                      <p:cBhvr>
                                        <p:cTn id="16" dur="1" fill="hold">
                                          <p:stCondLst>
                                            <p:cond delay="0"/>
                                          </p:stCondLst>
                                        </p:cTn>
                                        <p:tgtEl>
                                          <p:spTgt spid="5"/>
                                        </p:tgtEl>
                                        <p:attrNameLst>
                                          <p:attrName>style.visibility</p:attrName>
                                        </p:attrNameLst>
                                      </p:cBhvr>
                                      <p:to>
                                        <p:strVal val="hidden"/>
                                      </p:to>
                                    </p:set>
                                  </p:childTnLst>
                                </p:cTn>
                              </p:par>
                            </p:childTnLst>
                          </p:cTn>
                        </p:par>
                        <p:par>
                          <p:cTn id="17" fill="hold">
                            <p:stCondLst>
                              <p:cond delay="2000"/>
                            </p:stCondLst>
                            <p:childTnLst>
                              <p:par>
                                <p:cTn id="18" presetID="1" presetClass="entr" presetSubtype="0" fill="hold" grpId="0" nodeType="afterEffect">
                                  <p:stCondLst>
                                    <p:cond delay="0"/>
                                  </p:stCondLst>
                                  <p:childTnLst>
                                    <p:set>
                                      <p:cBhvr>
                                        <p:cTn id="19" dur="1" fill="hold">
                                          <p:stCondLst>
                                            <p:cond delay="0"/>
                                          </p:stCondLst>
                                        </p:cTn>
                                        <p:tgtEl>
                                          <p:spTgt spid="4"/>
                                        </p:tgtEl>
                                        <p:attrNameLst>
                                          <p:attrName>style.visibility</p:attrName>
                                        </p:attrNameLst>
                                      </p:cBhvr>
                                      <p:to>
                                        <p:strVal val="visible"/>
                                      </p:to>
                                    </p:set>
                                  </p:childTnLst>
                                </p:cTn>
                              </p:par>
                            </p:childTnLst>
                          </p:cTn>
                        </p:par>
                      </p:childTnLst>
                    </p:cTn>
                  </p:par>
                  <p:par>
                    <p:cTn id="20" fill="hold">
                      <p:stCondLst>
                        <p:cond delay="indefinite"/>
                      </p:stCondLst>
                      <p:childTnLst>
                        <p:par>
                          <p:cTn id="21" fill="hold">
                            <p:stCondLst>
                              <p:cond delay="0"/>
                            </p:stCondLst>
                            <p:childTnLst>
                              <p:par>
                                <p:cTn id="22" presetID="42" presetClass="path" presetSubtype="0" accel="50000" decel="50000" fill="hold" grpId="0" nodeType="clickEffect">
                                  <p:stCondLst>
                                    <p:cond delay="0"/>
                                  </p:stCondLst>
                                  <p:childTnLst>
                                    <p:animMotion origin="layout" path="M -2.08333E-7 -3.7037E-7 L 0.45677 0.33935 " pathEditMode="relative" rAng="0" ptsTypes="AA">
                                      <p:cBhvr>
                                        <p:cTn id="23" dur="2000" fill="hold"/>
                                        <p:tgtEl>
                                          <p:spTgt spid="14"/>
                                        </p:tgtEl>
                                        <p:attrNameLst>
                                          <p:attrName>ppt_x</p:attrName>
                                          <p:attrName>ppt_y</p:attrName>
                                        </p:attrNameLst>
                                      </p:cBhvr>
                                      <p:rCtr x="22839" y="16968"/>
                                    </p:animMotion>
                                  </p:childTnLst>
                                </p:cTn>
                              </p:par>
                            </p:childTnLst>
                          </p:cTn>
                        </p:par>
                        <p:par>
                          <p:cTn id="24" fill="hold">
                            <p:stCondLst>
                              <p:cond delay="2000"/>
                            </p:stCondLst>
                            <p:childTnLst>
                              <p:par>
                                <p:cTn id="25" presetID="1" presetClass="exit" presetSubtype="0" fill="hold" grpId="1" nodeType="afterEffect">
                                  <p:stCondLst>
                                    <p:cond delay="0"/>
                                  </p:stCondLst>
                                  <p:childTnLst>
                                    <p:set>
                                      <p:cBhvr>
                                        <p:cTn id="26" dur="1" fill="hold">
                                          <p:stCondLst>
                                            <p:cond delay="0"/>
                                          </p:stCondLst>
                                        </p:cTn>
                                        <p:tgtEl>
                                          <p:spTgt spid="14"/>
                                        </p:tgtEl>
                                        <p:attrNameLst>
                                          <p:attrName>style.visibility</p:attrName>
                                        </p:attrNameLst>
                                      </p:cBhvr>
                                      <p:to>
                                        <p:strVal val="hidden"/>
                                      </p:to>
                                    </p:set>
                                  </p:childTnLst>
                                </p:cTn>
                              </p:par>
                              <p:par>
                                <p:cTn id="27" presetID="1" presetClass="entr" presetSubtype="0" fill="hold" grpId="0" nodeType="withEffect">
                                  <p:stCondLst>
                                    <p:cond delay="0"/>
                                  </p:stCondLst>
                                  <p:childTnLst>
                                    <p:set>
                                      <p:cBhvr>
                                        <p:cTn id="28" dur="1" fill="hold">
                                          <p:stCondLst>
                                            <p:cond delay="0"/>
                                          </p:stCondLst>
                                        </p:cTn>
                                        <p:tgtEl>
                                          <p:spTgt spid="22"/>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42" presetClass="path" presetSubtype="0" accel="50000" decel="50000" fill="hold" grpId="0" nodeType="clickEffect">
                                  <p:stCondLst>
                                    <p:cond delay="0"/>
                                  </p:stCondLst>
                                  <p:childTnLst>
                                    <p:animMotion origin="layout" path="M -3.95833E-6 -3.33333E-6 L -0.48203 0.37778 " pathEditMode="relative" rAng="0" ptsTypes="AA">
                                      <p:cBhvr>
                                        <p:cTn id="32" dur="2000" fill="hold"/>
                                        <p:tgtEl>
                                          <p:spTgt spid="17"/>
                                        </p:tgtEl>
                                        <p:attrNameLst>
                                          <p:attrName>ppt_x</p:attrName>
                                          <p:attrName>ppt_y</p:attrName>
                                        </p:attrNameLst>
                                      </p:cBhvr>
                                      <p:rCtr x="-24102" y="18889"/>
                                    </p:animMotion>
                                  </p:childTnLst>
                                </p:cTn>
                              </p:par>
                            </p:childTnLst>
                          </p:cTn>
                        </p:par>
                        <p:par>
                          <p:cTn id="33" fill="hold">
                            <p:stCondLst>
                              <p:cond delay="2000"/>
                            </p:stCondLst>
                            <p:childTnLst>
                              <p:par>
                                <p:cTn id="34" presetID="1" presetClass="exit" presetSubtype="0" fill="hold" grpId="1" nodeType="afterEffect">
                                  <p:stCondLst>
                                    <p:cond delay="0"/>
                                  </p:stCondLst>
                                  <p:childTnLst>
                                    <p:set>
                                      <p:cBhvr>
                                        <p:cTn id="35" dur="1" fill="hold">
                                          <p:stCondLst>
                                            <p:cond delay="0"/>
                                          </p:stCondLst>
                                        </p:cTn>
                                        <p:tgtEl>
                                          <p:spTgt spid="17"/>
                                        </p:tgtEl>
                                        <p:attrNameLst>
                                          <p:attrName>style.visibility</p:attrName>
                                        </p:attrNameLst>
                                      </p:cBhvr>
                                      <p:to>
                                        <p:strVal val="hidden"/>
                                      </p:to>
                                    </p:set>
                                  </p:childTnLst>
                                </p:cTn>
                              </p:par>
                              <p:par>
                                <p:cTn id="36" presetID="1" presetClass="entr" presetSubtype="0" fill="hold" grpId="0" nodeType="withEffect">
                                  <p:stCondLst>
                                    <p:cond delay="0"/>
                                  </p:stCondLst>
                                  <p:childTnLst>
                                    <p:set>
                                      <p:cBhvr>
                                        <p:cTn id="37" dur="1" fill="hold">
                                          <p:stCondLst>
                                            <p:cond delay="0"/>
                                          </p:stCondLst>
                                        </p:cTn>
                                        <p:tgtEl>
                                          <p:spTgt spid="23"/>
                                        </p:tgtEl>
                                        <p:attrNameLst>
                                          <p:attrName>style.visibility</p:attrName>
                                        </p:attrNameLst>
                                      </p:cBhvr>
                                      <p:to>
                                        <p:strVal val="visible"/>
                                      </p:to>
                                    </p:set>
                                  </p:childTnLst>
                                </p:cTn>
                              </p:par>
                            </p:childTnLst>
                          </p:cTn>
                        </p:par>
                      </p:childTnLst>
                    </p:cTn>
                  </p:par>
                  <p:par>
                    <p:cTn id="38" fill="hold">
                      <p:stCondLst>
                        <p:cond delay="indefinite"/>
                      </p:stCondLst>
                      <p:childTnLst>
                        <p:par>
                          <p:cTn id="39" fill="hold">
                            <p:stCondLst>
                              <p:cond delay="0"/>
                            </p:stCondLst>
                            <p:childTnLst>
                              <p:par>
                                <p:cTn id="40" presetID="42" presetClass="path" presetSubtype="0" accel="50000" decel="50000" fill="hold" grpId="0" nodeType="clickEffect">
                                  <p:stCondLst>
                                    <p:cond delay="0"/>
                                  </p:stCondLst>
                                  <p:childTnLst>
                                    <p:animMotion origin="layout" path="M -2.08333E-7 -3.33333E-6 L 0.44727 0.38797 " pathEditMode="relative" rAng="0" ptsTypes="AA">
                                      <p:cBhvr>
                                        <p:cTn id="41" dur="2000" fill="hold"/>
                                        <p:tgtEl>
                                          <p:spTgt spid="18"/>
                                        </p:tgtEl>
                                        <p:attrNameLst>
                                          <p:attrName>ppt_x</p:attrName>
                                          <p:attrName>ppt_y</p:attrName>
                                        </p:attrNameLst>
                                      </p:cBhvr>
                                      <p:rCtr x="22357" y="19398"/>
                                    </p:animMotion>
                                  </p:childTnLst>
                                </p:cTn>
                              </p:par>
                            </p:childTnLst>
                          </p:cTn>
                        </p:par>
                        <p:par>
                          <p:cTn id="42" fill="hold">
                            <p:stCondLst>
                              <p:cond delay="2000"/>
                            </p:stCondLst>
                            <p:childTnLst>
                              <p:par>
                                <p:cTn id="43" presetID="1" presetClass="exit" presetSubtype="0" fill="hold" grpId="1" nodeType="afterEffect">
                                  <p:stCondLst>
                                    <p:cond delay="0"/>
                                  </p:stCondLst>
                                  <p:childTnLst>
                                    <p:set>
                                      <p:cBhvr>
                                        <p:cTn id="44" dur="1" fill="hold">
                                          <p:stCondLst>
                                            <p:cond delay="0"/>
                                          </p:stCondLst>
                                        </p:cTn>
                                        <p:tgtEl>
                                          <p:spTgt spid="18"/>
                                        </p:tgtEl>
                                        <p:attrNameLst>
                                          <p:attrName>style.visibility</p:attrName>
                                        </p:attrNameLst>
                                      </p:cBhvr>
                                      <p:to>
                                        <p:strVal val="hidden"/>
                                      </p:to>
                                    </p:set>
                                  </p:childTnLst>
                                </p:cTn>
                              </p:par>
                              <p:par>
                                <p:cTn id="45" presetID="1" presetClass="entr" presetSubtype="0" fill="hold" grpId="0" nodeType="withEffect">
                                  <p:stCondLst>
                                    <p:cond delay="0"/>
                                  </p:stCondLst>
                                  <p:childTnLst>
                                    <p:set>
                                      <p:cBhvr>
                                        <p:cTn id="46" dur="1" fill="hold">
                                          <p:stCondLst>
                                            <p:cond delay="0"/>
                                          </p:stCondLst>
                                        </p:cTn>
                                        <p:tgtEl>
                                          <p:spTgt spid="2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 grpId="0" animBg="1"/>
      <p:bldP spid="5" grpId="0"/>
      <p:bldP spid="5" grpId="1"/>
      <p:bldP spid="14" grpId="0"/>
      <p:bldP spid="14" grpId="1"/>
      <p:bldP spid="17" grpId="0"/>
      <p:bldP spid="17" grpId="1"/>
      <p:bldP spid="18" grpId="0"/>
      <p:bldP spid="18" grpId="1"/>
      <p:bldP spid="4" grpId="0"/>
      <p:bldP spid="22" grpId="0"/>
      <p:bldP spid="23" grpId="0"/>
      <p:bldP spid="25"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207386" y="1523372"/>
            <a:ext cx="10515600" cy="4668422"/>
          </a:xfrm>
        </p:spPr>
        <p:txBody>
          <a:bodyPr/>
          <a:lstStyle/>
          <a:p>
            <a:pPr algn="r" rtl="1"/>
            <a:r>
              <a:rPr lang="ar-BH" sz="3600" b="1" dirty="0" smtClean="0">
                <a:solidFill>
                  <a:srgbClr val="FF0000"/>
                </a:solidFill>
                <a:latin typeface="Sakkal Majalla" panose="02000000000000000000" pitchFamily="2" charset="-78"/>
                <a:cs typeface="Sakkal Majalla" panose="02000000000000000000" pitchFamily="2" charset="-78"/>
              </a:rPr>
              <a:t>أَسْتخرجُ من النصّ دليلًا على براعةالصيّادِ ومهارته في الصّيد.</a:t>
            </a:r>
            <a:endParaRPr lang="ar-BH" sz="3600" b="1" dirty="0">
              <a:solidFill>
                <a:srgbClr val="FF0000"/>
              </a:solidFill>
              <a:latin typeface="Sakkal Majalla" panose="02000000000000000000" pitchFamily="2" charset="-78"/>
              <a:cs typeface="Sakkal Majalla" panose="02000000000000000000" pitchFamily="2" charset="-78"/>
            </a:endParaRPr>
          </a:p>
          <a:p>
            <a:pPr marL="0" indent="0" algn="r" rtl="1">
              <a:buNone/>
            </a:pPr>
            <a:endParaRPr lang="ar-JO" sz="3600" b="1" dirty="0">
              <a:solidFill>
                <a:srgbClr val="FF0000"/>
              </a:solidFill>
              <a:latin typeface="Sakkal Majalla" panose="02000000000000000000" pitchFamily="2" charset="-78"/>
              <a:cs typeface="Sakkal Majalla" panose="02000000000000000000" pitchFamily="2" charset="-78"/>
            </a:endParaRPr>
          </a:p>
          <a:p>
            <a:pPr marL="0" indent="0" algn="r" rtl="1">
              <a:buNone/>
            </a:pPr>
            <a:endParaRPr lang="ar-BH" b="1" dirty="0">
              <a:solidFill>
                <a:srgbClr val="FF0000"/>
              </a:solidFill>
              <a:latin typeface="Sakkal Majalla" panose="02000000000000000000" pitchFamily="2" charset="-78"/>
              <a:cs typeface="Sakkal Majalla" panose="02000000000000000000" pitchFamily="2" charset="-78"/>
            </a:endParaRPr>
          </a:p>
          <a:p>
            <a:pPr algn="r" rtl="1"/>
            <a:r>
              <a:rPr lang="ar-BH" sz="3600" b="1" dirty="0" smtClean="0">
                <a:solidFill>
                  <a:srgbClr val="FF0000"/>
                </a:solidFill>
                <a:latin typeface="Sakkal Majalla" panose="02000000000000000000" pitchFamily="2" charset="-78"/>
                <a:cs typeface="Sakkal Majalla" panose="02000000000000000000" pitchFamily="2" charset="-78"/>
              </a:rPr>
              <a:t>ماذا اقترحت الحمامةُ الـمطوّقةُ على الحماماتِ؟ أبدي رأيي في اقتراحها.</a:t>
            </a:r>
            <a:endParaRPr lang="ar-BH" sz="3600" b="1" dirty="0">
              <a:solidFill>
                <a:srgbClr val="FF0000"/>
              </a:solidFill>
              <a:latin typeface="Sakkal Majalla" panose="02000000000000000000" pitchFamily="2" charset="-78"/>
              <a:cs typeface="Sakkal Majalla" panose="02000000000000000000" pitchFamily="2" charset="-78"/>
            </a:endParaRPr>
          </a:p>
          <a:p>
            <a:pPr algn="r" rtl="1"/>
            <a:endParaRPr lang="ar-BH" dirty="0">
              <a:solidFill>
                <a:srgbClr val="FF0000"/>
              </a:solidFill>
              <a:latin typeface="Sakkal Majalla" panose="02000000000000000000" pitchFamily="2" charset="-78"/>
              <a:cs typeface="Sakkal Majalla" panose="02000000000000000000" pitchFamily="2" charset="-78"/>
            </a:endParaRPr>
          </a:p>
          <a:p>
            <a:pPr algn="r" rtl="1"/>
            <a:endParaRPr lang="ar-BH" dirty="0">
              <a:solidFill>
                <a:srgbClr val="FF0000"/>
              </a:solidFill>
              <a:latin typeface="Sakkal Majalla" panose="02000000000000000000" pitchFamily="2" charset="-78"/>
              <a:cs typeface="Sakkal Majalla" panose="02000000000000000000" pitchFamily="2" charset="-78"/>
            </a:endParaRPr>
          </a:p>
          <a:p>
            <a:pPr algn="r" rtl="1"/>
            <a:r>
              <a:rPr lang="ar-BH" sz="3600" b="1" dirty="0" smtClean="0">
                <a:solidFill>
                  <a:srgbClr val="FF0000"/>
                </a:solidFill>
                <a:latin typeface="Sakkal Majalla" panose="02000000000000000000" pitchFamily="2" charset="-78"/>
                <a:cs typeface="Sakkal Majalla" panose="02000000000000000000" pitchFamily="2" charset="-78"/>
              </a:rPr>
              <a:t>ما العبرةُ الّتي أستخلصُها من النصِّ؟</a:t>
            </a:r>
            <a:endParaRPr lang="en-US" sz="3600" b="1" dirty="0">
              <a:solidFill>
                <a:srgbClr val="FF0000"/>
              </a:solidFill>
              <a:latin typeface="Sakkal Majalla" panose="02000000000000000000" pitchFamily="2" charset="-78"/>
              <a:cs typeface="Sakkal Majalla" panose="02000000000000000000" pitchFamily="2" charset="-78"/>
            </a:endParaRPr>
          </a:p>
        </p:txBody>
      </p:sp>
      <p:sp>
        <p:nvSpPr>
          <p:cNvPr id="10" name="مستطيل 9">
            <a:extLst>
              <a:ext uri="{FF2B5EF4-FFF2-40B4-BE49-F238E27FC236}">
                <a16:creationId xmlns="" xmlns:a16="http://schemas.microsoft.com/office/drawing/2014/main" id="{6B405238-28D6-4960-BE7F-FDF68198ED7F}"/>
              </a:ext>
            </a:extLst>
          </p:cNvPr>
          <p:cNvSpPr/>
          <p:nvPr/>
        </p:nvSpPr>
        <p:spPr>
          <a:xfrm>
            <a:off x="224710" y="162801"/>
            <a:ext cx="4580507" cy="400321"/>
          </a:xfrm>
          <a:prstGeom prst="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lvl="0" algn="ctr" rtl="1">
              <a:defRPr/>
            </a:pPr>
            <a:r>
              <a:rPr lang="ar-BH" sz="2000" b="1" dirty="0" smtClean="0">
                <a:solidFill>
                  <a:prstClr val="white"/>
                </a:solidFill>
                <a:latin typeface="Sakkal Majalla" panose="02000000000000000000" pitchFamily="2" charset="-78"/>
                <a:cs typeface="Sakkal Majalla" panose="02000000000000000000" pitchFamily="2" charset="-78"/>
              </a:rPr>
              <a:t>العناصرُ الأساسيّة للقصّة– </a:t>
            </a:r>
            <a:r>
              <a:rPr lang="ar-BH" sz="2000" b="1" dirty="0">
                <a:solidFill>
                  <a:prstClr val="white"/>
                </a:solidFill>
                <a:latin typeface="Sakkal Majalla" panose="02000000000000000000" pitchFamily="2" charset="-78"/>
                <a:cs typeface="Sakkal Majalla" panose="02000000000000000000" pitchFamily="2" charset="-78"/>
              </a:rPr>
              <a:t>اللّغة العربيَة – </a:t>
            </a:r>
            <a:r>
              <a:rPr lang="ar-BH" sz="2000" b="1" dirty="0" smtClean="0">
                <a:solidFill>
                  <a:prstClr val="white"/>
                </a:solidFill>
                <a:latin typeface="Sakkal Majalla" panose="02000000000000000000" pitchFamily="2" charset="-78"/>
                <a:cs typeface="Sakkal Majalla" panose="02000000000000000000" pitchFamily="2" charset="-78"/>
              </a:rPr>
              <a:t>الرّابع </a:t>
            </a:r>
            <a:r>
              <a:rPr lang="ar-BH" sz="2000" b="1" dirty="0">
                <a:solidFill>
                  <a:prstClr val="white"/>
                </a:solidFill>
                <a:latin typeface="Sakkal Majalla" panose="02000000000000000000" pitchFamily="2" charset="-78"/>
                <a:cs typeface="Sakkal Majalla" panose="02000000000000000000" pitchFamily="2" charset="-78"/>
              </a:rPr>
              <a:t>الابتدائي</a:t>
            </a:r>
          </a:p>
        </p:txBody>
      </p:sp>
      <p:sp>
        <p:nvSpPr>
          <p:cNvPr id="21" name="Rectangle 6">
            <a:extLst>
              <a:ext uri="{FF2B5EF4-FFF2-40B4-BE49-F238E27FC236}">
                <a16:creationId xmlns="" xmlns:a16="http://schemas.microsoft.com/office/drawing/2014/main" id="{458715C3-6778-4277-948C-42A09248521A}"/>
              </a:ext>
            </a:extLst>
          </p:cNvPr>
          <p:cNvSpPr/>
          <p:nvPr/>
        </p:nvSpPr>
        <p:spPr>
          <a:xfrm>
            <a:off x="393236" y="689304"/>
            <a:ext cx="2031325" cy="707886"/>
          </a:xfrm>
          <a:prstGeom prst="rect">
            <a:avLst/>
          </a:prstGeom>
          <a:solidFill>
            <a:schemeClr val="accent4">
              <a:lumMod val="60000"/>
              <a:lumOff val="40000"/>
            </a:schemeClr>
          </a:solidFill>
        </p:spPr>
        <p:txBody>
          <a:bodyPr wrap="none">
            <a:spAutoFit/>
          </a:bodyPr>
          <a:lstStyle/>
          <a:p>
            <a:r>
              <a:rPr lang="ar-BH" sz="4000" b="1" dirty="0">
                <a:latin typeface="Sakkal Majalla" panose="02000000000000000000" pitchFamily="2" charset="-78"/>
                <a:cs typeface="Sakkal Majalla" panose="02000000000000000000" pitchFamily="2" charset="-78"/>
              </a:rPr>
              <a:t>أُقيّمُ إِجَابَتِي </a:t>
            </a:r>
            <a:endParaRPr lang="en-US" dirty="0">
              <a:latin typeface="Sakkal Majalla" panose="02000000000000000000" pitchFamily="2" charset="-78"/>
              <a:cs typeface="Sakkal Majalla" panose="02000000000000000000" pitchFamily="2" charset="-78"/>
            </a:endParaRPr>
          </a:p>
        </p:txBody>
      </p:sp>
      <p:pic>
        <p:nvPicPr>
          <p:cNvPr id="9" name="Picture 5">
            <a:extLst>
              <a:ext uri="{FF2B5EF4-FFF2-40B4-BE49-F238E27FC236}">
                <a16:creationId xmlns="" xmlns:a16="http://schemas.microsoft.com/office/drawing/2014/main" id="{210017C7-7EDF-4A55-924F-965684993A4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354972" y="135662"/>
            <a:ext cx="1733994" cy="1268068"/>
          </a:xfrm>
          <a:prstGeom prst="rect">
            <a:avLst/>
          </a:prstGeom>
        </p:spPr>
      </p:pic>
      <p:cxnSp>
        <p:nvCxnSpPr>
          <p:cNvPr id="11" name="Straight Connector 10"/>
          <p:cNvCxnSpPr/>
          <p:nvPr/>
        </p:nvCxnSpPr>
        <p:spPr>
          <a:xfrm flipV="1">
            <a:off x="224710" y="6292728"/>
            <a:ext cx="11498317" cy="42042"/>
          </a:xfrm>
          <a:prstGeom prst="line">
            <a:avLst/>
          </a:prstGeom>
          <a:ln w="38100">
            <a:solidFill>
              <a:srgbClr val="C00000"/>
            </a:solidFill>
          </a:ln>
        </p:spPr>
        <p:style>
          <a:lnRef idx="1">
            <a:schemeClr val="accent1"/>
          </a:lnRef>
          <a:fillRef idx="0">
            <a:schemeClr val="accent1"/>
          </a:fillRef>
          <a:effectRef idx="0">
            <a:schemeClr val="accent1"/>
          </a:effectRef>
          <a:fontRef idx="minor">
            <a:schemeClr val="tx1"/>
          </a:fontRef>
        </p:style>
      </p:cxnSp>
      <p:sp>
        <p:nvSpPr>
          <p:cNvPr id="13" name="Rectangle 12"/>
          <p:cNvSpPr>
            <a:spLocks/>
          </p:cNvSpPr>
          <p:nvPr/>
        </p:nvSpPr>
        <p:spPr>
          <a:xfrm>
            <a:off x="7949494" y="6334770"/>
            <a:ext cx="3773534" cy="381000"/>
          </a:xfrm>
          <a:prstGeom prst="rect">
            <a:avLst/>
          </a:prstGeom>
          <a:noFill/>
          <a:ln w="12700" cap="flat" cmpd="sng" algn="ctr">
            <a:no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marL="0" marR="0" algn="r">
              <a:lnSpc>
                <a:spcPct val="106000"/>
              </a:lnSpc>
              <a:spcBef>
                <a:spcPts val="0"/>
              </a:spcBef>
              <a:spcAft>
                <a:spcPts val="800"/>
              </a:spcAft>
            </a:pPr>
            <a:r>
              <a:rPr lang="ar-BH" sz="1400" b="1" dirty="0">
                <a:solidFill>
                  <a:srgbClr val="000000"/>
                </a:solidFill>
                <a:effectLst/>
                <a:latin typeface="Calibri" panose="020F0502020204030204" pitchFamily="34" charset="0"/>
                <a:ea typeface="Calibri" panose="020F0502020204030204" pitchFamily="34" charset="0"/>
                <a:cs typeface="Sakkal Majalla" panose="02000000000000000000" pitchFamily="2" charset="-78"/>
              </a:rPr>
              <a:t>وزارة التربية والتعليم –الفصل الدراسي الثاني 2020-2021م</a:t>
            </a:r>
            <a:endParaRPr lang="en-US" sz="1100" dirty="0">
              <a:effectLst/>
              <a:latin typeface="Calibri" panose="020F0502020204030204" pitchFamily="34" charset="0"/>
              <a:ea typeface="Calibri" panose="020F0502020204030204" pitchFamily="34" charset="0"/>
              <a:cs typeface="Arial" panose="020B0604020202020204" pitchFamily="34" charset="0"/>
            </a:endParaRPr>
          </a:p>
        </p:txBody>
      </p:sp>
      <p:sp>
        <p:nvSpPr>
          <p:cNvPr id="14" name="Title 1">
            <a:extLst>
              <a:ext uri="{FF2B5EF4-FFF2-40B4-BE49-F238E27FC236}">
                <a16:creationId xmlns="" xmlns:a16="http://schemas.microsoft.com/office/drawing/2014/main" id="{5E1B7929-3F9A-4534-A5ED-1AFD533661EA}"/>
              </a:ext>
            </a:extLst>
          </p:cNvPr>
          <p:cNvSpPr txBox="1">
            <a:spLocks/>
          </p:cNvSpPr>
          <p:nvPr/>
        </p:nvSpPr>
        <p:spPr>
          <a:xfrm>
            <a:off x="8252305" y="519560"/>
            <a:ext cx="2102667" cy="909920"/>
          </a:xfrm>
          <a:prstGeom prst="rect">
            <a:avLst/>
          </a:prstGeom>
        </p:spPr>
        <p:style>
          <a:lnRef idx="1">
            <a:schemeClr val="accent6"/>
          </a:lnRef>
          <a:fillRef idx="3">
            <a:schemeClr val="accent6"/>
          </a:fillRef>
          <a:effectRef idx="2">
            <a:schemeClr val="accent6"/>
          </a:effectRef>
          <a:fontRef idx="minor">
            <a:schemeClr val="lt1"/>
          </a:fontRef>
        </p:style>
        <p:txBody>
          <a:bodyPr vert="horz" lIns="91440" tIns="45720" rIns="91440" bIns="45720" rtlCol="0" anchor="ctr">
            <a:normAutofit fontScale="85000" lnSpcReduction="10000"/>
          </a:bodyPr>
          <a:lstStyle>
            <a:lvl1pPr algn="l" defTabSz="457200" rtl="1" eaLnBrk="1" latinLnBrk="0" hangingPunct="1">
              <a:spcBef>
                <a:spcPct val="0"/>
              </a:spcBef>
              <a:buNone/>
              <a:defRPr sz="3600" kern="1200">
                <a:solidFill>
                  <a:schemeClr val="accent1">
                    <a:lumMod val="75000"/>
                  </a:schemeClr>
                </a:solidFill>
                <a:latin typeface="+mj-lt"/>
                <a:ea typeface="+mj-ea"/>
                <a:cs typeface="+mj-cs"/>
              </a:defRPr>
            </a:lvl1pPr>
            <a:lvl2pPr rtl="1" eaLnBrk="1" hangingPunct="1">
              <a:defRPr>
                <a:solidFill>
                  <a:schemeClr val="tx2"/>
                </a:solidFill>
              </a:defRPr>
            </a:lvl2pPr>
            <a:lvl3pPr rtl="1" eaLnBrk="1" hangingPunct="1">
              <a:defRPr>
                <a:solidFill>
                  <a:schemeClr val="tx2"/>
                </a:solidFill>
              </a:defRPr>
            </a:lvl3pPr>
            <a:lvl4pPr rtl="1" eaLnBrk="1" hangingPunct="1">
              <a:defRPr>
                <a:solidFill>
                  <a:schemeClr val="tx2"/>
                </a:solidFill>
              </a:defRPr>
            </a:lvl4pPr>
            <a:lvl5pPr rtl="1" eaLnBrk="1" hangingPunct="1">
              <a:defRPr>
                <a:solidFill>
                  <a:schemeClr val="tx2"/>
                </a:solidFill>
              </a:defRPr>
            </a:lvl5pPr>
            <a:lvl6pPr rtl="1" eaLnBrk="1" hangingPunct="1">
              <a:defRPr>
                <a:solidFill>
                  <a:schemeClr val="tx2"/>
                </a:solidFill>
              </a:defRPr>
            </a:lvl6pPr>
            <a:lvl7pPr rtl="1" eaLnBrk="1" hangingPunct="1">
              <a:defRPr>
                <a:solidFill>
                  <a:schemeClr val="tx2"/>
                </a:solidFill>
              </a:defRPr>
            </a:lvl7pPr>
            <a:lvl8pPr rtl="1" eaLnBrk="1" hangingPunct="1">
              <a:defRPr>
                <a:solidFill>
                  <a:schemeClr val="tx2"/>
                </a:solidFill>
              </a:defRPr>
            </a:lvl8pPr>
            <a:lvl9pPr rtl="1" eaLnBrk="1" hangingPunct="1">
              <a:defRPr>
                <a:solidFill>
                  <a:schemeClr val="tx2"/>
                </a:solidFill>
              </a:defRPr>
            </a:lvl9pPr>
          </a:lstStyle>
          <a:p>
            <a:pPr algn="ctr"/>
            <a:r>
              <a:rPr lang="ar-BH" sz="4400" b="1" dirty="0">
                <a:solidFill>
                  <a:schemeClr val="bg1"/>
                </a:solidFill>
                <a:latin typeface="Sakkal Majalla" panose="02000000000000000000" pitchFamily="2" charset="-78"/>
                <a:cs typeface="Sakkal Majalla" panose="02000000000000000000" pitchFamily="2" charset="-78"/>
              </a:rPr>
              <a:t>نشاطٌ ختاميّ</a:t>
            </a:r>
            <a:endParaRPr lang="en-GB" sz="4400" b="1" dirty="0">
              <a:solidFill>
                <a:schemeClr val="bg1"/>
              </a:solidFill>
              <a:latin typeface="Sakkal Majalla" panose="02000000000000000000" pitchFamily="2" charset="-78"/>
              <a:cs typeface="Sakkal Majalla" panose="02000000000000000000" pitchFamily="2" charset="-78"/>
            </a:endParaRPr>
          </a:p>
        </p:txBody>
      </p:sp>
      <p:sp>
        <p:nvSpPr>
          <p:cNvPr id="12" name="TextBox 11"/>
          <p:cNvSpPr txBox="1"/>
          <p:nvPr/>
        </p:nvSpPr>
        <p:spPr>
          <a:xfrm>
            <a:off x="1163135" y="2157447"/>
            <a:ext cx="10604102" cy="1077218"/>
          </a:xfrm>
          <a:prstGeom prst="rect">
            <a:avLst/>
          </a:prstGeom>
          <a:noFill/>
        </p:spPr>
        <p:txBody>
          <a:bodyPr wrap="square" rtlCol="0">
            <a:spAutoFit/>
          </a:bodyPr>
          <a:lstStyle/>
          <a:p>
            <a:pPr algn="r" rtl="1"/>
            <a:r>
              <a:rPr lang="ar-BH" sz="3200" b="1" dirty="0" smtClean="0">
                <a:solidFill>
                  <a:srgbClr val="00B050"/>
                </a:solidFill>
                <a:cs typeface="Sakkal Majalla" panose="02000000000000000000"/>
              </a:rPr>
              <a:t>أحسن الصيّادُ اختيار المكان الذي نصب فيه الشّبكة، كما أنّه برعَ في تغطية الشّبكةِ بالأوراقِ والحشائشِ، واختار مكانًا مناسبًا للاختباءِ،  وهو ما يدلّ على أنّه ماهرٌ </a:t>
            </a:r>
            <a:r>
              <a:rPr lang="ar-BH" sz="3200" b="1" smtClean="0">
                <a:solidFill>
                  <a:srgbClr val="00B050"/>
                </a:solidFill>
                <a:cs typeface="Sakkal Majalla" panose="02000000000000000000"/>
              </a:rPr>
              <a:t>في </a:t>
            </a:r>
            <a:r>
              <a:rPr lang="ar-BH" sz="3200" b="1" smtClean="0">
                <a:solidFill>
                  <a:srgbClr val="00B050"/>
                </a:solidFill>
                <a:cs typeface="Sakkal Majalla" panose="02000000000000000000"/>
              </a:rPr>
              <a:t>الصّيدِ.</a:t>
            </a:r>
            <a:endParaRPr lang="en-US" sz="2800" b="1" dirty="0">
              <a:solidFill>
                <a:srgbClr val="0070C0"/>
              </a:solidFill>
              <a:cs typeface="Sakkal Majalla" panose="02000000000000000000"/>
            </a:endParaRPr>
          </a:p>
        </p:txBody>
      </p:sp>
      <p:sp>
        <p:nvSpPr>
          <p:cNvPr id="15" name="TextBox 14"/>
          <p:cNvSpPr txBox="1"/>
          <p:nvPr/>
        </p:nvSpPr>
        <p:spPr>
          <a:xfrm>
            <a:off x="1163135" y="3782994"/>
            <a:ext cx="10604102" cy="1077218"/>
          </a:xfrm>
          <a:prstGeom prst="rect">
            <a:avLst/>
          </a:prstGeom>
          <a:noFill/>
        </p:spPr>
        <p:txBody>
          <a:bodyPr wrap="square" rtlCol="0">
            <a:spAutoFit/>
          </a:bodyPr>
          <a:lstStyle/>
          <a:p>
            <a:pPr algn="r" rtl="1"/>
            <a:r>
              <a:rPr lang="ar-BH" sz="3200" b="1" dirty="0" smtClean="0">
                <a:solidFill>
                  <a:srgbClr val="00B050"/>
                </a:solidFill>
                <a:cs typeface="Sakkal Majalla" panose="02000000000000000000"/>
              </a:rPr>
              <a:t>اقترحت الحمامة الـمطوّقة على الحمامات التّعاون لاقتلاع الشّبكةِ، وأعتبر هذا الاقتراحَ متميّزًا؛ لأنّه أنقذ الـمطوّقَةَ وصاحباتها من الصيّاد.</a:t>
            </a:r>
            <a:endParaRPr lang="en-US" sz="2800" b="1" dirty="0">
              <a:solidFill>
                <a:srgbClr val="0070C0"/>
              </a:solidFill>
              <a:cs typeface="Sakkal Majalla" panose="02000000000000000000"/>
            </a:endParaRPr>
          </a:p>
        </p:txBody>
      </p:sp>
      <p:sp>
        <p:nvSpPr>
          <p:cNvPr id="16" name="TextBox 15"/>
          <p:cNvSpPr txBox="1"/>
          <p:nvPr/>
        </p:nvSpPr>
        <p:spPr>
          <a:xfrm>
            <a:off x="1207386" y="5505132"/>
            <a:ext cx="10604102" cy="584775"/>
          </a:xfrm>
          <a:prstGeom prst="rect">
            <a:avLst/>
          </a:prstGeom>
          <a:noFill/>
        </p:spPr>
        <p:txBody>
          <a:bodyPr wrap="square" rtlCol="0">
            <a:spAutoFit/>
          </a:bodyPr>
          <a:lstStyle/>
          <a:p>
            <a:pPr algn="r" rtl="1"/>
            <a:r>
              <a:rPr lang="ar-BH" sz="3200" b="1" dirty="0" smtClean="0">
                <a:solidFill>
                  <a:srgbClr val="00B050"/>
                </a:solidFill>
                <a:cs typeface="Sakkal Majalla" panose="02000000000000000000"/>
              </a:rPr>
              <a:t>أهمّيّةُ التّعاون، وضرورة التّشاورِ للتغلّب على المصاعب والعراقيل.</a:t>
            </a:r>
            <a:endParaRPr lang="en-US" sz="3200" b="1" dirty="0">
              <a:solidFill>
                <a:srgbClr val="00B050"/>
              </a:solidFill>
              <a:cs typeface="Sakkal Majalla" panose="02000000000000000000"/>
            </a:endParaRPr>
          </a:p>
        </p:txBody>
      </p:sp>
    </p:spTree>
    <p:extLst>
      <p:ext uri="{BB962C8B-B14F-4D97-AF65-F5344CB8AC3E}">
        <p14:creationId xmlns:p14="http://schemas.microsoft.com/office/powerpoint/2010/main" val="3952016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1"/>
                                        </p:tgtEl>
                                        <p:attrNameLst>
                                          <p:attrName>style.visibility</p:attrName>
                                        </p:attrNameLst>
                                      </p:cBhvr>
                                      <p:to>
                                        <p:strVal val="visible"/>
                                      </p:to>
                                    </p:set>
                                    <p:anim calcmode="lin" valueType="num">
                                      <p:cBhvr additive="base">
                                        <p:cTn id="7" dur="500" fill="hold"/>
                                        <p:tgtEl>
                                          <p:spTgt spid="21"/>
                                        </p:tgtEl>
                                        <p:attrNameLst>
                                          <p:attrName>ppt_x</p:attrName>
                                        </p:attrNameLst>
                                      </p:cBhvr>
                                      <p:tavLst>
                                        <p:tav tm="0">
                                          <p:val>
                                            <p:strVal val="#ppt_x"/>
                                          </p:val>
                                        </p:tav>
                                        <p:tav tm="100000">
                                          <p:val>
                                            <p:strVal val="#ppt_x"/>
                                          </p:val>
                                        </p:tav>
                                      </p:tavLst>
                                    </p:anim>
                                    <p:anim calcmode="lin" valueType="num">
                                      <p:cBhvr additive="base">
                                        <p:cTn id="8" dur="500" fill="hold"/>
                                        <p:tgtEl>
                                          <p:spTgt spid="21"/>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42" presetClass="entr" presetSubtype="0" fill="hold" grpId="0" nodeType="clickEffect">
                                  <p:stCondLst>
                                    <p:cond delay="0"/>
                                  </p:stCondLst>
                                  <p:childTnLst>
                                    <p:set>
                                      <p:cBhvr>
                                        <p:cTn id="12" dur="1" fill="hold">
                                          <p:stCondLst>
                                            <p:cond delay="0"/>
                                          </p:stCondLst>
                                        </p:cTn>
                                        <p:tgtEl>
                                          <p:spTgt spid="12"/>
                                        </p:tgtEl>
                                        <p:attrNameLst>
                                          <p:attrName>style.visibility</p:attrName>
                                        </p:attrNameLst>
                                      </p:cBhvr>
                                      <p:to>
                                        <p:strVal val="visible"/>
                                      </p:to>
                                    </p:set>
                                    <p:animEffect transition="in" filter="fade">
                                      <p:cBhvr>
                                        <p:cTn id="13" dur="1000"/>
                                        <p:tgtEl>
                                          <p:spTgt spid="12"/>
                                        </p:tgtEl>
                                      </p:cBhvr>
                                    </p:animEffect>
                                    <p:anim calcmode="lin" valueType="num">
                                      <p:cBhvr>
                                        <p:cTn id="14" dur="1000" fill="hold"/>
                                        <p:tgtEl>
                                          <p:spTgt spid="12"/>
                                        </p:tgtEl>
                                        <p:attrNameLst>
                                          <p:attrName>ppt_x</p:attrName>
                                        </p:attrNameLst>
                                      </p:cBhvr>
                                      <p:tavLst>
                                        <p:tav tm="0">
                                          <p:val>
                                            <p:strVal val="#ppt_x"/>
                                          </p:val>
                                        </p:tav>
                                        <p:tav tm="100000">
                                          <p:val>
                                            <p:strVal val="#ppt_x"/>
                                          </p:val>
                                        </p:tav>
                                      </p:tavLst>
                                    </p:anim>
                                    <p:anim calcmode="lin" valueType="num">
                                      <p:cBhvr>
                                        <p:cTn id="15" dur="1000" fill="hold"/>
                                        <p:tgtEl>
                                          <p:spTgt spid="12"/>
                                        </p:tgtEl>
                                        <p:attrNameLst>
                                          <p:attrName>ppt_y</p:attrName>
                                        </p:attrNameLst>
                                      </p:cBhvr>
                                      <p:tavLst>
                                        <p:tav tm="0">
                                          <p:val>
                                            <p:strVal val="#ppt_y+.1"/>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42" presetClass="entr" presetSubtype="0" fill="hold" grpId="0" nodeType="clickEffect">
                                  <p:stCondLst>
                                    <p:cond delay="0"/>
                                  </p:stCondLst>
                                  <p:childTnLst>
                                    <p:set>
                                      <p:cBhvr>
                                        <p:cTn id="19" dur="1" fill="hold">
                                          <p:stCondLst>
                                            <p:cond delay="0"/>
                                          </p:stCondLst>
                                        </p:cTn>
                                        <p:tgtEl>
                                          <p:spTgt spid="15"/>
                                        </p:tgtEl>
                                        <p:attrNameLst>
                                          <p:attrName>style.visibility</p:attrName>
                                        </p:attrNameLst>
                                      </p:cBhvr>
                                      <p:to>
                                        <p:strVal val="visible"/>
                                      </p:to>
                                    </p:set>
                                    <p:animEffect transition="in" filter="fade">
                                      <p:cBhvr>
                                        <p:cTn id="20" dur="1000"/>
                                        <p:tgtEl>
                                          <p:spTgt spid="15"/>
                                        </p:tgtEl>
                                      </p:cBhvr>
                                    </p:animEffect>
                                    <p:anim calcmode="lin" valueType="num">
                                      <p:cBhvr>
                                        <p:cTn id="21" dur="1000" fill="hold"/>
                                        <p:tgtEl>
                                          <p:spTgt spid="15"/>
                                        </p:tgtEl>
                                        <p:attrNameLst>
                                          <p:attrName>ppt_x</p:attrName>
                                        </p:attrNameLst>
                                      </p:cBhvr>
                                      <p:tavLst>
                                        <p:tav tm="0">
                                          <p:val>
                                            <p:strVal val="#ppt_x"/>
                                          </p:val>
                                        </p:tav>
                                        <p:tav tm="100000">
                                          <p:val>
                                            <p:strVal val="#ppt_x"/>
                                          </p:val>
                                        </p:tav>
                                      </p:tavLst>
                                    </p:anim>
                                    <p:anim calcmode="lin" valueType="num">
                                      <p:cBhvr>
                                        <p:cTn id="22" dur="1000" fill="hold"/>
                                        <p:tgtEl>
                                          <p:spTgt spid="15"/>
                                        </p:tgtEl>
                                        <p:attrNameLst>
                                          <p:attrName>ppt_y</p:attrName>
                                        </p:attrNameLst>
                                      </p:cBhvr>
                                      <p:tavLst>
                                        <p:tav tm="0">
                                          <p:val>
                                            <p:strVal val="#ppt_y+.1"/>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42" presetClass="entr" presetSubtype="0" fill="hold" grpId="0" nodeType="clickEffect">
                                  <p:stCondLst>
                                    <p:cond delay="0"/>
                                  </p:stCondLst>
                                  <p:childTnLst>
                                    <p:set>
                                      <p:cBhvr>
                                        <p:cTn id="26" dur="1" fill="hold">
                                          <p:stCondLst>
                                            <p:cond delay="0"/>
                                          </p:stCondLst>
                                        </p:cTn>
                                        <p:tgtEl>
                                          <p:spTgt spid="16"/>
                                        </p:tgtEl>
                                        <p:attrNameLst>
                                          <p:attrName>style.visibility</p:attrName>
                                        </p:attrNameLst>
                                      </p:cBhvr>
                                      <p:to>
                                        <p:strVal val="visible"/>
                                      </p:to>
                                    </p:set>
                                    <p:animEffect transition="in" filter="fade">
                                      <p:cBhvr>
                                        <p:cTn id="27" dur="1000"/>
                                        <p:tgtEl>
                                          <p:spTgt spid="16"/>
                                        </p:tgtEl>
                                      </p:cBhvr>
                                    </p:animEffect>
                                    <p:anim calcmode="lin" valueType="num">
                                      <p:cBhvr>
                                        <p:cTn id="28" dur="1000" fill="hold"/>
                                        <p:tgtEl>
                                          <p:spTgt spid="16"/>
                                        </p:tgtEl>
                                        <p:attrNameLst>
                                          <p:attrName>ppt_x</p:attrName>
                                        </p:attrNameLst>
                                      </p:cBhvr>
                                      <p:tavLst>
                                        <p:tav tm="0">
                                          <p:val>
                                            <p:strVal val="#ppt_x"/>
                                          </p:val>
                                        </p:tav>
                                        <p:tav tm="100000">
                                          <p:val>
                                            <p:strVal val="#ppt_x"/>
                                          </p:val>
                                        </p:tav>
                                      </p:tavLst>
                                    </p:anim>
                                    <p:anim calcmode="lin" valueType="num">
                                      <p:cBhvr>
                                        <p:cTn id="29" dur="1000" fill="hold"/>
                                        <p:tgtEl>
                                          <p:spTgt spid="1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 grpId="0" animBg="1"/>
      <p:bldP spid="12" grpId="0"/>
      <p:bldP spid="15" grpId="0"/>
      <p:bldP spid="16"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4" id="{9B6F7093-7B83-4D0A-BC1F-683D122F6A48}" vid="{1FAA4335-E554-4125-ACCC-D1CCCAA2166B}"/>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PPT TMPLT.potx</Template>
  <TotalTime>918</TotalTime>
  <Words>755</Words>
  <Application>Microsoft Office PowerPoint</Application>
  <PresentationFormat>Widescreen</PresentationFormat>
  <Paragraphs>133</Paragraphs>
  <Slides>10</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10</vt:i4>
      </vt:variant>
    </vt:vector>
  </HeadingPairs>
  <TitlesOfParts>
    <vt:vector size="16" baseType="lpstr">
      <vt:lpstr>Arial</vt:lpstr>
      <vt:lpstr>Calibri</vt:lpstr>
      <vt:lpstr>Calibri Light</vt:lpstr>
      <vt:lpstr>Sakkal Majalla</vt:lpstr>
      <vt:lpstr>Traditional Arabic</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AYSHA ALTHABET</dc:creator>
  <cp:lastModifiedBy>Admin</cp:lastModifiedBy>
  <cp:revision>89</cp:revision>
  <cp:lastPrinted>2021-01-17T11:49:49Z</cp:lastPrinted>
  <dcterms:created xsi:type="dcterms:W3CDTF">2020-03-04T10:47:58Z</dcterms:created>
  <dcterms:modified xsi:type="dcterms:W3CDTF">2021-02-10T08:01:42Z</dcterms:modified>
</cp:coreProperties>
</file>