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sldIdLst>
    <p:sldId id="608" r:id="rId2"/>
    <p:sldId id="507" r:id="rId3"/>
    <p:sldId id="332" r:id="rId4"/>
    <p:sldId id="555" r:id="rId5"/>
    <p:sldId id="571" r:id="rId6"/>
    <p:sldId id="422" r:id="rId7"/>
    <p:sldId id="553" r:id="rId8"/>
    <p:sldId id="578" r:id="rId9"/>
    <p:sldId id="583" r:id="rId10"/>
    <p:sldId id="595" r:id="rId11"/>
    <p:sldId id="581" r:id="rId12"/>
    <p:sldId id="579" r:id="rId13"/>
    <p:sldId id="580" r:id="rId14"/>
    <p:sldId id="585" r:id="rId15"/>
    <p:sldId id="586" r:id="rId16"/>
    <p:sldId id="584" r:id="rId17"/>
    <p:sldId id="587" r:id="rId18"/>
    <p:sldId id="588" r:id="rId19"/>
    <p:sldId id="589" r:id="rId20"/>
    <p:sldId id="590" r:id="rId21"/>
    <p:sldId id="596" r:id="rId22"/>
    <p:sldId id="552" r:id="rId23"/>
    <p:sldId id="591" r:id="rId24"/>
    <p:sldId id="592" r:id="rId25"/>
    <p:sldId id="593" r:id="rId26"/>
    <p:sldId id="597" r:id="rId27"/>
    <p:sldId id="594" r:id="rId28"/>
    <p:sldId id="440" r:id="rId29"/>
    <p:sldId id="601" r:id="rId30"/>
    <p:sldId id="604" r:id="rId31"/>
    <p:sldId id="598" r:id="rId32"/>
    <p:sldId id="599" r:id="rId33"/>
    <p:sldId id="600" r:id="rId34"/>
    <p:sldId id="603" r:id="rId35"/>
    <p:sldId id="602" r:id="rId36"/>
    <p:sldId id="442" r:id="rId37"/>
    <p:sldId id="533" r:id="rId38"/>
    <p:sldId id="534" r:id="rId39"/>
    <p:sldId id="548" r:id="rId40"/>
    <p:sldId id="605" r:id="rId41"/>
    <p:sldId id="556" r:id="rId42"/>
    <p:sldId id="522" r:id="rId43"/>
    <p:sldId id="511" r:id="rId44"/>
    <p:sldId id="523" r:id="rId45"/>
    <p:sldId id="569" r:id="rId46"/>
    <p:sldId id="557" r:id="rId47"/>
    <p:sldId id="529" r:id="rId48"/>
    <p:sldId id="607" r:id="rId49"/>
    <p:sldId id="558" r:id="rId50"/>
    <p:sldId id="560" r:id="rId51"/>
    <p:sldId id="561" r:id="rId52"/>
    <p:sldId id="562" r:id="rId53"/>
    <p:sldId id="563" r:id="rId54"/>
    <p:sldId id="564" r:id="rId55"/>
    <p:sldId id="565" r:id="rId56"/>
    <p:sldId id="566" r:id="rId57"/>
    <p:sldId id="567" r:id="rId58"/>
    <p:sldId id="568" r:id="rId59"/>
    <p:sldId id="545" r:id="rId60"/>
    <p:sldId id="546" r:id="rId61"/>
    <p:sldId id="547" r:id="rId62"/>
    <p:sldId id="493" r:id="rId63"/>
    <p:sldId id="531" r:id="rId64"/>
  </p:sldIdLst>
  <p:sldSz cx="9144000" cy="6858000" type="screen4x3"/>
  <p:notesSz cx="6858000" cy="9144000"/>
  <p:defaultTextStyle>
    <a:defPPr>
      <a:defRPr lang="en-US"/>
    </a:defPPr>
    <a:lvl1pPr algn="r" rtl="1" fontAlgn="base">
      <a:spcBef>
        <a:spcPct val="0"/>
      </a:spcBef>
      <a:spcAft>
        <a:spcPct val="0"/>
      </a:spcAft>
      <a:defRPr sz="3600" b="1" i="1" kern="1200">
        <a:solidFill>
          <a:srgbClr val="666633"/>
        </a:solidFill>
        <a:latin typeface="Comic Sans MS" panose="030F0702030302020204" pitchFamily="66" charset="0"/>
        <a:ea typeface="+mn-ea"/>
        <a:cs typeface="Times New Roman" panose="02020603050405020304" pitchFamily="18" charset="0"/>
      </a:defRPr>
    </a:lvl1pPr>
    <a:lvl2pPr marL="457200" algn="r" rtl="1" fontAlgn="base">
      <a:spcBef>
        <a:spcPct val="0"/>
      </a:spcBef>
      <a:spcAft>
        <a:spcPct val="0"/>
      </a:spcAft>
      <a:defRPr sz="3600" b="1" i="1" kern="1200">
        <a:solidFill>
          <a:srgbClr val="666633"/>
        </a:solidFill>
        <a:latin typeface="Comic Sans MS" panose="030F0702030302020204" pitchFamily="66" charset="0"/>
        <a:ea typeface="+mn-ea"/>
        <a:cs typeface="Times New Roman" panose="02020603050405020304" pitchFamily="18" charset="0"/>
      </a:defRPr>
    </a:lvl2pPr>
    <a:lvl3pPr marL="914400" algn="r" rtl="1" fontAlgn="base">
      <a:spcBef>
        <a:spcPct val="0"/>
      </a:spcBef>
      <a:spcAft>
        <a:spcPct val="0"/>
      </a:spcAft>
      <a:defRPr sz="3600" b="1" i="1" kern="1200">
        <a:solidFill>
          <a:srgbClr val="666633"/>
        </a:solidFill>
        <a:latin typeface="Comic Sans MS" panose="030F0702030302020204" pitchFamily="66" charset="0"/>
        <a:ea typeface="+mn-ea"/>
        <a:cs typeface="Times New Roman" panose="02020603050405020304" pitchFamily="18" charset="0"/>
      </a:defRPr>
    </a:lvl3pPr>
    <a:lvl4pPr marL="1371600" algn="r" rtl="1" fontAlgn="base">
      <a:spcBef>
        <a:spcPct val="0"/>
      </a:spcBef>
      <a:spcAft>
        <a:spcPct val="0"/>
      </a:spcAft>
      <a:defRPr sz="3600" b="1" i="1" kern="1200">
        <a:solidFill>
          <a:srgbClr val="666633"/>
        </a:solidFill>
        <a:latin typeface="Comic Sans MS" panose="030F0702030302020204" pitchFamily="66" charset="0"/>
        <a:ea typeface="+mn-ea"/>
        <a:cs typeface="Times New Roman" panose="02020603050405020304" pitchFamily="18" charset="0"/>
      </a:defRPr>
    </a:lvl4pPr>
    <a:lvl5pPr marL="1828800" algn="r" rtl="1" fontAlgn="base">
      <a:spcBef>
        <a:spcPct val="0"/>
      </a:spcBef>
      <a:spcAft>
        <a:spcPct val="0"/>
      </a:spcAft>
      <a:defRPr sz="3600" b="1" i="1" kern="1200">
        <a:solidFill>
          <a:srgbClr val="666633"/>
        </a:solidFill>
        <a:latin typeface="Comic Sans MS" panose="030F0702030302020204" pitchFamily="66" charset="0"/>
        <a:ea typeface="+mn-ea"/>
        <a:cs typeface="Times New Roman" panose="02020603050405020304" pitchFamily="18" charset="0"/>
      </a:defRPr>
    </a:lvl5pPr>
    <a:lvl6pPr marL="2286000" algn="l" defTabSz="914400" rtl="0" eaLnBrk="1" latinLnBrk="0" hangingPunct="1">
      <a:defRPr sz="3600" b="1" i="1" kern="1200">
        <a:solidFill>
          <a:srgbClr val="666633"/>
        </a:solidFill>
        <a:latin typeface="Comic Sans MS" panose="030F0702030302020204" pitchFamily="66" charset="0"/>
        <a:ea typeface="+mn-ea"/>
        <a:cs typeface="Times New Roman" panose="02020603050405020304" pitchFamily="18" charset="0"/>
      </a:defRPr>
    </a:lvl6pPr>
    <a:lvl7pPr marL="2743200" algn="l" defTabSz="914400" rtl="0" eaLnBrk="1" latinLnBrk="0" hangingPunct="1">
      <a:defRPr sz="3600" b="1" i="1" kern="1200">
        <a:solidFill>
          <a:srgbClr val="666633"/>
        </a:solidFill>
        <a:latin typeface="Comic Sans MS" panose="030F0702030302020204" pitchFamily="66" charset="0"/>
        <a:ea typeface="+mn-ea"/>
        <a:cs typeface="Times New Roman" panose="02020603050405020304" pitchFamily="18" charset="0"/>
      </a:defRPr>
    </a:lvl7pPr>
    <a:lvl8pPr marL="3200400" algn="l" defTabSz="914400" rtl="0" eaLnBrk="1" latinLnBrk="0" hangingPunct="1">
      <a:defRPr sz="3600" b="1" i="1" kern="1200">
        <a:solidFill>
          <a:srgbClr val="666633"/>
        </a:solidFill>
        <a:latin typeface="Comic Sans MS" panose="030F0702030302020204" pitchFamily="66" charset="0"/>
        <a:ea typeface="+mn-ea"/>
        <a:cs typeface="Times New Roman" panose="02020603050405020304" pitchFamily="18" charset="0"/>
      </a:defRPr>
    </a:lvl8pPr>
    <a:lvl9pPr marL="3657600" algn="l" defTabSz="914400" rtl="0" eaLnBrk="1" latinLnBrk="0" hangingPunct="1">
      <a:defRPr sz="3600" b="1" i="1" kern="1200">
        <a:solidFill>
          <a:srgbClr val="666633"/>
        </a:solidFill>
        <a:latin typeface="Comic Sans MS" panose="030F0702030302020204" pitchFamily="66"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C3300"/>
    <a:srgbClr val="B2D0D0"/>
    <a:srgbClr val="FF9900"/>
    <a:srgbClr val="A8BF85"/>
    <a:srgbClr val="FFFF99"/>
    <a:srgbClr val="33CC33"/>
    <a:srgbClr val="FF3300"/>
    <a:srgbClr val="0000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9283" autoAdjust="0"/>
  </p:normalViewPr>
  <p:slideViewPr>
    <p:cSldViewPr>
      <p:cViewPr>
        <p:scale>
          <a:sx n="78" d="100"/>
          <a:sy n="78" d="100"/>
        </p:scale>
        <p:origin x="-11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60"/>
    </p:cViewPr>
  </p:sorterViewPr>
  <p:notesViewPr>
    <p:cSldViewPr>
      <p:cViewPr varScale="1">
        <p:scale>
          <a:sx n="65" d="100"/>
          <a:sy n="65" d="100"/>
        </p:scale>
        <p:origin x="-270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theme" Target="theme/theme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viewProps" Target="view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50284-701A-47ED-A371-BAA31B9A0B9C}"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pPr rtl="1"/>
          <a:endParaRPr lang="ar-SA"/>
        </a:p>
      </dgm:t>
    </dgm:pt>
    <dgm:pt modelId="{555D5FCB-565F-4728-B906-0A740BA69414}">
      <dgm:prSet custT="1"/>
      <dgm:spPr/>
      <dgm:t>
        <a:bodyPr/>
        <a:lstStyle/>
        <a:p>
          <a:pPr marL="0" marR="0" lvl="0" indent="0" algn="ctr" defTabSz="914400" rtl="1" eaLnBrk="1" fontAlgn="base" latinLnBrk="0" hangingPunct="1">
            <a:lnSpc>
              <a:spcPct val="100000"/>
            </a:lnSpc>
            <a:spcBef>
              <a:spcPct val="50000"/>
            </a:spcBef>
            <a:spcAft>
              <a:spcPct val="0"/>
            </a:spcAft>
            <a:buClrTx/>
            <a:buSzTx/>
            <a:buFontTx/>
            <a:buNone/>
            <a:tabLst/>
          </a:pPr>
          <a:endParaRPr kumimoji="0" lang="ar-SA" sz="3600" b="1" i="0" u="sng" strike="noStrike" cap="none" normalizeH="0" baseline="0" dirty="0">
            <a:solidFill>
              <a:schemeClr val="tx1"/>
            </a:solidFill>
            <a:effectLst/>
            <a:latin typeface="Tahoma" pitchFamily="34" charset="0"/>
            <a:cs typeface="Tahoma" pitchFamily="34" charset="0"/>
          </a:endParaRPr>
        </a:p>
        <a:p>
          <a:pPr marL="0" marR="0" lvl="0" indent="0" algn="ctr" defTabSz="914400" rtl="1" eaLnBrk="1" fontAlgn="base" latinLnBrk="0" hangingPunct="1">
            <a:lnSpc>
              <a:spcPct val="100000"/>
            </a:lnSpc>
            <a:spcBef>
              <a:spcPct val="50000"/>
            </a:spcBef>
            <a:spcAft>
              <a:spcPct val="0"/>
            </a:spcAft>
            <a:buClrTx/>
            <a:buSzTx/>
            <a:buFontTx/>
            <a:buNone/>
            <a:tabLst/>
          </a:pPr>
          <a:r>
            <a:rPr kumimoji="0" lang="ar-SA" sz="3600" b="1" i="0" u="sng" strike="noStrike" cap="none" normalizeH="0" baseline="0" dirty="0">
              <a:solidFill>
                <a:schemeClr val="tx1"/>
              </a:solidFill>
              <a:effectLst/>
              <a:latin typeface="Tahoma" pitchFamily="34" charset="0"/>
              <a:cs typeface="Tahoma" pitchFamily="34" charset="0"/>
            </a:rPr>
            <a:t>خطوات بناء الاختبار</a:t>
          </a:r>
          <a:endParaRPr kumimoji="0" lang="en-US" sz="3600" b="1" i="0" u="sng" strike="noStrike" cap="none" normalizeH="0" baseline="0" dirty="0">
            <a:solidFill>
              <a:schemeClr val="tx1"/>
            </a:solidFill>
            <a:effectLst/>
            <a:latin typeface="Tahoma" pitchFamily="34"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3600" b="1" i="0" u="sng" strike="noStrike" cap="none" normalizeH="0" baseline="0" dirty="0">
            <a:solidFill>
              <a:schemeClr val="tx1"/>
            </a:solidFill>
            <a:effectLst/>
            <a:latin typeface="Tahoma" pitchFamily="34" charset="0"/>
            <a:cs typeface="Tahoma" pitchFamily="34" charset="0"/>
          </a:endParaRPr>
        </a:p>
      </dgm:t>
    </dgm:pt>
    <dgm:pt modelId="{FC19A6C3-4B37-4A45-B740-508DACED2659}" type="parTrans" cxnId="{7E1CC37D-6422-4DAE-AC4D-F20B7004B990}">
      <dgm:prSet/>
      <dgm:spPr/>
      <dgm:t>
        <a:bodyPr/>
        <a:lstStyle/>
        <a:p>
          <a:pPr rtl="1"/>
          <a:endParaRPr lang="ar-SA" sz="3600" b="1"/>
        </a:p>
      </dgm:t>
    </dgm:pt>
    <dgm:pt modelId="{2CE61197-3372-4E6A-A3E2-6DC377FCB434}" type="sibTrans" cxnId="{7E1CC37D-6422-4DAE-AC4D-F20B7004B990}">
      <dgm:prSet/>
      <dgm:spPr/>
      <dgm:t>
        <a:bodyPr/>
        <a:lstStyle/>
        <a:p>
          <a:pPr rtl="1"/>
          <a:endParaRPr lang="ar-SA" sz="3600" b="1"/>
        </a:p>
      </dgm:t>
    </dgm:pt>
    <dgm:pt modelId="{4A548F8D-93D7-4A42-8A86-73E094145680}">
      <dgm:prSet custT="1"/>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a:effectLst/>
              <a:latin typeface="Tahoma" pitchFamily="34" charset="0"/>
              <a:cs typeface="Tahoma" pitchFamily="34" charset="0"/>
            </a:rPr>
            <a:t>1- تحديد الغرض </a:t>
          </a:r>
          <a:endParaRPr kumimoji="0" lang="en-US" sz="3600" b="1" i="0" u="none" strike="noStrike" cap="none" normalizeH="0" baseline="0" dirty="0">
            <a:effectLst/>
            <a:latin typeface="Tahoma" pitchFamily="34" charset="0"/>
            <a:cs typeface="Tahoma" pitchFamily="34" charset="0"/>
          </a:endParaRPr>
        </a:p>
      </dgm:t>
    </dgm:pt>
    <dgm:pt modelId="{F3EDBC90-66BE-4D5F-8E17-E8DF4AA6D69C}" type="parTrans" cxnId="{F332A564-657D-4607-A127-D686189990FC}">
      <dgm:prSet/>
      <dgm:spPr/>
      <dgm:t>
        <a:bodyPr/>
        <a:lstStyle/>
        <a:p>
          <a:pPr rtl="1"/>
          <a:endParaRPr lang="ar-SA" sz="3600" b="1"/>
        </a:p>
      </dgm:t>
    </dgm:pt>
    <dgm:pt modelId="{F0904CFB-132E-47F7-8AD9-CCFFF0BECE37}" type="sibTrans" cxnId="{F332A564-657D-4607-A127-D686189990FC}">
      <dgm:prSet/>
      <dgm:spPr/>
      <dgm:t>
        <a:bodyPr/>
        <a:lstStyle/>
        <a:p>
          <a:pPr rtl="1"/>
          <a:endParaRPr lang="ar-SA" sz="3600" b="1"/>
        </a:p>
      </dgm:t>
    </dgm:pt>
    <dgm:pt modelId="{CF1EE084-E3D7-40CF-8C6B-63D9B11D686C}">
      <dgm:prSet custT="1"/>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a:effectLst/>
              <a:latin typeface="Tahoma" pitchFamily="34" charset="0"/>
              <a:cs typeface="Tahoma" pitchFamily="34" charset="0"/>
            </a:rPr>
            <a:t>2- تحديد الأهداف التربوية </a:t>
          </a:r>
          <a:endParaRPr kumimoji="0" lang="en-US" sz="2800" b="1" i="0" u="none" strike="noStrike" cap="none" normalizeH="0" baseline="0" dirty="0">
            <a:effectLst/>
            <a:latin typeface="Tahoma" pitchFamily="34" charset="0"/>
            <a:cs typeface="Tahoma" pitchFamily="34" charset="0"/>
          </a:endParaRPr>
        </a:p>
      </dgm:t>
    </dgm:pt>
    <dgm:pt modelId="{C0A3F6D5-2269-45F7-9265-7A0AA175F2F5}" type="parTrans" cxnId="{B82DA190-9D70-4421-B50A-11D4EA6A1075}">
      <dgm:prSet/>
      <dgm:spPr/>
      <dgm:t>
        <a:bodyPr/>
        <a:lstStyle/>
        <a:p>
          <a:pPr rtl="1"/>
          <a:endParaRPr lang="ar-SA" sz="3600" b="1"/>
        </a:p>
      </dgm:t>
    </dgm:pt>
    <dgm:pt modelId="{0733CBB3-FDD9-4E7F-BABC-5B8B71ECAF1E}" type="sibTrans" cxnId="{B82DA190-9D70-4421-B50A-11D4EA6A1075}">
      <dgm:prSet/>
      <dgm:spPr/>
      <dgm:t>
        <a:bodyPr/>
        <a:lstStyle/>
        <a:p>
          <a:pPr rtl="1"/>
          <a:endParaRPr lang="ar-SA" sz="3600" b="1"/>
        </a:p>
      </dgm:t>
    </dgm:pt>
    <dgm:pt modelId="{B6530176-D02A-4066-91A2-7771E2F26529}">
      <dgm:prSet custT="1"/>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a:effectLst/>
              <a:latin typeface="Tahoma" pitchFamily="34" charset="0"/>
              <a:cs typeface="Tahoma" pitchFamily="34" charset="0"/>
            </a:rPr>
            <a:t>3- إعداد تخطيط عام لمحتويات الاختبار </a:t>
          </a:r>
          <a:endParaRPr kumimoji="0" lang="en-US" sz="2400" b="1" i="0" u="none" strike="noStrike" cap="none" normalizeH="0" baseline="0" dirty="0">
            <a:effectLst/>
            <a:latin typeface="Tahoma" pitchFamily="34" charset="0"/>
            <a:cs typeface="Tahoma" pitchFamily="34" charset="0"/>
          </a:endParaRPr>
        </a:p>
      </dgm:t>
    </dgm:pt>
    <dgm:pt modelId="{9DADE646-9AC8-4239-847A-FD6E4C9F4D30}" type="parTrans" cxnId="{9B404C17-8B5A-4141-87DF-EA30465E6487}">
      <dgm:prSet/>
      <dgm:spPr/>
      <dgm:t>
        <a:bodyPr/>
        <a:lstStyle/>
        <a:p>
          <a:pPr rtl="1"/>
          <a:endParaRPr lang="ar-SA" sz="3600" b="1"/>
        </a:p>
      </dgm:t>
    </dgm:pt>
    <dgm:pt modelId="{1E4B37EF-48EB-40EC-9A5E-5881240191FF}" type="sibTrans" cxnId="{9B404C17-8B5A-4141-87DF-EA30465E6487}">
      <dgm:prSet/>
      <dgm:spPr/>
      <dgm:t>
        <a:bodyPr/>
        <a:lstStyle/>
        <a:p>
          <a:pPr rtl="1"/>
          <a:endParaRPr lang="ar-SA" sz="3600" b="1"/>
        </a:p>
      </dgm:t>
    </dgm:pt>
    <dgm:pt modelId="{7B463091-6784-4076-8C09-71CB25C354C5}">
      <dgm:prSet custT="1"/>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a:effectLst/>
              <a:latin typeface="Tahoma" pitchFamily="34" charset="0"/>
              <a:cs typeface="Tahoma" pitchFamily="34" charset="0"/>
            </a:rPr>
            <a:t>4- إخراج الاختبار وتطبيقه</a:t>
          </a:r>
          <a:endParaRPr kumimoji="0" lang="en-US" sz="3600" b="1" i="0" u="none" strike="noStrike" cap="none" normalizeH="0" baseline="0" dirty="0">
            <a:effectLst/>
            <a:latin typeface="Tahoma" pitchFamily="34" charset="0"/>
            <a:cs typeface="Tahoma" pitchFamily="34" charset="0"/>
          </a:endParaRPr>
        </a:p>
      </dgm:t>
    </dgm:pt>
    <dgm:pt modelId="{9BE50C56-03EB-4298-8631-AE7CABF96746}" type="parTrans" cxnId="{68AF678B-3B78-47BC-8747-08BB33CC9CB0}">
      <dgm:prSet/>
      <dgm:spPr/>
      <dgm:t>
        <a:bodyPr/>
        <a:lstStyle/>
        <a:p>
          <a:pPr rtl="1"/>
          <a:endParaRPr lang="ar-SA" sz="3600" b="1"/>
        </a:p>
      </dgm:t>
    </dgm:pt>
    <dgm:pt modelId="{7A9D345E-7EFF-48A5-8141-F220A76CBF43}" type="sibTrans" cxnId="{68AF678B-3B78-47BC-8747-08BB33CC9CB0}">
      <dgm:prSet/>
      <dgm:spPr/>
      <dgm:t>
        <a:bodyPr/>
        <a:lstStyle/>
        <a:p>
          <a:pPr rtl="1"/>
          <a:endParaRPr lang="ar-SA" sz="3600" b="1"/>
        </a:p>
      </dgm:t>
    </dgm:pt>
    <dgm:pt modelId="{A5C806A3-B311-4E25-8C2C-78A1A5FAB0E4}">
      <dgm:prSet custT="1"/>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a:effectLst/>
              <a:latin typeface="Tahoma" pitchFamily="34" charset="0"/>
              <a:cs typeface="Tahoma" pitchFamily="34" charset="0"/>
            </a:rPr>
            <a:t>5- تحليل بنود الاختبار</a:t>
          </a:r>
          <a:endParaRPr kumimoji="0" lang="en-US" sz="3600" b="1" i="0" u="none" strike="noStrike" cap="none" normalizeH="0" baseline="0" dirty="0">
            <a:effectLst/>
            <a:latin typeface="Tahoma" pitchFamily="34" charset="0"/>
            <a:cs typeface="Tahoma" pitchFamily="34" charset="0"/>
          </a:endParaRPr>
        </a:p>
      </dgm:t>
    </dgm:pt>
    <dgm:pt modelId="{630ECEF1-FFA0-493F-91ED-41E0DE28AF24}" type="parTrans" cxnId="{5E681FB9-488C-457C-8A91-609A3E481FF0}">
      <dgm:prSet/>
      <dgm:spPr/>
      <dgm:t>
        <a:bodyPr/>
        <a:lstStyle/>
        <a:p>
          <a:pPr rtl="1"/>
          <a:endParaRPr lang="ar-SA" sz="3600" b="1"/>
        </a:p>
      </dgm:t>
    </dgm:pt>
    <dgm:pt modelId="{FC214BBB-2513-41FE-B3DB-44CEDC5D7596}" type="sibTrans" cxnId="{5E681FB9-488C-457C-8A91-609A3E481FF0}">
      <dgm:prSet/>
      <dgm:spPr/>
      <dgm:t>
        <a:bodyPr/>
        <a:lstStyle/>
        <a:p>
          <a:pPr rtl="1"/>
          <a:endParaRPr lang="ar-SA" sz="3600" b="1"/>
        </a:p>
      </dgm:t>
    </dgm:pt>
    <dgm:pt modelId="{A97AA5E0-4883-44F1-8C68-286D23E85A4E}" type="pres">
      <dgm:prSet presAssocID="{2A350284-701A-47ED-A371-BAA31B9A0B9C}" presName="hierChild1" presStyleCnt="0">
        <dgm:presLayoutVars>
          <dgm:orgChart val="1"/>
          <dgm:chPref val="1"/>
          <dgm:dir/>
          <dgm:animOne val="branch"/>
          <dgm:animLvl val="lvl"/>
          <dgm:resizeHandles/>
        </dgm:presLayoutVars>
      </dgm:prSet>
      <dgm:spPr/>
    </dgm:pt>
    <dgm:pt modelId="{F18C755A-8F43-4DAD-A861-A0CF5A0B3953}" type="pres">
      <dgm:prSet presAssocID="{555D5FCB-565F-4728-B906-0A740BA69414}" presName="hierRoot1" presStyleCnt="0">
        <dgm:presLayoutVars>
          <dgm:hierBranch val="l"/>
        </dgm:presLayoutVars>
      </dgm:prSet>
      <dgm:spPr/>
    </dgm:pt>
    <dgm:pt modelId="{0C0DA25E-1FCB-437D-B308-154A01189A7D}" type="pres">
      <dgm:prSet presAssocID="{555D5FCB-565F-4728-B906-0A740BA69414}" presName="rootComposite1" presStyleCnt="0"/>
      <dgm:spPr/>
    </dgm:pt>
    <dgm:pt modelId="{EDD49824-233E-41F2-9B77-DC8AD9F4BEAF}" type="pres">
      <dgm:prSet presAssocID="{555D5FCB-565F-4728-B906-0A740BA69414}" presName="rootText1" presStyleLbl="node0" presStyleIdx="0" presStyleCnt="1" custScaleX="356529" custScaleY="157747">
        <dgm:presLayoutVars>
          <dgm:chPref val="3"/>
        </dgm:presLayoutVars>
      </dgm:prSet>
      <dgm:spPr/>
    </dgm:pt>
    <dgm:pt modelId="{351F5471-B649-4B1B-BD6F-3343C260E1D9}" type="pres">
      <dgm:prSet presAssocID="{555D5FCB-565F-4728-B906-0A740BA69414}" presName="rootConnector1" presStyleLbl="node1" presStyleIdx="0" presStyleCnt="0"/>
      <dgm:spPr/>
    </dgm:pt>
    <dgm:pt modelId="{01AA76B1-B6A4-4F9E-B017-08B317CFC73F}" type="pres">
      <dgm:prSet presAssocID="{555D5FCB-565F-4728-B906-0A740BA69414}" presName="hierChild2" presStyleCnt="0"/>
      <dgm:spPr/>
    </dgm:pt>
    <dgm:pt modelId="{F899B8BB-B87F-4710-BB3D-627C9FD4EE3F}" type="pres">
      <dgm:prSet presAssocID="{F3EDBC90-66BE-4D5F-8E17-E8DF4AA6D69C}" presName="Name50" presStyleLbl="parChTrans1D2" presStyleIdx="0" presStyleCnt="5"/>
      <dgm:spPr/>
    </dgm:pt>
    <dgm:pt modelId="{DE5FDF28-32B1-49CD-BE0C-C3D96B0F613A}" type="pres">
      <dgm:prSet presAssocID="{4A548F8D-93D7-4A42-8A86-73E094145680}" presName="hierRoot2" presStyleCnt="0">
        <dgm:presLayoutVars>
          <dgm:hierBranch/>
        </dgm:presLayoutVars>
      </dgm:prSet>
      <dgm:spPr/>
    </dgm:pt>
    <dgm:pt modelId="{1F97FEB1-1D6A-4AA8-B1CB-2FF3A42B4D73}" type="pres">
      <dgm:prSet presAssocID="{4A548F8D-93D7-4A42-8A86-73E094145680}" presName="rootComposite" presStyleCnt="0"/>
      <dgm:spPr/>
    </dgm:pt>
    <dgm:pt modelId="{3DF00005-757F-4041-BD9F-51E847461A25}" type="pres">
      <dgm:prSet presAssocID="{4A548F8D-93D7-4A42-8A86-73E094145680}" presName="rootText" presStyleLbl="node2" presStyleIdx="0" presStyleCnt="5" custScaleX="320129">
        <dgm:presLayoutVars>
          <dgm:chPref val="3"/>
        </dgm:presLayoutVars>
      </dgm:prSet>
      <dgm:spPr/>
    </dgm:pt>
    <dgm:pt modelId="{D9DA13DB-608F-4D3A-8394-F24E4A7B5CA1}" type="pres">
      <dgm:prSet presAssocID="{4A548F8D-93D7-4A42-8A86-73E094145680}" presName="rootConnector" presStyleLbl="node2" presStyleIdx="0" presStyleCnt="5"/>
      <dgm:spPr/>
    </dgm:pt>
    <dgm:pt modelId="{74B98F85-EDC8-4EEE-9269-B1E37F4C410A}" type="pres">
      <dgm:prSet presAssocID="{4A548F8D-93D7-4A42-8A86-73E094145680}" presName="hierChild4" presStyleCnt="0"/>
      <dgm:spPr/>
    </dgm:pt>
    <dgm:pt modelId="{CA43947B-C689-4BEE-8BD9-28974FD2DFFB}" type="pres">
      <dgm:prSet presAssocID="{4A548F8D-93D7-4A42-8A86-73E094145680}" presName="hierChild5" presStyleCnt="0"/>
      <dgm:spPr/>
    </dgm:pt>
    <dgm:pt modelId="{383BC4B5-69E2-4636-9ED9-A2F288BFF51A}" type="pres">
      <dgm:prSet presAssocID="{C0A3F6D5-2269-45F7-9265-7A0AA175F2F5}" presName="Name50" presStyleLbl="parChTrans1D2" presStyleIdx="1" presStyleCnt="5"/>
      <dgm:spPr/>
    </dgm:pt>
    <dgm:pt modelId="{62B9EF9D-B44B-47F5-8A19-7F58438AF358}" type="pres">
      <dgm:prSet presAssocID="{CF1EE084-E3D7-40CF-8C6B-63D9B11D686C}" presName="hierRoot2" presStyleCnt="0">
        <dgm:presLayoutVars>
          <dgm:hierBranch/>
        </dgm:presLayoutVars>
      </dgm:prSet>
      <dgm:spPr/>
    </dgm:pt>
    <dgm:pt modelId="{2ECE8A4A-51FF-49D8-B970-D17F83789F81}" type="pres">
      <dgm:prSet presAssocID="{CF1EE084-E3D7-40CF-8C6B-63D9B11D686C}" presName="rootComposite" presStyleCnt="0"/>
      <dgm:spPr/>
    </dgm:pt>
    <dgm:pt modelId="{0FBA9D2E-A20A-49BF-871D-5657A943AAFD}" type="pres">
      <dgm:prSet presAssocID="{CF1EE084-E3D7-40CF-8C6B-63D9B11D686C}" presName="rootText" presStyleLbl="node2" presStyleIdx="1" presStyleCnt="5" custScaleX="320129">
        <dgm:presLayoutVars>
          <dgm:chPref val="3"/>
        </dgm:presLayoutVars>
      </dgm:prSet>
      <dgm:spPr/>
    </dgm:pt>
    <dgm:pt modelId="{5A4CDCEF-82A6-43FB-8A0B-E53FFB4FE21D}" type="pres">
      <dgm:prSet presAssocID="{CF1EE084-E3D7-40CF-8C6B-63D9B11D686C}" presName="rootConnector" presStyleLbl="node2" presStyleIdx="1" presStyleCnt="5"/>
      <dgm:spPr/>
    </dgm:pt>
    <dgm:pt modelId="{1F59060D-D37D-4443-B036-1CF45EA1663F}" type="pres">
      <dgm:prSet presAssocID="{CF1EE084-E3D7-40CF-8C6B-63D9B11D686C}" presName="hierChild4" presStyleCnt="0"/>
      <dgm:spPr/>
    </dgm:pt>
    <dgm:pt modelId="{ECB5EC9B-D0B3-4204-BF2F-0B3574FE59F2}" type="pres">
      <dgm:prSet presAssocID="{CF1EE084-E3D7-40CF-8C6B-63D9B11D686C}" presName="hierChild5" presStyleCnt="0"/>
      <dgm:spPr/>
    </dgm:pt>
    <dgm:pt modelId="{6E57F77F-19DB-4087-92EA-45AED79D3A9E}" type="pres">
      <dgm:prSet presAssocID="{9DADE646-9AC8-4239-847A-FD6E4C9F4D30}" presName="Name50" presStyleLbl="parChTrans1D2" presStyleIdx="2" presStyleCnt="5"/>
      <dgm:spPr/>
    </dgm:pt>
    <dgm:pt modelId="{3536A4CA-0CFD-4DF6-A7BF-549C21A970CC}" type="pres">
      <dgm:prSet presAssocID="{B6530176-D02A-4066-91A2-7771E2F26529}" presName="hierRoot2" presStyleCnt="0">
        <dgm:presLayoutVars>
          <dgm:hierBranch/>
        </dgm:presLayoutVars>
      </dgm:prSet>
      <dgm:spPr/>
    </dgm:pt>
    <dgm:pt modelId="{0E60C2DC-3BCC-4214-8674-3F14AA89E0E8}" type="pres">
      <dgm:prSet presAssocID="{B6530176-D02A-4066-91A2-7771E2F26529}" presName="rootComposite" presStyleCnt="0"/>
      <dgm:spPr/>
    </dgm:pt>
    <dgm:pt modelId="{FF57A380-A839-402B-BEA6-34C16A520354}" type="pres">
      <dgm:prSet presAssocID="{B6530176-D02A-4066-91A2-7771E2F26529}" presName="rootText" presStyleLbl="node2" presStyleIdx="2" presStyleCnt="5" custScaleX="401137">
        <dgm:presLayoutVars>
          <dgm:chPref val="3"/>
        </dgm:presLayoutVars>
      </dgm:prSet>
      <dgm:spPr/>
    </dgm:pt>
    <dgm:pt modelId="{6279A820-952D-4D0F-9BF4-C171FB40D4DE}" type="pres">
      <dgm:prSet presAssocID="{B6530176-D02A-4066-91A2-7771E2F26529}" presName="rootConnector" presStyleLbl="node2" presStyleIdx="2" presStyleCnt="5"/>
      <dgm:spPr/>
    </dgm:pt>
    <dgm:pt modelId="{9C2AEA83-5643-4860-AD67-BF1CD47A4E64}" type="pres">
      <dgm:prSet presAssocID="{B6530176-D02A-4066-91A2-7771E2F26529}" presName="hierChild4" presStyleCnt="0"/>
      <dgm:spPr/>
    </dgm:pt>
    <dgm:pt modelId="{11CAEC4C-90CB-41C2-BC0E-B1B75DB1E436}" type="pres">
      <dgm:prSet presAssocID="{B6530176-D02A-4066-91A2-7771E2F26529}" presName="hierChild5" presStyleCnt="0"/>
      <dgm:spPr/>
    </dgm:pt>
    <dgm:pt modelId="{BD43E300-D972-4B1C-AA86-F94390ECD8AE}" type="pres">
      <dgm:prSet presAssocID="{9BE50C56-03EB-4298-8631-AE7CABF96746}" presName="Name50" presStyleLbl="parChTrans1D2" presStyleIdx="3" presStyleCnt="5"/>
      <dgm:spPr/>
    </dgm:pt>
    <dgm:pt modelId="{99514E7D-0810-46A3-9BB5-A488DD64497C}" type="pres">
      <dgm:prSet presAssocID="{7B463091-6784-4076-8C09-71CB25C354C5}" presName="hierRoot2" presStyleCnt="0">
        <dgm:presLayoutVars>
          <dgm:hierBranch/>
        </dgm:presLayoutVars>
      </dgm:prSet>
      <dgm:spPr/>
    </dgm:pt>
    <dgm:pt modelId="{BE976803-AF8D-48AB-8E4A-0005B4984847}" type="pres">
      <dgm:prSet presAssocID="{7B463091-6784-4076-8C09-71CB25C354C5}" presName="rootComposite" presStyleCnt="0"/>
      <dgm:spPr/>
    </dgm:pt>
    <dgm:pt modelId="{F0E3B8E6-7D88-4EB5-A4D9-255DAE7B76F0}" type="pres">
      <dgm:prSet presAssocID="{7B463091-6784-4076-8C09-71CB25C354C5}" presName="rootText" presStyleLbl="node2" presStyleIdx="3" presStyleCnt="5" custScaleX="449434" custLinFactNeighborX="-723" custLinFactNeighborY="-9441">
        <dgm:presLayoutVars>
          <dgm:chPref val="3"/>
        </dgm:presLayoutVars>
      </dgm:prSet>
      <dgm:spPr/>
    </dgm:pt>
    <dgm:pt modelId="{EB1EAF37-262A-4CEB-A7F3-81342E06407B}" type="pres">
      <dgm:prSet presAssocID="{7B463091-6784-4076-8C09-71CB25C354C5}" presName="rootConnector" presStyleLbl="node2" presStyleIdx="3" presStyleCnt="5"/>
      <dgm:spPr/>
    </dgm:pt>
    <dgm:pt modelId="{E91BC65C-6ABC-4070-9006-C0DECCACB6E6}" type="pres">
      <dgm:prSet presAssocID="{7B463091-6784-4076-8C09-71CB25C354C5}" presName="hierChild4" presStyleCnt="0"/>
      <dgm:spPr/>
    </dgm:pt>
    <dgm:pt modelId="{EFFCBF6B-829D-4627-8DAA-AE547BE9A447}" type="pres">
      <dgm:prSet presAssocID="{7B463091-6784-4076-8C09-71CB25C354C5}" presName="hierChild5" presStyleCnt="0"/>
      <dgm:spPr/>
    </dgm:pt>
    <dgm:pt modelId="{AAE24B02-D080-48C9-946E-11290E3BC6DB}" type="pres">
      <dgm:prSet presAssocID="{630ECEF1-FFA0-493F-91ED-41E0DE28AF24}" presName="Name50" presStyleLbl="parChTrans1D2" presStyleIdx="4" presStyleCnt="5"/>
      <dgm:spPr/>
    </dgm:pt>
    <dgm:pt modelId="{E641528B-1106-4F2F-96EA-67BDEBEA0FDB}" type="pres">
      <dgm:prSet presAssocID="{A5C806A3-B311-4E25-8C2C-78A1A5FAB0E4}" presName="hierRoot2" presStyleCnt="0">
        <dgm:presLayoutVars>
          <dgm:hierBranch/>
        </dgm:presLayoutVars>
      </dgm:prSet>
      <dgm:spPr/>
    </dgm:pt>
    <dgm:pt modelId="{6E5FB1D2-A460-4964-B3B3-99C8840E27AC}" type="pres">
      <dgm:prSet presAssocID="{A5C806A3-B311-4E25-8C2C-78A1A5FAB0E4}" presName="rootComposite" presStyleCnt="0"/>
      <dgm:spPr/>
    </dgm:pt>
    <dgm:pt modelId="{16A468C7-C2BA-4141-A51C-B9076ED057AD}" type="pres">
      <dgm:prSet presAssocID="{A5C806A3-B311-4E25-8C2C-78A1A5FAB0E4}" presName="rootText" presStyleLbl="node2" presStyleIdx="4" presStyleCnt="5" custScaleX="404405">
        <dgm:presLayoutVars>
          <dgm:chPref val="3"/>
        </dgm:presLayoutVars>
      </dgm:prSet>
      <dgm:spPr/>
    </dgm:pt>
    <dgm:pt modelId="{E1ED4571-3F13-48C0-8468-D330C7197E57}" type="pres">
      <dgm:prSet presAssocID="{A5C806A3-B311-4E25-8C2C-78A1A5FAB0E4}" presName="rootConnector" presStyleLbl="node2" presStyleIdx="4" presStyleCnt="5"/>
      <dgm:spPr/>
    </dgm:pt>
    <dgm:pt modelId="{9D4F1E34-EEF1-4DD6-8AD3-601927508E76}" type="pres">
      <dgm:prSet presAssocID="{A5C806A3-B311-4E25-8C2C-78A1A5FAB0E4}" presName="hierChild4" presStyleCnt="0"/>
      <dgm:spPr/>
    </dgm:pt>
    <dgm:pt modelId="{9F1B803E-A963-4150-9ECF-0701BB7E5E35}" type="pres">
      <dgm:prSet presAssocID="{A5C806A3-B311-4E25-8C2C-78A1A5FAB0E4}" presName="hierChild5" presStyleCnt="0"/>
      <dgm:spPr/>
    </dgm:pt>
    <dgm:pt modelId="{82CA5544-9E65-4B46-A5DE-7363A62EC669}" type="pres">
      <dgm:prSet presAssocID="{555D5FCB-565F-4728-B906-0A740BA69414}" presName="hierChild3" presStyleCnt="0"/>
      <dgm:spPr/>
    </dgm:pt>
  </dgm:ptLst>
  <dgm:cxnLst>
    <dgm:cxn modelId="{F2BC3309-F46E-7943-AF47-6A118557CBA7}" type="presOf" srcId="{9DADE646-9AC8-4239-847A-FD6E4C9F4D30}" destId="{6E57F77F-19DB-4087-92EA-45AED79D3A9E}" srcOrd="0" destOrd="0" presId="urn:microsoft.com/office/officeart/2005/8/layout/orgChart1"/>
    <dgm:cxn modelId="{BA33500D-9E90-8246-A40C-E2880E0F60A0}" type="presOf" srcId="{C0A3F6D5-2269-45F7-9265-7A0AA175F2F5}" destId="{383BC4B5-69E2-4636-9ED9-A2F288BFF51A}" srcOrd="0" destOrd="0" presId="urn:microsoft.com/office/officeart/2005/8/layout/orgChart1"/>
    <dgm:cxn modelId="{9B404C17-8B5A-4141-87DF-EA30465E6487}" srcId="{555D5FCB-565F-4728-B906-0A740BA69414}" destId="{B6530176-D02A-4066-91A2-7771E2F26529}" srcOrd="2" destOrd="0" parTransId="{9DADE646-9AC8-4239-847A-FD6E4C9F4D30}" sibTransId="{1E4B37EF-48EB-40EC-9A5E-5881240191FF}"/>
    <dgm:cxn modelId="{3049DE1A-47EE-304E-966A-B0BA8A3D3D40}" type="presOf" srcId="{555D5FCB-565F-4728-B906-0A740BA69414}" destId="{351F5471-B649-4B1B-BD6F-3343C260E1D9}" srcOrd="1" destOrd="0" presId="urn:microsoft.com/office/officeart/2005/8/layout/orgChart1"/>
    <dgm:cxn modelId="{2DCD5422-1576-1040-86FB-FF6747393E96}" type="presOf" srcId="{B6530176-D02A-4066-91A2-7771E2F26529}" destId="{6279A820-952D-4D0F-9BF4-C171FB40D4DE}" srcOrd="1" destOrd="0" presId="urn:microsoft.com/office/officeart/2005/8/layout/orgChart1"/>
    <dgm:cxn modelId="{DB0C6123-F442-8643-ADD8-54F3530B001B}" type="presOf" srcId="{9BE50C56-03EB-4298-8631-AE7CABF96746}" destId="{BD43E300-D972-4B1C-AA86-F94390ECD8AE}" srcOrd="0" destOrd="0" presId="urn:microsoft.com/office/officeart/2005/8/layout/orgChart1"/>
    <dgm:cxn modelId="{6A31D963-EBDD-1C46-9E45-90BFEEDCB8FF}" type="presOf" srcId="{630ECEF1-FFA0-493F-91ED-41E0DE28AF24}" destId="{AAE24B02-D080-48C9-946E-11290E3BC6DB}" srcOrd="0" destOrd="0" presId="urn:microsoft.com/office/officeart/2005/8/layout/orgChart1"/>
    <dgm:cxn modelId="{F332A564-657D-4607-A127-D686189990FC}" srcId="{555D5FCB-565F-4728-B906-0A740BA69414}" destId="{4A548F8D-93D7-4A42-8A86-73E094145680}" srcOrd="0" destOrd="0" parTransId="{F3EDBC90-66BE-4D5F-8E17-E8DF4AA6D69C}" sibTransId="{F0904CFB-132E-47F7-8AD9-CCFFF0BECE37}"/>
    <dgm:cxn modelId="{E54BCD65-7D1F-3E4B-9302-820E309DBB94}" type="presOf" srcId="{CF1EE084-E3D7-40CF-8C6B-63D9B11D686C}" destId="{0FBA9D2E-A20A-49BF-871D-5657A943AAFD}" srcOrd="0" destOrd="0" presId="urn:microsoft.com/office/officeart/2005/8/layout/orgChart1"/>
    <dgm:cxn modelId="{7E1CC37D-6422-4DAE-AC4D-F20B7004B990}" srcId="{2A350284-701A-47ED-A371-BAA31B9A0B9C}" destId="{555D5FCB-565F-4728-B906-0A740BA69414}" srcOrd="0" destOrd="0" parTransId="{FC19A6C3-4B37-4A45-B740-508DACED2659}" sibTransId="{2CE61197-3372-4E6A-A3E2-6DC377FCB434}"/>
    <dgm:cxn modelId="{3D52328A-9E98-8E45-A9D6-7DBA6AD0BAC2}" type="presOf" srcId="{B6530176-D02A-4066-91A2-7771E2F26529}" destId="{FF57A380-A839-402B-BEA6-34C16A520354}" srcOrd="0" destOrd="0" presId="urn:microsoft.com/office/officeart/2005/8/layout/orgChart1"/>
    <dgm:cxn modelId="{68AF678B-3B78-47BC-8747-08BB33CC9CB0}" srcId="{555D5FCB-565F-4728-B906-0A740BA69414}" destId="{7B463091-6784-4076-8C09-71CB25C354C5}" srcOrd="3" destOrd="0" parTransId="{9BE50C56-03EB-4298-8631-AE7CABF96746}" sibTransId="{7A9D345E-7EFF-48A5-8141-F220A76CBF43}"/>
    <dgm:cxn modelId="{B82DA190-9D70-4421-B50A-11D4EA6A1075}" srcId="{555D5FCB-565F-4728-B906-0A740BA69414}" destId="{CF1EE084-E3D7-40CF-8C6B-63D9B11D686C}" srcOrd="1" destOrd="0" parTransId="{C0A3F6D5-2269-45F7-9265-7A0AA175F2F5}" sibTransId="{0733CBB3-FDD9-4E7F-BABC-5B8B71ECAF1E}"/>
    <dgm:cxn modelId="{89B28199-3F8A-9A4C-80C8-B81083440C35}" type="presOf" srcId="{CF1EE084-E3D7-40CF-8C6B-63D9B11D686C}" destId="{5A4CDCEF-82A6-43FB-8A0B-E53FFB4FE21D}" srcOrd="1" destOrd="0" presId="urn:microsoft.com/office/officeart/2005/8/layout/orgChart1"/>
    <dgm:cxn modelId="{8230309C-6AFA-014A-BD72-8E1074B4D93D}" type="presOf" srcId="{F3EDBC90-66BE-4D5F-8E17-E8DF4AA6D69C}" destId="{F899B8BB-B87F-4710-BB3D-627C9FD4EE3F}" srcOrd="0" destOrd="0" presId="urn:microsoft.com/office/officeart/2005/8/layout/orgChart1"/>
    <dgm:cxn modelId="{5D42F9A4-5119-B94D-B7F1-556AE15E02D1}" type="presOf" srcId="{555D5FCB-565F-4728-B906-0A740BA69414}" destId="{EDD49824-233E-41F2-9B77-DC8AD9F4BEAF}" srcOrd="0" destOrd="0" presId="urn:microsoft.com/office/officeart/2005/8/layout/orgChart1"/>
    <dgm:cxn modelId="{0F5106A6-0A4C-2E4C-8ECC-F62D84586A5E}" type="presOf" srcId="{4A548F8D-93D7-4A42-8A86-73E094145680}" destId="{D9DA13DB-608F-4D3A-8394-F24E4A7B5CA1}" srcOrd="1" destOrd="0" presId="urn:microsoft.com/office/officeart/2005/8/layout/orgChart1"/>
    <dgm:cxn modelId="{584FD1A9-AAE8-F24E-B36F-D71ED2F450DA}" type="presOf" srcId="{7B463091-6784-4076-8C09-71CB25C354C5}" destId="{EB1EAF37-262A-4CEB-A7F3-81342E06407B}" srcOrd="1" destOrd="0" presId="urn:microsoft.com/office/officeart/2005/8/layout/orgChart1"/>
    <dgm:cxn modelId="{6355ADAA-AC21-F943-B1FF-15F5B12F2C26}" type="presOf" srcId="{2A350284-701A-47ED-A371-BAA31B9A0B9C}" destId="{A97AA5E0-4883-44F1-8C68-286D23E85A4E}" srcOrd="0" destOrd="0" presId="urn:microsoft.com/office/officeart/2005/8/layout/orgChart1"/>
    <dgm:cxn modelId="{5E681FB9-488C-457C-8A91-609A3E481FF0}" srcId="{555D5FCB-565F-4728-B906-0A740BA69414}" destId="{A5C806A3-B311-4E25-8C2C-78A1A5FAB0E4}" srcOrd="4" destOrd="0" parTransId="{630ECEF1-FFA0-493F-91ED-41E0DE28AF24}" sibTransId="{FC214BBB-2513-41FE-B3DB-44CEDC5D7596}"/>
    <dgm:cxn modelId="{474AA5C4-EF78-D540-AF30-13F7E4A3DFAF}" type="presOf" srcId="{4A548F8D-93D7-4A42-8A86-73E094145680}" destId="{3DF00005-757F-4041-BD9F-51E847461A25}" srcOrd="0" destOrd="0" presId="urn:microsoft.com/office/officeart/2005/8/layout/orgChart1"/>
    <dgm:cxn modelId="{64AE3ED9-C2A8-384D-9033-2E4324E6E31F}" type="presOf" srcId="{7B463091-6784-4076-8C09-71CB25C354C5}" destId="{F0E3B8E6-7D88-4EB5-A4D9-255DAE7B76F0}" srcOrd="0" destOrd="0" presId="urn:microsoft.com/office/officeart/2005/8/layout/orgChart1"/>
    <dgm:cxn modelId="{6B2487E8-4963-924E-9C80-3C4B720FC01D}" type="presOf" srcId="{A5C806A3-B311-4E25-8C2C-78A1A5FAB0E4}" destId="{16A468C7-C2BA-4141-A51C-B9076ED057AD}" srcOrd="0" destOrd="0" presId="urn:microsoft.com/office/officeart/2005/8/layout/orgChart1"/>
    <dgm:cxn modelId="{C647ACEA-BF29-0C46-9E92-B5B76F161FBB}" type="presOf" srcId="{A5C806A3-B311-4E25-8C2C-78A1A5FAB0E4}" destId="{E1ED4571-3F13-48C0-8468-D330C7197E57}" srcOrd="1" destOrd="0" presId="urn:microsoft.com/office/officeart/2005/8/layout/orgChart1"/>
    <dgm:cxn modelId="{BE40F973-B0F8-9144-8888-C6210D48994A}" type="presParOf" srcId="{A97AA5E0-4883-44F1-8C68-286D23E85A4E}" destId="{F18C755A-8F43-4DAD-A861-A0CF5A0B3953}" srcOrd="0" destOrd="0" presId="urn:microsoft.com/office/officeart/2005/8/layout/orgChart1"/>
    <dgm:cxn modelId="{072F04E8-3586-A447-A7EC-B230C9C24FA2}" type="presParOf" srcId="{F18C755A-8F43-4DAD-A861-A0CF5A0B3953}" destId="{0C0DA25E-1FCB-437D-B308-154A01189A7D}" srcOrd="0" destOrd="0" presId="urn:microsoft.com/office/officeart/2005/8/layout/orgChart1"/>
    <dgm:cxn modelId="{5097F242-90B6-564D-9F90-1D74C9AF42E6}" type="presParOf" srcId="{0C0DA25E-1FCB-437D-B308-154A01189A7D}" destId="{EDD49824-233E-41F2-9B77-DC8AD9F4BEAF}" srcOrd="0" destOrd="0" presId="urn:microsoft.com/office/officeart/2005/8/layout/orgChart1"/>
    <dgm:cxn modelId="{FA54FA89-F200-784C-98F4-87296460CD03}" type="presParOf" srcId="{0C0DA25E-1FCB-437D-B308-154A01189A7D}" destId="{351F5471-B649-4B1B-BD6F-3343C260E1D9}" srcOrd="1" destOrd="0" presId="urn:microsoft.com/office/officeart/2005/8/layout/orgChart1"/>
    <dgm:cxn modelId="{613A2475-97C0-D949-8D21-E03F56501E37}" type="presParOf" srcId="{F18C755A-8F43-4DAD-A861-A0CF5A0B3953}" destId="{01AA76B1-B6A4-4F9E-B017-08B317CFC73F}" srcOrd="1" destOrd="0" presId="urn:microsoft.com/office/officeart/2005/8/layout/orgChart1"/>
    <dgm:cxn modelId="{53E98DE6-8093-204A-A9D5-9BD09ADA9B13}" type="presParOf" srcId="{01AA76B1-B6A4-4F9E-B017-08B317CFC73F}" destId="{F899B8BB-B87F-4710-BB3D-627C9FD4EE3F}" srcOrd="0" destOrd="0" presId="urn:microsoft.com/office/officeart/2005/8/layout/orgChart1"/>
    <dgm:cxn modelId="{7441BBF6-5EAA-0842-A96F-6BE84C180A1D}" type="presParOf" srcId="{01AA76B1-B6A4-4F9E-B017-08B317CFC73F}" destId="{DE5FDF28-32B1-49CD-BE0C-C3D96B0F613A}" srcOrd="1" destOrd="0" presId="urn:microsoft.com/office/officeart/2005/8/layout/orgChart1"/>
    <dgm:cxn modelId="{3E755F2B-0BC2-F541-8239-5B3E90C7418C}" type="presParOf" srcId="{DE5FDF28-32B1-49CD-BE0C-C3D96B0F613A}" destId="{1F97FEB1-1D6A-4AA8-B1CB-2FF3A42B4D73}" srcOrd="0" destOrd="0" presId="urn:microsoft.com/office/officeart/2005/8/layout/orgChart1"/>
    <dgm:cxn modelId="{DE989460-6EFD-6A46-B75F-EAB474E4017F}" type="presParOf" srcId="{1F97FEB1-1D6A-4AA8-B1CB-2FF3A42B4D73}" destId="{3DF00005-757F-4041-BD9F-51E847461A25}" srcOrd="0" destOrd="0" presId="urn:microsoft.com/office/officeart/2005/8/layout/orgChart1"/>
    <dgm:cxn modelId="{E70CB8E8-FDCE-1A43-9F50-0ED47252E6DF}" type="presParOf" srcId="{1F97FEB1-1D6A-4AA8-B1CB-2FF3A42B4D73}" destId="{D9DA13DB-608F-4D3A-8394-F24E4A7B5CA1}" srcOrd="1" destOrd="0" presId="urn:microsoft.com/office/officeart/2005/8/layout/orgChart1"/>
    <dgm:cxn modelId="{8523B9CF-640B-EF4B-AB3C-650CE2F69C55}" type="presParOf" srcId="{DE5FDF28-32B1-49CD-BE0C-C3D96B0F613A}" destId="{74B98F85-EDC8-4EEE-9269-B1E37F4C410A}" srcOrd="1" destOrd="0" presId="urn:microsoft.com/office/officeart/2005/8/layout/orgChart1"/>
    <dgm:cxn modelId="{BF3EA627-32BE-BA47-B713-B71BE2B40AE6}" type="presParOf" srcId="{DE5FDF28-32B1-49CD-BE0C-C3D96B0F613A}" destId="{CA43947B-C689-4BEE-8BD9-28974FD2DFFB}" srcOrd="2" destOrd="0" presId="urn:microsoft.com/office/officeart/2005/8/layout/orgChart1"/>
    <dgm:cxn modelId="{7CA7D28B-78FA-4743-BEE6-3B2A0163262D}" type="presParOf" srcId="{01AA76B1-B6A4-4F9E-B017-08B317CFC73F}" destId="{383BC4B5-69E2-4636-9ED9-A2F288BFF51A}" srcOrd="2" destOrd="0" presId="urn:microsoft.com/office/officeart/2005/8/layout/orgChart1"/>
    <dgm:cxn modelId="{CD18371B-5E8D-1B40-BCCC-3709430BEE2D}" type="presParOf" srcId="{01AA76B1-B6A4-4F9E-B017-08B317CFC73F}" destId="{62B9EF9D-B44B-47F5-8A19-7F58438AF358}" srcOrd="3" destOrd="0" presId="urn:microsoft.com/office/officeart/2005/8/layout/orgChart1"/>
    <dgm:cxn modelId="{890C8FAD-4C80-0648-9C47-69BFB80BEB7F}" type="presParOf" srcId="{62B9EF9D-B44B-47F5-8A19-7F58438AF358}" destId="{2ECE8A4A-51FF-49D8-B970-D17F83789F81}" srcOrd="0" destOrd="0" presId="urn:microsoft.com/office/officeart/2005/8/layout/orgChart1"/>
    <dgm:cxn modelId="{4FC4B763-2E4C-A945-9765-332F87E61ED2}" type="presParOf" srcId="{2ECE8A4A-51FF-49D8-B970-D17F83789F81}" destId="{0FBA9D2E-A20A-49BF-871D-5657A943AAFD}" srcOrd="0" destOrd="0" presId="urn:microsoft.com/office/officeart/2005/8/layout/orgChart1"/>
    <dgm:cxn modelId="{3741A02B-F213-5B43-A46B-7C8C1686FE52}" type="presParOf" srcId="{2ECE8A4A-51FF-49D8-B970-D17F83789F81}" destId="{5A4CDCEF-82A6-43FB-8A0B-E53FFB4FE21D}" srcOrd="1" destOrd="0" presId="urn:microsoft.com/office/officeart/2005/8/layout/orgChart1"/>
    <dgm:cxn modelId="{782470B1-1DF3-7D4E-9DBB-05F0CABEB0F6}" type="presParOf" srcId="{62B9EF9D-B44B-47F5-8A19-7F58438AF358}" destId="{1F59060D-D37D-4443-B036-1CF45EA1663F}" srcOrd="1" destOrd="0" presId="urn:microsoft.com/office/officeart/2005/8/layout/orgChart1"/>
    <dgm:cxn modelId="{B6F9B604-335E-ED44-B794-C06ABFFB4FAE}" type="presParOf" srcId="{62B9EF9D-B44B-47F5-8A19-7F58438AF358}" destId="{ECB5EC9B-D0B3-4204-BF2F-0B3574FE59F2}" srcOrd="2" destOrd="0" presId="urn:microsoft.com/office/officeart/2005/8/layout/orgChart1"/>
    <dgm:cxn modelId="{B7406A91-F009-A94D-9EB1-2F9247C401B5}" type="presParOf" srcId="{01AA76B1-B6A4-4F9E-B017-08B317CFC73F}" destId="{6E57F77F-19DB-4087-92EA-45AED79D3A9E}" srcOrd="4" destOrd="0" presId="urn:microsoft.com/office/officeart/2005/8/layout/orgChart1"/>
    <dgm:cxn modelId="{3353BFA7-7C12-2742-B969-63EEBE9AEA2C}" type="presParOf" srcId="{01AA76B1-B6A4-4F9E-B017-08B317CFC73F}" destId="{3536A4CA-0CFD-4DF6-A7BF-549C21A970CC}" srcOrd="5" destOrd="0" presId="urn:microsoft.com/office/officeart/2005/8/layout/orgChart1"/>
    <dgm:cxn modelId="{0B86DDBD-00B3-B04B-BFCE-F7F48F7E7EE6}" type="presParOf" srcId="{3536A4CA-0CFD-4DF6-A7BF-549C21A970CC}" destId="{0E60C2DC-3BCC-4214-8674-3F14AA89E0E8}" srcOrd="0" destOrd="0" presId="urn:microsoft.com/office/officeart/2005/8/layout/orgChart1"/>
    <dgm:cxn modelId="{A8A5C667-F8A5-004A-B5F7-B709E6CADAAD}" type="presParOf" srcId="{0E60C2DC-3BCC-4214-8674-3F14AA89E0E8}" destId="{FF57A380-A839-402B-BEA6-34C16A520354}" srcOrd="0" destOrd="0" presId="urn:microsoft.com/office/officeart/2005/8/layout/orgChart1"/>
    <dgm:cxn modelId="{FB6F3B08-B043-AB45-BA5F-B8D28C85A3EF}" type="presParOf" srcId="{0E60C2DC-3BCC-4214-8674-3F14AA89E0E8}" destId="{6279A820-952D-4D0F-9BF4-C171FB40D4DE}" srcOrd="1" destOrd="0" presId="urn:microsoft.com/office/officeart/2005/8/layout/orgChart1"/>
    <dgm:cxn modelId="{B098AB85-533E-C343-B599-5F01231CE4A0}" type="presParOf" srcId="{3536A4CA-0CFD-4DF6-A7BF-549C21A970CC}" destId="{9C2AEA83-5643-4860-AD67-BF1CD47A4E64}" srcOrd="1" destOrd="0" presId="urn:microsoft.com/office/officeart/2005/8/layout/orgChart1"/>
    <dgm:cxn modelId="{F032A6BA-47C3-D54E-9C97-5CDFECF879BE}" type="presParOf" srcId="{3536A4CA-0CFD-4DF6-A7BF-549C21A970CC}" destId="{11CAEC4C-90CB-41C2-BC0E-B1B75DB1E436}" srcOrd="2" destOrd="0" presId="urn:microsoft.com/office/officeart/2005/8/layout/orgChart1"/>
    <dgm:cxn modelId="{168221B4-FC76-D84C-8676-0DBCCD764659}" type="presParOf" srcId="{01AA76B1-B6A4-4F9E-B017-08B317CFC73F}" destId="{BD43E300-D972-4B1C-AA86-F94390ECD8AE}" srcOrd="6" destOrd="0" presId="urn:microsoft.com/office/officeart/2005/8/layout/orgChart1"/>
    <dgm:cxn modelId="{21F283CC-4E71-CF47-BCA5-A76E51B918AD}" type="presParOf" srcId="{01AA76B1-B6A4-4F9E-B017-08B317CFC73F}" destId="{99514E7D-0810-46A3-9BB5-A488DD64497C}" srcOrd="7" destOrd="0" presId="urn:microsoft.com/office/officeart/2005/8/layout/orgChart1"/>
    <dgm:cxn modelId="{E5DFE5B1-C48D-B749-B103-E2847F3EAF6D}" type="presParOf" srcId="{99514E7D-0810-46A3-9BB5-A488DD64497C}" destId="{BE976803-AF8D-48AB-8E4A-0005B4984847}" srcOrd="0" destOrd="0" presId="urn:microsoft.com/office/officeart/2005/8/layout/orgChart1"/>
    <dgm:cxn modelId="{EF061A1C-E11D-1340-B92A-17276B63BF2A}" type="presParOf" srcId="{BE976803-AF8D-48AB-8E4A-0005B4984847}" destId="{F0E3B8E6-7D88-4EB5-A4D9-255DAE7B76F0}" srcOrd="0" destOrd="0" presId="urn:microsoft.com/office/officeart/2005/8/layout/orgChart1"/>
    <dgm:cxn modelId="{BF54B218-0B55-3E45-8711-8DC6F5FB7DB8}" type="presParOf" srcId="{BE976803-AF8D-48AB-8E4A-0005B4984847}" destId="{EB1EAF37-262A-4CEB-A7F3-81342E06407B}" srcOrd="1" destOrd="0" presId="urn:microsoft.com/office/officeart/2005/8/layout/orgChart1"/>
    <dgm:cxn modelId="{E7307B0B-9FC2-5246-8B24-C260593589EB}" type="presParOf" srcId="{99514E7D-0810-46A3-9BB5-A488DD64497C}" destId="{E91BC65C-6ABC-4070-9006-C0DECCACB6E6}" srcOrd="1" destOrd="0" presId="urn:microsoft.com/office/officeart/2005/8/layout/orgChart1"/>
    <dgm:cxn modelId="{6F039733-74C8-054F-A0D0-785D7FAF3159}" type="presParOf" srcId="{99514E7D-0810-46A3-9BB5-A488DD64497C}" destId="{EFFCBF6B-829D-4627-8DAA-AE547BE9A447}" srcOrd="2" destOrd="0" presId="urn:microsoft.com/office/officeart/2005/8/layout/orgChart1"/>
    <dgm:cxn modelId="{0B280053-BFE8-EB45-A4CE-62CE09E91715}" type="presParOf" srcId="{01AA76B1-B6A4-4F9E-B017-08B317CFC73F}" destId="{AAE24B02-D080-48C9-946E-11290E3BC6DB}" srcOrd="8" destOrd="0" presId="urn:microsoft.com/office/officeart/2005/8/layout/orgChart1"/>
    <dgm:cxn modelId="{3EA3A691-386A-1C44-9027-9D4879229C0E}" type="presParOf" srcId="{01AA76B1-B6A4-4F9E-B017-08B317CFC73F}" destId="{E641528B-1106-4F2F-96EA-67BDEBEA0FDB}" srcOrd="9" destOrd="0" presId="urn:microsoft.com/office/officeart/2005/8/layout/orgChart1"/>
    <dgm:cxn modelId="{030107C8-AC98-C346-A8E9-F4C7FD6F5C07}" type="presParOf" srcId="{E641528B-1106-4F2F-96EA-67BDEBEA0FDB}" destId="{6E5FB1D2-A460-4964-B3B3-99C8840E27AC}" srcOrd="0" destOrd="0" presId="urn:microsoft.com/office/officeart/2005/8/layout/orgChart1"/>
    <dgm:cxn modelId="{A6B9BDA7-CBA5-7B4A-9CD5-6137B47C3708}" type="presParOf" srcId="{6E5FB1D2-A460-4964-B3B3-99C8840E27AC}" destId="{16A468C7-C2BA-4141-A51C-B9076ED057AD}" srcOrd="0" destOrd="0" presId="urn:microsoft.com/office/officeart/2005/8/layout/orgChart1"/>
    <dgm:cxn modelId="{293EF5BF-4AF9-1D45-8581-F4F860373144}" type="presParOf" srcId="{6E5FB1D2-A460-4964-B3B3-99C8840E27AC}" destId="{E1ED4571-3F13-48C0-8468-D330C7197E57}" srcOrd="1" destOrd="0" presId="urn:microsoft.com/office/officeart/2005/8/layout/orgChart1"/>
    <dgm:cxn modelId="{AAFB3D08-4577-3449-85D6-99B7D523B5CB}" type="presParOf" srcId="{E641528B-1106-4F2F-96EA-67BDEBEA0FDB}" destId="{9D4F1E34-EEF1-4DD6-8AD3-601927508E76}" srcOrd="1" destOrd="0" presId="urn:microsoft.com/office/officeart/2005/8/layout/orgChart1"/>
    <dgm:cxn modelId="{F9F3881C-ABEE-7244-B10B-16FE670D8CD1}" type="presParOf" srcId="{E641528B-1106-4F2F-96EA-67BDEBEA0FDB}" destId="{9F1B803E-A963-4150-9ECF-0701BB7E5E35}" srcOrd="2" destOrd="0" presId="urn:microsoft.com/office/officeart/2005/8/layout/orgChart1"/>
    <dgm:cxn modelId="{BF743AB3-0C6F-5A4B-AFEB-88AC0889E1E7}" type="presParOf" srcId="{F18C755A-8F43-4DAD-A861-A0CF5A0B3953}" destId="{82CA5544-9E65-4B46-A5DE-7363A62EC669}"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350284-701A-47ED-A371-BAA31B9A0B9C}" type="doc">
      <dgm:prSet loTypeId="urn:microsoft.com/office/officeart/2005/8/layout/orgChart1" loCatId="hierarchy" qsTypeId="urn:microsoft.com/office/officeart/2005/8/quickstyle/3d2" qsCatId="3D" csTypeId="urn:microsoft.com/office/officeart/2005/8/colors/colorful1" csCatId="colorful" phldr="1"/>
      <dgm:spPr/>
      <dgm:t>
        <a:bodyPr/>
        <a:lstStyle/>
        <a:p>
          <a:pPr rtl="1"/>
          <a:endParaRPr lang="ar-SA"/>
        </a:p>
      </dgm:t>
    </dgm:pt>
    <dgm:pt modelId="{555D5FCB-565F-4728-B906-0A740BA69414}">
      <dgm:prSet custT="1"/>
      <dgm:spPr/>
      <dgm:t>
        <a:bodyPr/>
        <a:lstStyle/>
        <a:p>
          <a:pPr marL="0" marR="0" lvl="0" indent="0" algn="ctr" defTabSz="914400" rtl="1" eaLnBrk="1" fontAlgn="base" latinLnBrk="0" hangingPunct="1">
            <a:lnSpc>
              <a:spcPct val="100000"/>
            </a:lnSpc>
            <a:spcBef>
              <a:spcPct val="50000"/>
            </a:spcBef>
            <a:spcAft>
              <a:spcPct val="0"/>
            </a:spcAft>
            <a:buClrTx/>
            <a:buSzTx/>
            <a:buFontTx/>
            <a:buNone/>
            <a:tabLst/>
          </a:pPr>
          <a:r>
            <a:rPr kumimoji="0" lang="ar-SA" sz="3600" b="1" i="0" u="sng" strike="noStrike" cap="none" normalizeH="0" baseline="0">
              <a:solidFill>
                <a:schemeClr val="tx1"/>
              </a:solidFill>
              <a:effectLst/>
              <a:latin typeface="Tahoma" pitchFamily="34" charset="0"/>
              <a:cs typeface="Tahoma" pitchFamily="34" charset="0"/>
            </a:rPr>
            <a:t>ثالثا: إعداد تخطیط عام لمحتويات الاختبار  </a:t>
          </a:r>
          <a:endParaRPr kumimoji="0" lang="en-US" sz="3600" b="1" i="0" u="sng" strike="noStrike" cap="none" normalizeH="0" baseline="0" dirty="0">
            <a:solidFill>
              <a:schemeClr val="tx1"/>
            </a:solidFill>
            <a:effectLst/>
            <a:latin typeface="Tahoma" pitchFamily="34" charset="0"/>
            <a:cs typeface="Tahoma" pitchFamily="34" charset="0"/>
          </a:endParaRPr>
        </a:p>
      </dgm:t>
    </dgm:pt>
    <dgm:pt modelId="{FC19A6C3-4B37-4A45-B740-508DACED2659}" type="parTrans" cxnId="{7E1CC37D-6422-4DAE-AC4D-F20B7004B990}">
      <dgm:prSet/>
      <dgm:spPr/>
      <dgm:t>
        <a:bodyPr/>
        <a:lstStyle/>
        <a:p>
          <a:pPr rtl="1"/>
          <a:endParaRPr lang="ar-SA" sz="3600"/>
        </a:p>
      </dgm:t>
    </dgm:pt>
    <dgm:pt modelId="{2CE61197-3372-4E6A-A3E2-6DC377FCB434}" type="sibTrans" cxnId="{7E1CC37D-6422-4DAE-AC4D-F20B7004B990}">
      <dgm:prSet/>
      <dgm:spPr/>
      <dgm:t>
        <a:bodyPr/>
        <a:lstStyle/>
        <a:p>
          <a:pPr rtl="1"/>
          <a:endParaRPr lang="ar-SA" sz="3600"/>
        </a:p>
      </dgm:t>
    </dgm:pt>
    <dgm:pt modelId="{4A548F8D-93D7-4A42-8A86-73E094145680}">
      <dgm:prSet custT="1"/>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a:effectLst/>
              <a:latin typeface="Tahoma" pitchFamily="34" charset="0"/>
              <a:cs typeface="Tahoma" pitchFamily="34" charset="0"/>
            </a:rPr>
            <a:t>1- تحليل محتوى مادة الاختبار </a:t>
          </a:r>
          <a:endParaRPr kumimoji="0" lang="en-US" sz="3600" b="1" i="0" u="none" strike="noStrike" cap="none" normalizeH="0" baseline="0" dirty="0">
            <a:effectLst/>
            <a:latin typeface="Tahoma" pitchFamily="34" charset="0"/>
            <a:cs typeface="Tahoma" pitchFamily="34" charset="0"/>
          </a:endParaRPr>
        </a:p>
      </dgm:t>
    </dgm:pt>
    <dgm:pt modelId="{F3EDBC90-66BE-4D5F-8E17-E8DF4AA6D69C}" type="parTrans" cxnId="{F332A564-657D-4607-A127-D686189990FC}">
      <dgm:prSet/>
      <dgm:spPr/>
      <dgm:t>
        <a:bodyPr/>
        <a:lstStyle/>
        <a:p>
          <a:pPr rtl="1"/>
          <a:endParaRPr lang="ar-SA" sz="3600"/>
        </a:p>
      </dgm:t>
    </dgm:pt>
    <dgm:pt modelId="{F0904CFB-132E-47F7-8AD9-CCFFF0BECE37}" type="sibTrans" cxnId="{F332A564-657D-4607-A127-D686189990FC}">
      <dgm:prSet/>
      <dgm:spPr/>
      <dgm:t>
        <a:bodyPr/>
        <a:lstStyle/>
        <a:p>
          <a:pPr rtl="1"/>
          <a:endParaRPr lang="ar-SA" sz="3600"/>
        </a:p>
      </dgm:t>
    </dgm:pt>
    <dgm:pt modelId="{CF1EE084-E3D7-40CF-8C6B-63D9B11D686C}">
      <dgm:prSet custT="1"/>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a:effectLst/>
              <a:latin typeface="Tahoma" pitchFamily="34" charset="0"/>
              <a:cs typeface="Tahoma" pitchFamily="34" charset="0"/>
            </a:rPr>
            <a:t>2- إعداد جدول المواصفات </a:t>
          </a:r>
          <a:endParaRPr kumimoji="0" lang="en-US" sz="3600" b="1" i="0" u="none" strike="noStrike" cap="none" normalizeH="0" baseline="0" dirty="0">
            <a:effectLst/>
            <a:latin typeface="Tahoma" pitchFamily="34" charset="0"/>
            <a:cs typeface="Tahoma" pitchFamily="34" charset="0"/>
          </a:endParaRPr>
        </a:p>
      </dgm:t>
    </dgm:pt>
    <dgm:pt modelId="{C0A3F6D5-2269-45F7-9265-7A0AA175F2F5}" type="parTrans" cxnId="{B82DA190-9D70-4421-B50A-11D4EA6A1075}">
      <dgm:prSet/>
      <dgm:spPr/>
      <dgm:t>
        <a:bodyPr/>
        <a:lstStyle/>
        <a:p>
          <a:pPr rtl="1"/>
          <a:endParaRPr lang="ar-SA" sz="3600"/>
        </a:p>
      </dgm:t>
    </dgm:pt>
    <dgm:pt modelId="{0733CBB3-FDD9-4E7F-BABC-5B8B71ECAF1E}" type="sibTrans" cxnId="{B82DA190-9D70-4421-B50A-11D4EA6A1075}">
      <dgm:prSet/>
      <dgm:spPr/>
      <dgm:t>
        <a:bodyPr/>
        <a:lstStyle/>
        <a:p>
          <a:pPr rtl="1"/>
          <a:endParaRPr lang="ar-SA" sz="3600"/>
        </a:p>
      </dgm:t>
    </dgm:pt>
    <dgm:pt modelId="{A97AA5E0-4883-44F1-8C68-286D23E85A4E}" type="pres">
      <dgm:prSet presAssocID="{2A350284-701A-47ED-A371-BAA31B9A0B9C}" presName="hierChild1" presStyleCnt="0">
        <dgm:presLayoutVars>
          <dgm:orgChart val="1"/>
          <dgm:chPref val="1"/>
          <dgm:dir/>
          <dgm:animOne val="branch"/>
          <dgm:animLvl val="lvl"/>
          <dgm:resizeHandles/>
        </dgm:presLayoutVars>
      </dgm:prSet>
      <dgm:spPr/>
    </dgm:pt>
    <dgm:pt modelId="{F18C755A-8F43-4DAD-A861-A0CF5A0B3953}" type="pres">
      <dgm:prSet presAssocID="{555D5FCB-565F-4728-B906-0A740BA69414}" presName="hierRoot1" presStyleCnt="0">
        <dgm:presLayoutVars>
          <dgm:hierBranch val="l"/>
        </dgm:presLayoutVars>
      </dgm:prSet>
      <dgm:spPr/>
    </dgm:pt>
    <dgm:pt modelId="{0C0DA25E-1FCB-437D-B308-154A01189A7D}" type="pres">
      <dgm:prSet presAssocID="{555D5FCB-565F-4728-B906-0A740BA69414}" presName="rootComposite1" presStyleCnt="0"/>
      <dgm:spPr/>
    </dgm:pt>
    <dgm:pt modelId="{EDD49824-233E-41F2-9B77-DC8AD9F4BEAF}" type="pres">
      <dgm:prSet presAssocID="{555D5FCB-565F-4728-B906-0A740BA69414}" presName="rootText1" presStyleLbl="node0" presStyleIdx="0" presStyleCnt="1" custScaleX="356529" custScaleY="157747">
        <dgm:presLayoutVars>
          <dgm:chPref val="3"/>
        </dgm:presLayoutVars>
      </dgm:prSet>
      <dgm:spPr/>
    </dgm:pt>
    <dgm:pt modelId="{351F5471-B649-4B1B-BD6F-3343C260E1D9}" type="pres">
      <dgm:prSet presAssocID="{555D5FCB-565F-4728-B906-0A740BA69414}" presName="rootConnector1" presStyleLbl="node1" presStyleIdx="0" presStyleCnt="0"/>
      <dgm:spPr/>
    </dgm:pt>
    <dgm:pt modelId="{01AA76B1-B6A4-4F9E-B017-08B317CFC73F}" type="pres">
      <dgm:prSet presAssocID="{555D5FCB-565F-4728-B906-0A740BA69414}" presName="hierChild2" presStyleCnt="0"/>
      <dgm:spPr/>
    </dgm:pt>
    <dgm:pt modelId="{F899B8BB-B87F-4710-BB3D-627C9FD4EE3F}" type="pres">
      <dgm:prSet presAssocID="{F3EDBC90-66BE-4D5F-8E17-E8DF4AA6D69C}" presName="Name50" presStyleLbl="parChTrans1D2" presStyleIdx="0" presStyleCnt="2"/>
      <dgm:spPr/>
    </dgm:pt>
    <dgm:pt modelId="{DE5FDF28-32B1-49CD-BE0C-C3D96B0F613A}" type="pres">
      <dgm:prSet presAssocID="{4A548F8D-93D7-4A42-8A86-73E094145680}" presName="hierRoot2" presStyleCnt="0">
        <dgm:presLayoutVars>
          <dgm:hierBranch/>
        </dgm:presLayoutVars>
      </dgm:prSet>
      <dgm:spPr/>
    </dgm:pt>
    <dgm:pt modelId="{1F97FEB1-1D6A-4AA8-B1CB-2FF3A42B4D73}" type="pres">
      <dgm:prSet presAssocID="{4A548F8D-93D7-4A42-8A86-73E094145680}" presName="rootComposite" presStyleCnt="0"/>
      <dgm:spPr/>
    </dgm:pt>
    <dgm:pt modelId="{3DF00005-757F-4041-BD9F-51E847461A25}" type="pres">
      <dgm:prSet presAssocID="{4A548F8D-93D7-4A42-8A86-73E094145680}" presName="rootText" presStyleLbl="node2" presStyleIdx="0" presStyleCnt="2" custScaleX="320129">
        <dgm:presLayoutVars>
          <dgm:chPref val="3"/>
        </dgm:presLayoutVars>
      </dgm:prSet>
      <dgm:spPr/>
    </dgm:pt>
    <dgm:pt modelId="{D9DA13DB-608F-4D3A-8394-F24E4A7B5CA1}" type="pres">
      <dgm:prSet presAssocID="{4A548F8D-93D7-4A42-8A86-73E094145680}" presName="rootConnector" presStyleLbl="node2" presStyleIdx="0" presStyleCnt="2"/>
      <dgm:spPr/>
    </dgm:pt>
    <dgm:pt modelId="{74B98F85-EDC8-4EEE-9269-B1E37F4C410A}" type="pres">
      <dgm:prSet presAssocID="{4A548F8D-93D7-4A42-8A86-73E094145680}" presName="hierChild4" presStyleCnt="0"/>
      <dgm:spPr/>
    </dgm:pt>
    <dgm:pt modelId="{CA43947B-C689-4BEE-8BD9-28974FD2DFFB}" type="pres">
      <dgm:prSet presAssocID="{4A548F8D-93D7-4A42-8A86-73E094145680}" presName="hierChild5" presStyleCnt="0"/>
      <dgm:spPr/>
    </dgm:pt>
    <dgm:pt modelId="{383BC4B5-69E2-4636-9ED9-A2F288BFF51A}" type="pres">
      <dgm:prSet presAssocID="{C0A3F6D5-2269-45F7-9265-7A0AA175F2F5}" presName="Name50" presStyleLbl="parChTrans1D2" presStyleIdx="1" presStyleCnt="2"/>
      <dgm:spPr/>
    </dgm:pt>
    <dgm:pt modelId="{62B9EF9D-B44B-47F5-8A19-7F58438AF358}" type="pres">
      <dgm:prSet presAssocID="{CF1EE084-E3D7-40CF-8C6B-63D9B11D686C}" presName="hierRoot2" presStyleCnt="0">
        <dgm:presLayoutVars>
          <dgm:hierBranch/>
        </dgm:presLayoutVars>
      </dgm:prSet>
      <dgm:spPr/>
    </dgm:pt>
    <dgm:pt modelId="{2ECE8A4A-51FF-49D8-B970-D17F83789F81}" type="pres">
      <dgm:prSet presAssocID="{CF1EE084-E3D7-40CF-8C6B-63D9B11D686C}" presName="rootComposite" presStyleCnt="0"/>
      <dgm:spPr/>
    </dgm:pt>
    <dgm:pt modelId="{0FBA9D2E-A20A-49BF-871D-5657A943AAFD}" type="pres">
      <dgm:prSet presAssocID="{CF1EE084-E3D7-40CF-8C6B-63D9B11D686C}" presName="rootText" presStyleLbl="node2" presStyleIdx="1" presStyleCnt="2" custScaleX="320129">
        <dgm:presLayoutVars>
          <dgm:chPref val="3"/>
        </dgm:presLayoutVars>
      </dgm:prSet>
      <dgm:spPr/>
    </dgm:pt>
    <dgm:pt modelId="{5A4CDCEF-82A6-43FB-8A0B-E53FFB4FE21D}" type="pres">
      <dgm:prSet presAssocID="{CF1EE084-E3D7-40CF-8C6B-63D9B11D686C}" presName="rootConnector" presStyleLbl="node2" presStyleIdx="1" presStyleCnt="2"/>
      <dgm:spPr/>
    </dgm:pt>
    <dgm:pt modelId="{1F59060D-D37D-4443-B036-1CF45EA1663F}" type="pres">
      <dgm:prSet presAssocID="{CF1EE084-E3D7-40CF-8C6B-63D9B11D686C}" presName="hierChild4" presStyleCnt="0"/>
      <dgm:spPr/>
    </dgm:pt>
    <dgm:pt modelId="{ECB5EC9B-D0B3-4204-BF2F-0B3574FE59F2}" type="pres">
      <dgm:prSet presAssocID="{CF1EE084-E3D7-40CF-8C6B-63D9B11D686C}" presName="hierChild5" presStyleCnt="0"/>
      <dgm:spPr/>
    </dgm:pt>
    <dgm:pt modelId="{82CA5544-9E65-4B46-A5DE-7363A62EC669}" type="pres">
      <dgm:prSet presAssocID="{555D5FCB-565F-4728-B906-0A740BA69414}" presName="hierChild3" presStyleCnt="0"/>
      <dgm:spPr/>
    </dgm:pt>
  </dgm:ptLst>
  <dgm:cxnLst>
    <dgm:cxn modelId="{BA33500D-9E90-8246-A40C-E2880E0F60A0}" type="presOf" srcId="{C0A3F6D5-2269-45F7-9265-7A0AA175F2F5}" destId="{383BC4B5-69E2-4636-9ED9-A2F288BFF51A}" srcOrd="0" destOrd="0" presId="urn:microsoft.com/office/officeart/2005/8/layout/orgChart1"/>
    <dgm:cxn modelId="{3049DE1A-47EE-304E-966A-B0BA8A3D3D40}" type="presOf" srcId="{555D5FCB-565F-4728-B906-0A740BA69414}" destId="{351F5471-B649-4B1B-BD6F-3343C260E1D9}" srcOrd="1" destOrd="0" presId="urn:microsoft.com/office/officeart/2005/8/layout/orgChart1"/>
    <dgm:cxn modelId="{F332A564-657D-4607-A127-D686189990FC}" srcId="{555D5FCB-565F-4728-B906-0A740BA69414}" destId="{4A548F8D-93D7-4A42-8A86-73E094145680}" srcOrd="0" destOrd="0" parTransId="{F3EDBC90-66BE-4D5F-8E17-E8DF4AA6D69C}" sibTransId="{F0904CFB-132E-47F7-8AD9-CCFFF0BECE37}"/>
    <dgm:cxn modelId="{E54BCD65-7D1F-3E4B-9302-820E309DBB94}" type="presOf" srcId="{CF1EE084-E3D7-40CF-8C6B-63D9B11D686C}" destId="{0FBA9D2E-A20A-49BF-871D-5657A943AAFD}" srcOrd="0" destOrd="0" presId="urn:microsoft.com/office/officeart/2005/8/layout/orgChart1"/>
    <dgm:cxn modelId="{7E1CC37D-6422-4DAE-AC4D-F20B7004B990}" srcId="{2A350284-701A-47ED-A371-BAA31B9A0B9C}" destId="{555D5FCB-565F-4728-B906-0A740BA69414}" srcOrd="0" destOrd="0" parTransId="{FC19A6C3-4B37-4A45-B740-508DACED2659}" sibTransId="{2CE61197-3372-4E6A-A3E2-6DC377FCB434}"/>
    <dgm:cxn modelId="{B82DA190-9D70-4421-B50A-11D4EA6A1075}" srcId="{555D5FCB-565F-4728-B906-0A740BA69414}" destId="{CF1EE084-E3D7-40CF-8C6B-63D9B11D686C}" srcOrd="1" destOrd="0" parTransId="{C0A3F6D5-2269-45F7-9265-7A0AA175F2F5}" sibTransId="{0733CBB3-FDD9-4E7F-BABC-5B8B71ECAF1E}"/>
    <dgm:cxn modelId="{89B28199-3F8A-9A4C-80C8-B81083440C35}" type="presOf" srcId="{CF1EE084-E3D7-40CF-8C6B-63D9B11D686C}" destId="{5A4CDCEF-82A6-43FB-8A0B-E53FFB4FE21D}" srcOrd="1" destOrd="0" presId="urn:microsoft.com/office/officeart/2005/8/layout/orgChart1"/>
    <dgm:cxn modelId="{8230309C-6AFA-014A-BD72-8E1074B4D93D}" type="presOf" srcId="{F3EDBC90-66BE-4D5F-8E17-E8DF4AA6D69C}" destId="{F899B8BB-B87F-4710-BB3D-627C9FD4EE3F}" srcOrd="0" destOrd="0" presId="urn:microsoft.com/office/officeart/2005/8/layout/orgChart1"/>
    <dgm:cxn modelId="{5D42F9A4-5119-B94D-B7F1-556AE15E02D1}" type="presOf" srcId="{555D5FCB-565F-4728-B906-0A740BA69414}" destId="{EDD49824-233E-41F2-9B77-DC8AD9F4BEAF}" srcOrd="0" destOrd="0" presId="urn:microsoft.com/office/officeart/2005/8/layout/orgChart1"/>
    <dgm:cxn modelId="{0F5106A6-0A4C-2E4C-8ECC-F62D84586A5E}" type="presOf" srcId="{4A548F8D-93D7-4A42-8A86-73E094145680}" destId="{D9DA13DB-608F-4D3A-8394-F24E4A7B5CA1}" srcOrd="1" destOrd="0" presId="urn:microsoft.com/office/officeart/2005/8/layout/orgChart1"/>
    <dgm:cxn modelId="{6355ADAA-AC21-F943-B1FF-15F5B12F2C26}" type="presOf" srcId="{2A350284-701A-47ED-A371-BAA31B9A0B9C}" destId="{A97AA5E0-4883-44F1-8C68-286D23E85A4E}" srcOrd="0" destOrd="0" presId="urn:microsoft.com/office/officeart/2005/8/layout/orgChart1"/>
    <dgm:cxn modelId="{474AA5C4-EF78-D540-AF30-13F7E4A3DFAF}" type="presOf" srcId="{4A548F8D-93D7-4A42-8A86-73E094145680}" destId="{3DF00005-757F-4041-BD9F-51E847461A25}" srcOrd="0" destOrd="0" presId="urn:microsoft.com/office/officeart/2005/8/layout/orgChart1"/>
    <dgm:cxn modelId="{BE40F973-B0F8-9144-8888-C6210D48994A}" type="presParOf" srcId="{A97AA5E0-4883-44F1-8C68-286D23E85A4E}" destId="{F18C755A-8F43-4DAD-A861-A0CF5A0B3953}" srcOrd="0" destOrd="0" presId="urn:microsoft.com/office/officeart/2005/8/layout/orgChart1"/>
    <dgm:cxn modelId="{072F04E8-3586-A447-A7EC-B230C9C24FA2}" type="presParOf" srcId="{F18C755A-8F43-4DAD-A861-A0CF5A0B3953}" destId="{0C0DA25E-1FCB-437D-B308-154A01189A7D}" srcOrd="0" destOrd="0" presId="urn:microsoft.com/office/officeart/2005/8/layout/orgChart1"/>
    <dgm:cxn modelId="{5097F242-90B6-564D-9F90-1D74C9AF42E6}" type="presParOf" srcId="{0C0DA25E-1FCB-437D-B308-154A01189A7D}" destId="{EDD49824-233E-41F2-9B77-DC8AD9F4BEAF}" srcOrd="0" destOrd="0" presId="urn:microsoft.com/office/officeart/2005/8/layout/orgChart1"/>
    <dgm:cxn modelId="{FA54FA89-F200-784C-98F4-87296460CD03}" type="presParOf" srcId="{0C0DA25E-1FCB-437D-B308-154A01189A7D}" destId="{351F5471-B649-4B1B-BD6F-3343C260E1D9}" srcOrd="1" destOrd="0" presId="urn:microsoft.com/office/officeart/2005/8/layout/orgChart1"/>
    <dgm:cxn modelId="{613A2475-97C0-D949-8D21-E03F56501E37}" type="presParOf" srcId="{F18C755A-8F43-4DAD-A861-A0CF5A0B3953}" destId="{01AA76B1-B6A4-4F9E-B017-08B317CFC73F}" srcOrd="1" destOrd="0" presId="urn:microsoft.com/office/officeart/2005/8/layout/orgChart1"/>
    <dgm:cxn modelId="{53E98DE6-8093-204A-A9D5-9BD09ADA9B13}" type="presParOf" srcId="{01AA76B1-B6A4-4F9E-B017-08B317CFC73F}" destId="{F899B8BB-B87F-4710-BB3D-627C9FD4EE3F}" srcOrd="0" destOrd="0" presId="urn:microsoft.com/office/officeart/2005/8/layout/orgChart1"/>
    <dgm:cxn modelId="{7441BBF6-5EAA-0842-A96F-6BE84C180A1D}" type="presParOf" srcId="{01AA76B1-B6A4-4F9E-B017-08B317CFC73F}" destId="{DE5FDF28-32B1-49CD-BE0C-C3D96B0F613A}" srcOrd="1" destOrd="0" presId="urn:microsoft.com/office/officeart/2005/8/layout/orgChart1"/>
    <dgm:cxn modelId="{3E755F2B-0BC2-F541-8239-5B3E90C7418C}" type="presParOf" srcId="{DE5FDF28-32B1-49CD-BE0C-C3D96B0F613A}" destId="{1F97FEB1-1D6A-4AA8-B1CB-2FF3A42B4D73}" srcOrd="0" destOrd="0" presId="urn:microsoft.com/office/officeart/2005/8/layout/orgChart1"/>
    <dgm:cxn modelId="{DE989460-6EFD-6A46-B75F-EAB474E4017F}" type="presParOf" srcId="{1F97FEB1-1D6A-4AA8-B1CB-2FF3A42B4D73}" destId="{3DF00005-757F-4041-BD9F-51E847461A25}" srcOrd="0" destOrd="0" presId="urn:microsoft.com/office/officeart/2005/8/layout/orgChart1"/>
    <dgm:cxn modelId="{E70CB8E8-FDCE-1A43-9F50-0ED47252E6DF}" type="presParOf" srcId="{1F97FEB1-1D6A-4AA8-B1CB-2FF3A42B4D73}" destId="{D9DA13DB-608F-4D3A-8394-F24E4A7B5CA1}" srcOrd="1" destOrd="0" presId="urn:microsoft.com/office/officeart/2005/8/layout/orgChart1"/>
    <dgm:cxn modelId="{8523B9CF-640B-EF4B-AB3C-650CE2F69C55}" type="presParOf" srcId="{DE5FDF28-32B1-49CD-BE0C-C3D96B0F613A}" destId="{74B98F85-EDC8-4EEE-9269-B1E37F4C410A}" srcOrd="1" destOrd="0" presId="urn:microsoft.com/office/officeart/2005/8/layout/orgChart1"/>
    <dgm:cxn modelId="{BF3EA627-32BE-BA47-B713-B71BE2B40AE6}" type="presParOf" srcId="{DE5FDF28-32B1-49CD-BE0C-C3D96B0F613A}" destId="{CA43947B-C689-4BEE-8BD9-28974FD2DFFB}" srcOrd="2" destOrd="0" presId="urn:microsoft.com/office/officeart/2005/8/layout/orgChart1"/>
    <dgm:cxn modelId="{7CA7D28B-78FA-4743-BEE6-3B2A0163262D}" type="presParOf" srcId="{01AA76B1-B6A4-4F9E-B017-08B317CFC73F}" destId="{383BC4B5-69E2-4636-9ED9-A2F288BFF51A}" srcOrd="2" destOrd="0" presId="urn:microsoft.com/office/officeart/2005/8/layout/orgChart1"/>
    <dgm:cxn modelId="{CD18371B-5E8D-1B40-BCCC-3709430BEE2D}" type="presParOf" srcId="{01AA76B1-B6A4-4F9E-B017-08B317CFC73F}" destId="{62B9EF9D-B44B-47F5-8A19-7F58438AF358}" srcOrd="3" destOrd="0" presId="urn:microsoft.com/office/officeart/2005/8/layout/orgChart1"/>
    <dgm:cxn modelId="{890C8FAD-4C80-0648-9C47-69BFB80BEB7F}" type="presParOf" srcId="{62B9EF9D-B44B-47F5-8A19-7F58438AF358}" destId="{2ECE8A4A-51FF-49D8-B970-D17F83789F81}" srcOrd="0" destOrd="0" presId="urn:microsoft.com/office/officeart/2005/8/layout/orgChart1"/>
    <dgm:cxn modelId="{4FC4B763-2E4C-A945-9765-332F87E61ED2}" type="presParOf" srcId="{2ECE8A4A-51FF-49D8-B970-D17F83789F81}" destId="{0FBA9D2E-A20A-49BF-871D-5657A943AAFD}" srcOrd="0" destOrd="0" presId="urn:microsoft.com/office/officeart/2005/8/layout/orgChart1"/>
    <dgm:cxn modelId="{3741A02B-F213-5B43-A46B-7C8C1686FE52}" type="presParOf" srcId="{2ECE8A4A-51FF-49D8-B970-D17F83789F81}" destId="{5A4CDCEF-82A6-43FB-8A0B-E53FFB4FE21D}" srcOrd="1" destOrd="0" presId="urn:microsoft.com/office/officeart/2005/8/layout/orgChart1"/>
    <dgm:cxn modelId="{782470B1-1DF3-7D4E-9DBB-05F0CABEB0F6}" type="presParOf" srcId="{62B9EF9D-B44B-47F5-8A19-7F58438AF358}" destId="{1F59060D-D37D-4443-B036-1CF45EA1663F}" srcOrd="1" destOrd="0" presId="urn:microsoft.com/office/officeart/2005/8/layout/orgChart1"/>
    <dgm:cxn modelId="{B6F9B604-335E-ED44-B794-C06ABFFB4FAE}" type="presParOf" srcId="{62B9EF9D-B44B-47F5-8A19-7F58438AF358}" destId="{ECB5EC9B-D0B3-4204-BF2F-0B3574FE59F2}" srcOrd="2" destOrd="0" presId="urn:microsoft.com/office/officeart/2005/8/layout/orgChart1"/>
    <dgm:cxn modelId="{BF743AB3-0C6F-5A4B-AFEB-88AC0889E1E7}" type="presParOf" srcId="{F18C755A-8F43-4DAD-A861-A0CF5A0B3953}" destId="{82CA5544-9E65-4B46-A5DE-7363A62EC669}"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761D69-E87A-4F82-9781-DF5FCD5A6FF9}" type="doc">
      <dgm:prSet loTypeId="urn:microsoft.com/office/officeart/2005/8/layout/equation1" loCatId="process" qsTypeId="urn:microsoft.com/office/officeart/2005/8/quickstyle/simple1" qsCatId="simple" csTypeId="urn:microsoft.com/office/officeart/2005/8/colors/accent2_2" csCatId="accent2" phldr="1"/>
      <dgm:spPr/>
      <dgm:t>
        <a:bodyPr/>
        <a:lstStyle/>
        <a:p>
          <a:pPr rtl="1"/>
          <a:endParaRPr lang="ar-SA"/>
        </a:p>
      </dgm:t>
    </dgm:pt>
    <dgm:pt modelId="{223C8DF5-F56D-477F-AD6F-6151B1366A65}">
      <dgm:prSet phldrT="[نص]"/>
      <dgm:spPr>
        <a:solidFill>
          <a:schemeClr val="accent2">
            <a:lumMod val="75000"/>
          </a:schemeClr>
        </a:solidFill>
      </dgm:spPr>
      <dgm:t>
        <a:bodyPr/>
        <a:lstStyle/>
        <a:p>
          <a:pPr rtl="1"/>
          <a:r>
            <a:rPr lang="ar-SA"/>
            <a:t>تحليل </a:t>
          </a:r>
          <a:endParaRPr lang="ar-SA" dirty="0"/>
        </a:p>
      </dgm:t>
    </dgm:pt>
    <dgm:pt modelId="{3E089FEB-6239-4B23-B2E6-2891538F7BEE}" type="parTrans" cxnId="{D11CA99C-5539-4CF7-B7C9-BAF76849F16B}">
      <dgm:prSet/>
      <dgm:spPr/>
      <dgm:t>
        <a:bodyPr/>
        <a:lstStyle/>
        <a:p>
          <a:pPr rtl="1"/>
          <a:endParaRPr lang="ar-SA"/>
        </a:p>
      </dgm:t>
    </dgm:pt>
    <dgm:pt modelId="{97DB9D2A-7C97-43F6-B594-32E2932B3E5F}" type="sibTrans" cxnId="{D11CA99C-5539-4CF7-B7C9-BAF76849F16B}">
      <dgm:prSet/>
      <dgm:spPr>
        <a:solidFill>
          <a:schemeClr val="accent1">
            <a:lumMod val="75000"/>
          </a:schemeClr>
        </a:solidFill>
      </dgm:spPr>
      <dgm:t>
        <a:bodyPr/>
        <a:lstStyle/>
        <a:p>
          <a:pPr rtl="1"/>
          <a:endParaRPr lang="ar-SA" dirty="0"/>
        </a:p>
      </dgm:t>
    </dgm:pt>
    <dgm:pt modelId="{14A4AA72-D1C3-42D0-9972-47B7AA343020}">
      <dgm:prSet phldrT="[نص]"/>
      <dgm:spPr>
        <a:solidFill>
          <a:schemeClr val="tx2">
            <a:lumMod val="50000"/>
            <a:lumOff val="50000"/>
          </a:schemeClr>
        </a:solidFill>
      </dgm:spPr>
      <dgm:t>
        <a:bodyPr/>
        <a:lstStyle/>
        <a:p>
          <a:pPr rtl="1"/>
          <a:r>
            <a:rPr lang="ar-SA"/>
            <a:t>المحتوى</a:t>
          </a:r>
          <a:endParaRPr lang="ar-SA" dirty="0"/>
        </a:p>
      </dgm:t>
    </dgm:pt>
    <dgm:pt modelId="{D0B621E2-A606-4279-B8EF-0149F349A6EB}" type="parTrans" cxnId="{782D29A1-51E6-4816-B69F-98B8C47408E8}">
      <dgm:prSet/>
      <dgm:spPr/>
      <dgm:t>
        <a:bodyPr/>
        <a:lstStyle/>
        <a:p>
          <a:pPr rtl="1"/>
          <a:endParaRPr lang="ar-SA"/>
        </a:p>
      </dgm:t>
    </dgm:pt>
    <dgm:pt modelId="{C326F9D3-AAD3-4125-973B-024C7FBD5075}" type="sibTrans" cxnId="{782D29A1-51E6-4816-B69F-98B8C47408E8}">
      <dgm:prSet/>
      <dgm:spPr>
        <a:solidFill>
          <a:schemeClr val="accent1">
            <a:lumMod val="75000"/>
          </a:schemeClr>
        </a:solidFill>
      </dgm:spPr>
      <dgm:t>
        <a:bodyPr/>
        <a:lstStyle/>
        <a:p>
          <a:pPr rtl="1"/>
          <a:endParaRPr lang="ar-SA" dirty="0"/>
        </a:p>
      </dgm:t>
    </dgm:pt>
    <dgm:pt modelId="{14CAD3D1-FC00-4EA9-8A81-5D07372A020F}">
      <dgm:prSet phldrT="[نص]"/>
      <dgm:spPr>
        <a:solidFill>
          <a:srgbClr val="C00000"/>
        </a:solidFill>
      </dgm:spPr>
      <dgm:t>
        <a:bodyPr/>
        <a:lstStyle/>
        <a:p>
          <a:pPr rtl="1"/>
          <a:r>
            <a:rPr lang="ar-SA" dirty="0"/>
            <a:t>تحليل المحتوى</a:t>
          </a:r>
        </a:p>
      </dgm:t>
    </dgm:pt>
    <dgm:pt modelId="{A65883F7-25F7-41CF-BCBA-6A183E7C28B3}" type="parTrans" cxnId="{638077DC-CA1C-441A-9AA9-7F2C3B2ECB5E}">
      <dgm:prSet/>
      <dgm:spPr/>
      <dgm:t>
        <a:bodyPr/>
        <a:lstStyle/>
        <a:p>
          <a:pPr rtl="1"/>
          <a:endParaRPr lang="ar-SA"/>
        </a:p>
      </dgm:t>
    </dgm:pt>
    <dgm:pt modelId="{CFA1193E-E792-4FAE-8CA1-54964D0787D7}" type="sibTrans" cxnId="{638077DC-CA1C-441A-9AA9-7F2C3B2ECB5E}">
      <dgm:prSet/>
      <dgm:spPr/>
      <dgm:t>
        <a:bodyPr/>
        <a:lstStyle/>
        <a:p>
          <a:pPr rtl="1"/>
          <a:endParaRPr lang="ar-SA"/>
        </a:p>
      </dgm:t>
    </dgm:pt>
    <dgm:pt modelId="{17F167A4-76BD-4A82-AACB-9ADB56A2E3DC}" type="pres">
      <dgm:prSet presAssocID="{C1761D69-E87A-4F82-9781-DF5FCD5A6FF9}" presName="linearFlow" presStyleCnt="0">
        <dgm:presLayoutVars>
          <dgm:dir/>
          <dgm:resizeHandles val="exact"/>
        </dgm:presLayoutVars>
      </dgm:prSet>
      <dgm:spPr/>
    </dgm:pt>
    <dgm:pt modelId="{457CEB61-72A1-4675-A12B-49BB6D7582A0}" type="pres">
      <dgm:prSet presAssocID="{223C8DF5-F56D-477F-AD6F-6151B1366A65}" presName="node" presStyleLbl="node1" presStyleIdx="0" presStyleCnt="3">
        <dgm:presLayoutVars>
          <dgm:bulletEnabled val="1"/>
        </dgm:presLayoutVars>
      </dgm:prSet>
      <dgm:spPr/>
    </dgm:pt>
    <dgm:pt modelId="{01BBB7AC-1E0F-41BF-A0F2-A7B8CF80C267}" type="pres">
      <dgm:prSet presAssocID="{97DB9D2A-7C97-43F6-B594-32E2932B3E5F}" presName="spacerL" presStyleCnt="0"/>
      <dgm:spPr/>
    </dgm:pt>
    <dgm:pt modelId="{D15A9974-6A66-413D-84A4-FA80672C83CE}" type="pres">
      <dgm:prSet presAssocID="{97DB9D2A-7C97-43F6-B594-32E2932B3E5F}" presName="sibTrans" presStyleLbl="sibTrans2D1" presStyleIdx="0" presStyleCnt="2"/>
      <dgm:spPr/>
    </dgm:pt>
    <dgm:pt modelId="{672E3350-F94A-4E08-9F91-69772B4FF9B9}" type="pres">
      <dgm:prSet presAssocID="{97DB9D2A-7C97-43F6-B594-32E2932B3E5F}" presName="spacerR" presStyleCnt="0"/>
      <dgm:spPr/>
    </dgm:pt>
    <dgm:pt modelId="{F73D0E3F-AF11-46F7-ABEB-6A9F7DE991A5}" type="pres">
      <dgm:prSet presAssocID="{14A4AA72-D1C3-42D0-9972-47B7AA343020}" presName="node" presStyleLbl="node1" presStyleIdx="1" presStyleCnt="3">
        <dgm:presLayoutVars>
          <dgm:bulletEnabled val="1"/>
        </dgm:presLayoutVars>
      </dgm:prSet>
      <dgm:spPr/>
    </dgm:pt>
    <dgm:pt modelId="{5DE72340-E89A-43E5-BE3F-F59D3AFF3AB1}" type="pres">
      <dgm:prSet presAssocID="{C326F9D3-AAD3-4125-973B-024C7FBD5075}" presName="spacerL" presStyleCnt="0"/>
      <dgm:spPr/>
    </dgm:pt>
    <dgm:pt modelId="{89F6EC1B-E479-4958-A899-E9BAE8D0A5ED}" type="pres">
      <dgm:prSet presAssocID="{C326F9D3-AAD3-4125-973B-024C7FBD5075}" presName="sibTrans" presStyleLbl="sibTrans2D1" presStyleIdx="1" presStyleCnt="2"/>
      <dgm:spPr/>
    </dgm:pt>
    <dgm:pt modelId="{106DE178-A60F-42CF-A75C-26DB06774D29}" type="pres">
      <dgm:prSet presAssocID="{C326F9D3-AAD3-4125-973B-024C7FBD5075}" presName="spacerR" presStyleCnt="0"/>
      <dgm:spPr/>
    </dgm:pt>
    <dgm:pt modelId="{2A5CE341-9013-42C5-B419-289768B2E572}" type="pres">
      <dgm:prSet presAssocID="{14CAD3D1-FC00-4EA9-8A81-5D07372A020F}" presName="node" presStyleLbl="node1" presStyleIdx="2" presStyleCnt="3">
        <dgm:presLayoutVars>
          <dgm:bulletEnabled val="1"/>
        </dgm:presLayoutVars>
      </dgm:prSet>
      <dgm:spPr/>
    </dgm:pt>
  </dgm:ptLst>
  <dgm:cxnLst>
    <dgm:cxn modelId="{3B61CD0C-6FAE-49C1-BE6C-26A36C27CA31}" type="presOf" srcId="{97DB9D2A-7C97-43F6-B594-32E2932B3E5F}" destId="{D15A9974-6A66-413D-84A4-FA80672C83CE}" srcOrd="0" destOrd="0" presId="urn:microsoft.com/office/officeart/2005/8/layout/equation1"/>
    <dgm:cxn modelId="{7E313A1E-C171-41CD-8433-E32297630D6F}" type="presOf" srcId="{14CAD3D1-FC00-4EA9-8A81-5D07372A020F}" destId="{2A5CE341-9013-42C5-B419-289768B2E572}" srcOrd="0" destOrd="0" presId="urn:microsoft.com/office/officeart/2005/8/layout/equation1"/>
    <dgm:cxn modelId="{012F1D62-EAEF-419B-9C2E-0B6166E5A04C}" type="presOf" srcId="{C1761D69-E87A-4F82-9781-DF5FCD5A6FF9}" destId="{17F167A4-76BD-4A82-AACB-9ADB56A2E3DC}" srcOrd="0" destOrd="0" presId="urn:microsoft.com/office/officeart/2005/8/layout/equation1"/>
    <dgm:cxn modelId="{4934258A-2723-49F2-A4B2-9E6D78E2A80B}" type="presOf" srcId="{C326F9D3-AAD3-4125-973B-024C7FBD5075}" destId="{89F6EC1B-E479-4958-A899-E9BAE8D0A5ED}" srcOrd="0" destOrd="0" presId="urn:microsoft.com/office/officeart/2005/8/layout/equation1"/>
    <dgm:cxn modelId="{D11CA99C-5539-4CF7-B7C9-BAF76849F16B}" srcId="{C1761D69-E87A-4F82-9781-DF5FCD5A6FF9}" destId="{223C8DF5-F56D-477F-AD6F-6151B1366A65}" srcOrd="0" destOrd="0" parTransId="{3E089FEB-6239-4B23-B2E6-2891538F7BEE}" sibTransId="{97DB9D2A-7C97-43F6-B594-32E2932B3E5F}"/>
    <dgm:cxn modelId="{9DABD79E-4502-4EA4-B1F5-A429784A5276}" type="presOf" srcId="{223C8DF5-F56D-477F-AD6F-6151B1366A65}" destId="{457CEB61-72A1-4675-A12B-49BB6D7582A0}" srcOrd="0" destOrd="0" presId="urn:microsoft.com/office/officeart/2005/8/layout/equation1"/>
    <dgm:cxn modelId="{782D29A1-51E6-4816-B69F-98B8C47408E8}" srcId="{C1761D69-E87A-4F82-9781-DF5FCD5A6FF9}" destId="{14A4AA72-D1C3-42D0-9972-47B7AA343020}" srcOrd="1" destOrd="0" parTransId="{D0B621E2-A606-4279-B8EF-0149F349A6EB}" sibTransId="{C326F9D3-AAD3-4125-973B-024C7FBD5075}"/>
    <dgm:cxn modelId="{FE3DE1CD-FF4C-4BF9-B009-FA0AF108A35E}" type="presOf" srcId="{14A4AA72-D1C3-42D0-9972-47B7AA343020}" destId="{F73D0E3F-AF11-46F7-ABEB-6A9F7DE991A5}" srcOrd="0" destOrd="0" presId="urn:microsoft.com/office/officeart/2005/8/layout/equation1"/>
    <dgm:cxn modelId="{638077DC-CA1C-441A-9AA9-7F2C3B2ECB5E}" srcId="{C1761D69-E87A-4F82-9781-DF5FCD5A6FF9}" destId="{14CAD3D1-FC00-4EA9-8A81-5D07372A020F}" srcOrd="2" destOrd="0" parTransId="{A65883F7-25F7-41CF-BCBA-6A183E7C28B3}" sibTransId="{CFA1193E-E792-4FAE-8CA1-54964D0787D7}"/>
    <dgm:cxn modelId="{2D15B3C1-899F-4E59-81DA-AB5991CDF481}" type="presParOf" srcId="{17F167A4-76BD-4A82-AACB-9ADB56A2E3DC}" destId="{457CEB61-72A1-4675-A12B-49BB6D7582A0}" srcOrd="0" destOrd="0" presId="urn:microsoft.com/office/officeart/2005/8/layout/equation1"/>
    <dgm:cxn modelId="{57F3E6A1-4122-4653-A5EE-0CC78B9C402B}" type="presParOf" srcId="{17F167A4-76BD-4A82-AACB-9ADB56A2E3DC}" destId="{01BBB7AC-1E0F-41BF-A0F2-A7B8CF80C267}" srcOrd="1" destOrd="0" presId="urn:microsoft.com/office/officeart/2005/8/layout/equation1"/>
    <dgm:cxn modelId="{9E5C68B0-D88C-446A-B792-005FB2DCAC71}" type="presParOf" srcId="{17F167A4-76BD-4A82-AACB-9ADB56A2E3DC}" destId="{D15A9974-6A66-413D-84A4-FA80672C83CE}" srcOrd="2" destOrd="0" presId="urn:microsoft.com/office/officeart/2005/8/layout/equation1"/>
    <dgm:cxn modelId="{2CD1A195-E62B-4D23-AEB3-2105F8BB1C5D}" type="presParOf" srcId="{17F167A4-76BD-4A82-AACB-9ADB56A2E3DC}" destId="{672E3350-F94A-4E08-9F91-69772B4FF9B9}" srcOrd="3" destOrd="0" presId="urn:microsoft.com/office/officeart/2005/8/layout/equation1"/>
    <dgm:cxn modelId="{2EE50B75-3F16-45A8-9F00-C48B0ABA9557}" type="presParOf" srcId="{17F167A4-76BD-4A82-AACB-9ADB56A2E3DC}" destId="{F73D0E3F-AF11-46F7-ABEB-6A9F7DE991A5}" srcOrd="4" destOrd="0" presId="urn:microsoft.com/office/officeart/2005/8/layout/equation1"/>
    <dgm:cxn modelId="{D2B9669D-C456-4CDE-8B5C-F430C960E1A2}" type="presParOf" srcId="{17F167A4-76BD-4A82-AACB-9ADB56A2E3DC}" destId="{5DE72340-E89A-43E5-BE3F-F59D3AFF3AB1}" srcOrd="5" destOrd="0" presId="urn:microsoft.com/office/officeart/2005/8/layout/equation1"/>
    <dgm:cxn modelId="{10A95A9A-4EE5-4514-8D09-4158BC3A9E86}" type="presParOf" srcId="{17F167A4-76BD-4A82-AACB-9ADB56A2E3DC}" destId="{89F6EC1B-E479-4958-A899-E9BAE8D0A5ED}" srcOrd="6" destOrd="0" presId="urn:microsoft.com/office/officeart/2005/8/layout/equation1"/>
    <dgm:cxn modelId="{152E5B0F-0229-4F65-B006-318FCC9FF10D}" type="presParOf" srcId="{17F167A4-76BD-4A82-AACB-9ADB56A2E3DC}" destId="{106DE178-A60F-42CF-A75C-26DB06774D29}" srcOrd="7" destOrd="0" presId="urn:microsoft.com/office/officeart/2005/8/layout/equation1"/>
    <dgm:cxn modelId="{E6E0A46D-970F-41D2-BA5E-DDC155715E3F}" type="presParOf" srcId="{17F167A4-76BD-4A82-AACB-9ADB56A2E3DC}" destId="{2A5CE341-9013-42C5-B419-289768B2E572}"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802704-4556-40D1-935D-8CA58B550146}" type="doc">
      <dgm:prSet loTypeId="urn:microsoft.com/office/officeart/2005/8/layout/chevron2" loCatId="list" qsTypeId="urn:microsoft.com/office/officeart/2005/8/quickstyle/3d2" qsCatId="3D" csTypeId="urn:microsoft.com/office/officeart/2005/8/colors/colorful5" csCatId="colorful" phldr="1"/>
      <dgm:spPr/>
      <dgm:t>
        <a:bodyPr/>
        <a:lstStyle/>
        <a:p>
          <a:pPr rtl="1"/>
          <a:endParaRPr lang="ar-SA"/>
        </a:p>
      </dgm:t>
    </dgm:pt>
    <dgm:pt modelId="{F36E8CBA-B4F6-42D8-BA21-52EEF54746AE}">
      <dgm:prSet phldrT="[نص]" custT="1"/>
      <dgm:spPr/>
      <dgm:t>
        <a:bodyPr/>
        <a:lstStyle/>
        <a:p>
          <a:pPr rtl="1"/>
          <a:r>
            <a:rPr lang="ar-SA" sz="2400" b="1">
              <a:solidFill>
                <a:schemeClr val="tx1"/>
              </a:solidFill>
            </a:rPr>
            <a:t>المفردات</a:t>
          </a:r>
          <a:endParaRPr lang="ar-SA" sz="2400" b="1" dirty="0">
            <a:solidFill>
              <a:schemeClr val="tx1"/>
            </a:solidFill>
          </a:endParaRPr>
        </a:p>
      </dgm:t>
    </dgm:pt>
    <dgm:pt modelId="{D6B2D81D-9A3C-488B-BA9A-333B33A2D7BA}" type="parTrans" cxnId="{83DCFEEE-20E2-4FFC-A959-D4FD02A6FA54}">
      <dgm:prSet/>
      <dgm:spPr/>
      <dgm:t>
        <a:bodyPr/>
        <a:lstStyle/>
        <a:p>
          <a:pPr rtl="1"/>
          <a:endParaRPr lang="ar-SA" sz="2400" b="1"/>
        </a:p>
      </dgm:t>
    </dgm:pt>
    <dgm:pt modelId="{52653FF5-B83C-4E35-8344-BE8BF622563B}" type="sibTrans" cxnId="{83DCFEEE-20E2-4FFC-A959-D4FD02A6FA54}">
      <dgm:prSet/>
      <dgm:spPr/>
      <dgm:t>
        <a:bodyPr/>
        <a:lstStyle/>
        <a:p>
          <a:pPr rtl="1"/>
          <a:endParaRPr lang="ar-SA" sz="2400" b="1"/>
        </a:p>
      </dgm:t>
    </dgm:pt>
    <dgm:pt modelId="{FEF645B2-41A8-4FA4-955D-96B8B113FF18}">
      <dgm:prSet phldrT="[نص]" custT="1"/>
      <dgm:spPr/>
      <dgm:t>
        <a:bodyPr/>
        <a:lstStyle/>
        <a:p>
          <a:pPr rtl="1"/>
          <a:r>
            <a:rPr lang="ar-JO" sz="2400" b="1"/>
            <a:t>وهي العناوين الرئيسة والفرعية الواردة في الوحدة الدراسية أو الدرس </a:t>
          </a:r>
          <a:endParaRPr lang="ar-SA" sz="2400" b="1" dirty="0"/>
        </a:p>
      </dgm:t>
    </dgm:pt>
    <dgm:pt modelId="{5A5B7406-84CF-4F9D-8FCB-E04136A2BF3D}" type="parTrans" cxnId="{904BBE6B-2EA4-4DF4-A6B5-737C69A34444}">
      <dgm:prSet/>
      <dgm:spPr/>
      <dgm:t>
        <a:bodyPr/>
        <a:lstStyle/>
        <a:p>
          <a:pPr rtl="1"/>
          <a:endParaRPr lang="ar-SA" sz="2400" b="1"/>
        </a:p>
      </dgm:t>
    </dgm:pt>
    <dgm:pt modelId="{02C8B692-9C53-48C2-A4E6-7D7F8499412F}" type="sibTrans" cxnId="{904BBE6B-2EA4-4DF4-A6B5-737C69A34444}">
      <dgm:prSet/>
      <dgm:spPr/>
      <dgm:t>
        <a:bodyPr/>
        <a:lstStyle/>
        <a:p>
          <a:pPr rtl="1"/>
          <a:endParaRPr lang="ar-SA" sz="2400" b="1"/>
        </a:p>
      </dgm:t>
    </dgm:pt>
    <dgm:pt modelId="{BA825A49-5BB5-483A-86BC-895243030B05}">
      <dgm:prSet phldrT="[نص]" custT="1"/>
      <dgm:spPr/>
      <dgm:t>
        <a:bodyPr/>
        <a:lstStyle/>
        <a:p>
          <a:pPr rtl="1"/>
          <a:r>
            <a:rPr lang="ar-SA" sz="2000" b="1">
              <a:solidFill>
                <a:schemeClr val="tx1"/>
              </a:solidFill>
            </a:rPr>
            <a:t>المفاهيم والمصطلحات</a:t>
          </a:r>
          <a:endParaRPr lang="ar-SA" sz="2000" b="1" dirty="0">
            <a:solidFill>
              <a:schemeClr val="tx1"/>
            </a:solidFill>
          </a:endParaRPr>
        </a:p>
      </dgm:t>
    </dgm:pt>
    <dgm:pt modelId="{9F25E5AC-6575-4D7A-8C59-14B62FD55A94}" type="parTrans" cxnId="{DDAA4F83-E15A-46A1-AB23-63428B22571E}">
      <dgm:prSet/>
      <dgm:spPr/>
      <dgm:t>
        <a:bodyPr/>
        <a:lstStyle/>
        <a:p>
          <a:pPr rtl="1"/>
          <a:endParaRPr lang="ar-SA" sz="2400" b="1"/>
        </a:p>
      </dgm:t>
    </dgm:pt>
    <dgm:pt modelId="{0B7EB14F-0FDF-44D2-B712-3CE1C1A818CA}" type="sibTrans" cxnId="{DDAA4F83-E15A-46A1-AB23-63428B22571E}">
      <dgm:prSet/>
      <dgm:spPr/>
      <dgm:t>
        <a:bodyPr/>
        <a:lstStyle/>
        <a:p>
          <a:pPr rtl="1"/>
          <a:endParaRPr lang="ar-SA" sz="2400" b="1"/>
        </a:p>
      </dgm:t>
    </dgm:pt>
    <dgm:pt modelId="{0211C083-A52C-44A9-8301-4A70CFF62FA5}">
      <dgm:prSet phldrT="[نص]" custT="1"/>
      <dgm:spPr/>
      <dgm:t>
        <a:bodyPr/>
        <a:lstStyle/>
        <a:p>
          <a:pPr rtl="1"/>
          <a:r>
            <a:rPr lang="ar-JO" sz="2400" b="1"/>
            <a:t>تعرف المفاهيم بأنها صور ذهنية تشير إلى مجموعة من العناصر المتقاربة ويعبر عنها بكلمة أو أكثر، أما المصطلحات فهي ما تم الاتفاق على إطلاقه على شيء معين</a:t>
          </a:r>
          <a:endParaRPr lang="ar-SA" sz="2400" b="1" dirty="0"/>
        </a:p>
      </dgm:t>
    </dgm:pt>
    <dgm:pt modelId="{9BEA0580-D562-472A-945D-AC4278344342}" type="parTrans" cxnId="{2617584C-A5A0-4228-AAC0-62013D27D89C}">
      <dgm:prSet/>
      <dgm:spPr/>
      <dgm:t>
        <a:bodyPr/>
        <a:lstStyle/>
        <a:p>
          <a:pPr rtl="1"/>
          <a:endParaRPr lang="ar-SA" sz="2400" b="1"/>
        </a:p>
      </dgm:t>
    </dgm:pt>
    <dgm:pt modelId="{9AE615FD-C5B1-4D70-8F4F-D0FF76536E6F}" type="sibTrans" cxnId="{2617584C-A5A0-4228-AAC0-62013D27D89C}">
      <dgm:prSet/>
      <dgm:spPr/>
      <dgm:t>
        <a:bodyPr/>
        <a:lstStyle/>
        <a:p>
          <a:pPr rtl="1"/>
          <a:endParaRPr lang="ar-SA" sz="2400" b="1"/>
        </a:p>
      </dgm:t>
    </dgm:pt>
    <dgm:pt modelId="{7A7B5E71-4A06-4047-B373-C5A1A95181BB}">
      <dgm:prSet phldrT="[نص]" custT="1"/>
      <dgm:spPr/>
      <dgm:t>
        <a:bodyPr/>
        <a:lstStyle/>
        <a:p>
          <a:pPr rtl="1"/>
          <a:r>
            <a:rPr lang="ar-SA" sz="2400" b="1" dirty="0">
              <a:solidFill>
                <a:srgbClr val="FFFFFF"/>
              </a:solidFill>
            </a:rPr>
            <a:t>الحقائق والأفكار</a:t>
          </a:r>
        </a:p>
      </dgm:t>
    </dgm:pt>
    <dgm:pt modelId="{B3D8FF46-831F-41AC-B912-B659DFCD040A}" type="parTrans" cxnId="{D3B03164-E8C4-4183-86FF-56EE520646C1}">
      <dgm:prSet/>
      <dgm:spPr/>
      <dgm:t>
        <a:bodyPr/>
        <a:lstStyle/>
        <a:p>
          <a:pPr rtl="1"/>
          <a:endParaRPr lang="ar-SA" sz="2400" b="1"/>
        </a:p>
      </dgm:t>
    </dgm:pt>
    <dgm:pt modelId="{0D185F10-BE08-4E29-AB55-EFA0655D420E}" type="sibTrans" cxnId="{D3B03164-E8C4-4183-86FF-56EE520646C1}">
      <dgm:prSet/>
      <dgm:spPr/>
      <dgm:t>
        <a:bodyPr/>
        <a:lstStyle/>
        <a:p>
          <a:pPr rtl="1"/>
          <a:endParaRPr lang="ar-SA" sz="2400" b="1"/>
        </a:p>
      </dgm:t>
    </dgm:pt>
    <dgm:pt modelId="{2208CA91-0D07-4EBC-A5E7-F0928FA47E63}">
      <dgm:prSet phldrT="[نص]" custT="1"/>
      <dgm:spPr/>
      <dgm:t>
        <a:bodyPr/>
        <a:lstStyle/>
        <a:p>
          <a:pPr rtl="1"/>
          <a:r>
            <a:rPr lang="ar-JO" sz="2400" b="1"/>
            <a:t>و تعرف الحقيقة بأنها عبارة عن بيانات أو أحداث أو ظواهر ثبتت صحتها  والأفكار هي مجموعة حقائق عامة تفسر الظواهر أو العلاقات</a:t>
          </a:r>
          <a:r>
            <a:rPr lang="en-US" sz="2400" b="1"/>
            <a:t> </a:t>
          </a:r>
          <a:endParaRPr lang="ar-SA" sz="2400" b="1" dirty="0"/>
        </a:p>
      </dgm:t>
    </dgm:pt>
    <dgm:pt modelId="{279063C5-C5E9-40FC-B2BC-64063BD2B4B9}" type="parTrans" cxnId="{7F4FA9E1-3598-42C2-86CE-715AF94E6FE0}">
      <dgm:prSet/>
      <dgm:spPr/>
      <dgm:t>
        <a:bodyPr/>
        <a:lstStyle/>
        <a:p>
          <a:pPr rtl="1"/>
          <a:endParaRPr lang="ar-SA" sz="2400" b="1"/>
        </a:p>
      </dgm:t>
    </dgm:pt>
    <dgm:pt modelId="{F9EE9579-9D69-4059-8D43-B560257F47DF}" type="sibTrans" cxnId="{7F4FA9E1-3598-42C2-86CE-715AF94E6FE0}">
      <dgm:prSet/>
      <dgm:spPr/>
      <dgm:t>
        <a:bodyPr/>
        <a:lstStyle/>
        <a:p>
          <a:pPr rtl="1"/>
          <a:endParaRPr lang="ar-SA" sz="2400" b="1"/>
        </a:p>
      </dgm:t>
    </dgm:pt>
    <dgm:pt modelId="{49269459-0749-474A-981B-1675E5508A53}" type="pres">
      <dgm:prSet presAssocID="{39802704-4556-40D1-935D-8CA58B550146}" presName="linearFlow" presStyleCnt="0">
        <dgm:presLayoutVars>
          <dgm:dir/>
          <dgm:animLvl val="lvl"/>
          <dgm:resizeHandles val="exact"/>
        </dgm:presLayoutVars>
      </dgm:prSet>
      <dgm:spPr/>
    </dgm:pt>
    <dgm:pt modelId="{C7F23DBE-403C-47C5-92E2-766F4450B48F}" type="pres">
      <dgm:prSet presAssocID="{F36E8CBA-B4F6-42D8-BA21-52EEF54746AE}" presName="composite" presStyleCnt="0"/>
      <dgm:spPr/>
    </dgm:pt>
    <dgm:pt modelId="{50935B0F-7EE5-4835-B8FB-0DFBF74C403D}" type="pres">
      <dgm:prSet presAssocID="{F36E8CBA-B4F6-42D8-BA21-52EEF54746AE}" presName="parentText" presStyleLbl="alignNode1" presStyleIdx="0" presStyleCnt="3">
        <dgm:presLayoutVars>
          <dgm:chMax val="1"/>
          <dgm:bulletEnabled val="1"/>
        </dgm:presLayoutVars>
      </dgm:prSet>
      <dgm:spPr/>
    </dgm:pt>
    <dgm:pt modelId="{9B863ACF-AC5A-46AA-95FC-B09562893465}" type="pres">
      <dgm:prSet presAssocID="{F36E8CBA-B4F6-42D8-BA21-52EEF54746AE}" presName="descendantText" presStyleLbl="alignAcc1" presStyleIdx="0" presStyleCnt="3">
        <dgm:presLayoutVars>
          <dgm:bulletEnabled val="1"/>
        </dgm:presLayoutVars>
      </dgm:prSet>
      <dgm:spPr/>
    </dgm:pt>
    <dgm:pt modelId="{00F3B0F3-EFB1-4386-A6A0-7BC0A8EFEB49}" type="pres">
      <dgm:prSet presAssocID="{52653FF5-B83C-4E35-8344-BE8BF622563B}" presName="sp" presStyleCnt="0"/>
      <dgm:spPr/>
    </dgm:pt>
    <dgm:pt modelId="{A04F31AE-6D08-4166-9E6E-3EAA82F89C6B}" type="pres">
      <dgm:prSet presAssocID="{BA825A49-5BB5-483A-86BC-895243030B05}" presName="composite" presStyleCnt="0"/>
      <dgm:spPr/>
    </dgm:pt>
    <dgm:pt modelId="{C17E335B-B0EC-4B1E-820F-41321B556F08}" type="pres">
      <dgm:prSet presAssocID="{BA825A49-5BB5-483A-86BC-895243030B05}" presName="parentText" presStyleLbl="alignNode1" presStyleIdx="1" presStyleCnt="3">
        <dgm:presLayoutVars>
          <dgm:chMax val="1"/>
          <dgm:bulletEnabled val="1"/>
        </dgm:presLayoutVars>
      </dgm:prSet>
      <dgm:spPr/>
    </dgm:pt>
    <dgm:pt modelId="{AA7AB2FD-B70D-46DB-8CCA-4EC1477075AD}" type="pres">
      <dgm:prSet presAssocID="{BA825A49-5BB5-483A-86BC-895243030B05}" presName="descendantText" presStyleLbl="alignAcc1" presStyleIdx="1" presStyleCnt="3">
        <dgm:presLayoutVars>
          <dgm:bulletEnabled val="1"/>
        </dgm:presLayoutVars>
      </dgm:prSet>
      <dgm:spPr/>
    </dgm:pt>
    <dgm:pt modelId="{4323F461-AE3D-4B15-B913-5D65C33E9A59}" type="pres">
      <dgm:prSet presAssocID="{0B7EB14F-0FDF-44D2-B712-3CE1C1A818CA}" presName="sp" presStyleCnt="0"/>
      <dgm:spPr/>
    </dgm:pt>
    <dgm:pt modelId="{5A7F980D-BE77-4DD3-B95C-5B2F2BCEF619}" type="pres">
      <dgm:prSet presAssocID="{7A7B5E71-4A06-4047-B373-C5A1A95181BB}" presName="composite" presStyleCnt="0"/>
      <dgm:spPr/>
    </dgm:pt>
    <dgm:pt modelId="{9924582E-B705-4DEB-8DC8-4E0BB6E90DCF}" type="pres">
      <dgm:prSet presAssocID="{7A7B5E71-4A06-4047-B373-C5A1A95181BB}" presName="parentText" presStyleLbl="alignNode1" presStyleIdx="2" presStyleCnt="3">
        <dgm:presLayoutVars>
          <dgm:chMax val="1"/>
          <dgm:bulletEnabled val="1"/>
        </dgm:presLayoutVars>
      </dgm:prSet>
      <dgm:spPr/>
    </dgm:pt>
    <dgm:pt modelId="{6746E3D1-E753-4560-A61C-F9C4C2AF5888}" type="pres">
      <dgm:prSet presAssocID="{7A7B5E71-4A06-4047-B373-C5A1A95181BB}" presName="descendantText" presStyleLbl="alignAcc1" presStyleIdx="2" presStyleCnt="3">
        <dgm:presLayoutVars>
          <dgm:bulletEnabled val="1"/>
        </dgm:presLayoutVars>
      </dgm:prSet>
      <dgm:spPr/>
    </dgm:pt>
  </dgm:ptLst>
  <dgm:cxnLst>
    <dgm:cxn modelId="{D4B3981A-C8D8-45F5-A8AB-4C371F726D4A}" type="presOf" srcId="{BA825A49-5BB5-483A-86BC-895243030B05}" destId="{C17E335B-B0EC-4B1E-820F-41321B556F08}" srcOrd="0" destOrd="0" presId="urn:microsoft.com/office/officeart/2005/8/layout/chevron2"/>
    <dgm:cxn modelId="{A09E5C1D-4B75-4DBE-92AE-F53AA36E0B69}" type="presOf" srcId="{FEF645B2-41A8-4FA4-955D-96B8B113FF18}" destId="{9B863ACF-AC5A-46AA-95FC-B09562893465}" srcOrd="0" destOrd="0" presId="urn:microsoft.com/office/officeart/2005/8/layout/chevron2"/>
    <dgm:cxn modelId="{5881461E-D471-4C14-92DC-ABA26E6D6FC7}" type="presOf" srcId="{0211C083-A52C-44A9-8301-4A70CFF62FA5}" destId="{AA7AB2FD-B70D-46DB-8CCA-4EC1477075AD}" srcOrd="0" destOrd="0" presId="urn:microsoft.com/office/officeart/2005/8/layout/chevron2"/>
    <dgm:cxn modelId="{DA3B322F-DFBA-481E-AB0D-597992CA01ED}" type="presOf" srcId="{7A7B5E71-4A06-4047-B373-C5A1A95181BB}" destId="{9924582E-B705-4DEB-8DC8-4E0BB6E90DCF}" srcOrd="0" destOrd="0" presId="urn:microsoft.com/office/officeart/2005/8/layout/chevron2"/>
    <dgm:cxn modelId="{D3B03164-E8C4-4183-86FF-56EE520646C1}" srcId="{39802704-4556-40D1-935D-8CA58B550146}" destId="{7A7B5E71-4A06-4047-B373-C5A1A95181BB}" srcOrd="2" destOrd="0" parTransId="{B3D8FF46-831F-41AC-B912-B659DFCD040A}" sibTransId="{0D185F10-BE08-4E29-AB55-EFA0655D420E}"/>
    <dgm:cxn modelId="{904BBE6B-2EA4-4DF4-A6B5-737C69A34444}" srcId="{F36E8CBA-B4F6-42D8-BA21-52EEF54746AE}" destId="{FEF645B2-41A8-4FA4-955D-96B8B113FF18}" srcOrd="0" destOrd="0" parTransId="{5A5B7406-84CF-4F9D-8FCB-E04136A2BF3D}" sibTransId="{02C8B692-9C53-48C2-A4E6-7D7F8499412F}"/>
    <dgm:cxn modelId="{2617584C-A5A0-4228-AAC0-62013D27D89C}" srcId="{BA825A49-5BB5-483A-86BC-895243030B05}" destId="{0211C083-A52C-44A9-8301-4A70CFF62FA5}" srcOrd="0" destOrd="0" parTransId="{9BEA0580-D562-472A-945D-AC4278344342}" sibTransId="{9AE615FD-C5B1-4D70-8F4F-D0FF76536E6F}"/>
    <dgm:cxn modelId="{37491183-9A1A-4A45-B7C3-B9AA5E11E847}" type="presOf" srcId="{39802704-4556-40D1-935D-8CA58B550146}" destId="{49269459-0749-474A-981B-1675E5508A53}" srcOrd="0" destOrd="0" presId="urn:microsoft.com/office/officeart/2005/8/layout/chevron2"/>
    <dgm:cxn modelId="{DDAA4F83-E15A-46A1-AB23-63428B22571E}" srcId="{39802704-4556-40D1-935D-8CA58B550146}" destId="{BA825A49-5BB5-483A-86BC-895243030B05}" srcOrd="1" destOrd="0" parTransId="{9F25E5AC-6575-4D7A-8C59-14B62FD55A94}" sibTransId="{0B7EB14F-0FDF-44D2-B712-3CE1C1A818CA}"/>
    <dgm:cxn modelId="{2626E4E0-B54E-4118-B7F5-0CFDBB951C8C}" type="presOf" srcId="{2208CA91-0D07-4EBC-A5E7-F0928FA47E63}" destId="{6746E3D1-E753-4560-A61C-F9C4C2AF5888}" srcOrd="0" destOrd="0" presId="urn:microsoft.com/office/officeart/2005/8/layout/chevron2"/>
    <dgm:cxn modelId="{21F14FE1-1466-40CD-820B-3E94ED8AA908}" type="presOf" srcId="{F36E8CBA-B4F6-42D8-BA21-52EEF54746AE}" destId="{50935B0F-7EE5-4835-B8FB-0DFBF74C403D}" srcOrd="0" destOrd="0" presId="urn:microsoft.com/office/officeart/2005/8/layout/chevron2"/>
    <dgm:cxn modelId="{7F4FA9E1-3598-42C2-86CE-715AF94E6FE0}" srcId="{7A7B5E71-4A06-4047-B373-C5A1A95181BB}" destId="{2208CA91-0D07-4EBC-A5E7-F0928FA47E63}" srcOrd="0" destOrd="0" parTransId="{279063C5-C5E9-40FC-B2BC-64063BD2B4B9}" sibTransId="{F9EE9579-9D69-4059-8D43-B560257F47DF}"/>
    <dgm:cxn modelId="{83DCFEEE-20E2-4FFC-A959-D4FD02A6FA54}" srcId="{39802704-4556-40D1-935D-8CA58B550146}" destId="{F36E8CBA-B4F6-42D8-BA21-52EEF54746AE}" srcOrd="0" destOrd="0" parTransId="{D6B2D81D-9A3C-488B-BA9A-333B33A2D7BA}" sibTransId="{52653FF5-B83C-4E35-8344-BE8BF622563B}"/>
    <dgm:cxn modelId="{9578FB66-8AFF-4F7A-84CF-B9E98C44CE3D}" type="presParOf" srcId="{49269459-0749-474A-981B-1675E5508A53}" destId="{C7F23DBE-403C-47C5-92E2-766F4450B48F}" srcOrd="0" destOrd="0" presId="urn:microsoft.com/office/officeart/2005/8/layout/chevron2"/>
    <dgm:cxn modelId="{CF145EB8-8877-4611-B87D-637F019A7F50}" type="presParOf" srcId="{C7F23DBE-403C-47C5-92E2-766F4450B48F}" destId="{50935B0F-7EE5-4835-B8FB-0DFBF74C403D}" srcOrd="0" destOrd="0" presId="urn:microsoft.com/office/officeart/2005/8/layout/chevron2"/>
    <dgm:cxn modelId="{2DF91B15-94E4-4FC7-838A-9D72F8C9AB45}" type="presParOf" srcId="{C7F23DBE-403C-47C5-92E2-766F4450B48F}" destId="{9B863ACF-AC5A-46AA-95FC-B09562893465}" srcOrd="1" destOrd="0" presId="urn:microsoft.com/office/officeart/2005/8/layout/chevron2"/>
    <dgm:cxn modelId="{597EF5BC-5504-4872-AA09-DA733805F5F5}" type="presParOf" srcId="{49269459-0749-474A-981B-1675E5508A53}" destId="{00F3B0F3-EFB1-4386-A6A0-7BC0A8EFEB49}" srcOrd="1" destOrd="0" presId="urn:microsoft.com/office/officeart/2005/8/layout/chevron2"/>
    <dgm:cxn modelId="{AC4642F3-F588-40DC-882C-58E27C9DA339}" type="presParOf" srcId="{49269459-0749-474A-981B-1675E5508A53}" destId="{A04F31AE-6D08-4166-9E6E-3EAA82F89C6B}" srcOrd="2" destOrd="0" presId="urn:microsoft.com/office/officeart/2005/8/layout/chevron2"/>
    <dgm:cxn modelId="{EC610D6E-E942-47B4-A613-5AAB74F5F39D}" type="presParOf" srcId="{A04F31AE-6D08-4166-9E6E-3EAA82F89C6B}" destId="{C17E335B-B0EC-4B1E-820F-41321B556F08}" srcOrd="0" destOrd="0" presId="urn:microsoft.com/office/officeart/2005/8/layout/chevron2"/>
    <dgm:cxn modelId="{54E9C680-3581-42C3-B036-7D8120250B4D}" type="presParOf" srcId="{A04F31AE-6D08-4166-9E6E-3EAA82F89C6B}" destId="{AA7AB2FD-B70D-46DB-8CCA-4EC1477075AD}" srcOrd="1" destOrd="0" presId="urn:microsoft.com/office/officeart/2005/8/layout/chevron2"/>
    <dgm:cxn modelId="{1130FDE1-359C-437B-AA8E-08943D60F255}" type="presParOf" srcId="{49269459-0749-474A-981B-1675E5508A53}" destId="{4323F461-AE3D-4B15-B913-5D65C33E9A59}" srcOrd="3" destOrd="0" presId="urn:microsoft.com/office/officeart/2005/8/layout/chevron2"/>
    <dgm:cxn modelId="{4D4E8AB1-ECAF-4D8B-AFAC-9331EE23039E}" type="presParOf" srcId="{49269459-0749-474A-981B-1675E5508A53}" destId="{5A7F980D-BE77-4DD3-B95C-5B2F2BCEF619}" srcOrd="4" destOrd="0" presId="urn:microsoft.com/office/officeart/2005/8/layout/chevron2"/>
    <dgm:cxn modelId="{CA035069-D69B-48B1-A41E-6E72CE6F8E1C}" type="presParOf" srcId="{5A7F980D-BE77-4DD3-B95C-5B2F2BCEF619}" destId="{9924582E-B705-4DEB-8DC8-4E0BB6E90DCF}" srcOrd="0" destOrd="0" presId="urn:microsoft.com/office/officeart/2005/8/layout/chevron2"/>
    <dgm:cxn modelId="{907B3AD8-BA64-4E92-8D69-32FAA9C52DAC}" type="presParOf" srcId="{5A7F980D-BE77-4DD3-B95C-5B2F2BCEF619}" destId="{6746E3D1-E753-4560-A61C-F9C4C2AF588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802704-4556-40D1-935D-8CA58B550146}" type="doc">
      <dgm:prSet loTypeId="urn:microsoft.com/office/officeart/2005/8/layout/chevron2" loCatId="list" qsTypeId="urn:microsoft.com/office/officeart/2005/8/quickstyle/3d2" qsCatId="3D" csTypeId="urn:microsoft.com/office/officeart/2005/8/colors/colorful5" csCatId="colorful" phldr="1"/>
      <dgm:spPr/>
      <dgm:t>
        <a:bodyPr/>
        <a:lstStyle/>
        <a:p>
          <a:pPr rtl="1"/>
          <a:endParaRPr lang="ar-SA"/>
        </a:p>
      </dgm:t>
    </dgm:pt>
    <dgm:pt modelId="{F36E8CBA-B4F6-42D8-BA21-52EEF54746AE}">
      <dgm:prSet phldrT="[نص]" custT="1"/>
      <dgm:spPr/>
      <dgm:t>
        <a:bodyPr/>
        <a:lstStyle/>
        <a:p>
          <a:pPr rtl="1"/>
          <a:r>
            <a:rPr lang="ar-SA" sz="2400" b="1" dirty="0">
              <a:solidFill>
                <a:schemeClr val="tx1"/>
              </a:solidFill>
            </a:rPr>
            <a:t>التعميمات </a:t>
          </a:r>
          <a:r>
            <a:rPr lang="ar-SA" sz="2400" b="1" dirty="0" err="1">
              <a:solidFill>
                <a:schemeClr val="tx1"/>
              </a:solidFill>
            </a:rPr>
            <a:t>او</a:t>
          </a:r>
          <a:r>
            <a:rPr lang="ar-SA" sz="2400" b="1" dirty="0">
              <a:solidFill>
                <a:schemeClr val="tx1"/>
              </a:solidFill>
            </a:rPr>
            <a:t> المبادئ</a:t>
          </a:r>
        </a:p>
      </dgm:t>
    </dgm:pt>
    <dgm:pt modelId="{D6B2D81D-9A3C-488B-BA9A-333B33A2D7BA}" type="parTrans" cxnId="{83DCFEEE-20E2-4FFC-A959-D4FD02A6FA54}">
      <dgm:prSet/>
      <dgm:spPr/>
      <dgm:t>
        <a:bodyPr/>
        <a:lstStyle/>
        <a:p>
          <a:pPr rtl="1"/>
          <a:endParaRPr lang="ar-SA" sz="2400" b="1"/>
        </a:p>
      </dgm:t>
    </dgm:pt>
    <dgm:pt modelId="{52653FF5-B83C-4E35-8344-BE8BF622563B}" type="sibTrans" cxnId="{83DCFEEE-20E2-4FFC-A959-D4FD02A6FA54}">
      <dgm:prSet/>
      <dgm:spPr/>
      <dgm:t>
        <a:bodyPr/>
        <a:lstStyle/>
        <a:p>
          <a:pPr rtl="1"/>
          <a:endParaRPr lang="ar-SA" sz="2400" b="1"/>
        </a:p>
      </dgm:t>
    </dgm:pt>
    <dgm:pt modelId="{FEF645B2-41A8-4FA4-955D-96B8B113FF18}">
      <dgm:prSet phldrT="[نص]" custT="1"/>
      <dgm:spPr/>
      <dgm:t>
        <a:bodyPr/>
        <a:lstStyle/>
        <a:p>
          <a:pPr rtl="1"/>
          <a:r>
            <a:rPr lang="ar-JO" sz="2400" b="1" dirty="0"/>
            <a:t>يعرف التعميم بأنه عبارة تربط أو توضح العلاقة بين مفهومين أو أكثر</a:t>
          </a:r>
          <a:r>
            <a:rPr lang="en-US" sz="2400" b="1" dirty="0"/>
            <a:t>. </a:t>
          </a:r>
          <a:r>
            <a:rPr lang="ar-JO" sz="2400" b="1" dirty="0"/>
            <a:t> </a:t>
          </a:r>
          <a:endParaRPr lang="ar-SA" sz="2400" b="1" dirty="0"/>
        </a:p>
      </dgm:t>
    </dgm:pt>
    <dgm:pt modelId="{5A5B7406-84CF-4F9D-8FCB-E04136A2BF3D}" type="parTrans" cxnId="{904BBE6B-2EA4-4DF4-A6B5-737C69A34444}">
      <dgm:prSet/>
      <dgm:spPr/>
      <dgm:t>
        <a:bodyPr/>
        <a:lstStyle/>
        <a:p>
          <a:pPr rtl="1"/>
          <a:endParaRPr lang="ar-SA" sz="2400" b="1"/>
        </a:p>
      </dgm:t>
    </dgm:pt>
    <dgm:pt modelId="{02C8B692-9C53-48C2-A4E6-7D7F8499412F}" type="sibTrans" cxnId="{904BBE6B-2EA4-4DF4-A6B5-737C69A34444}">
      <dgm:prSet/>
      <dgm:spPr/>
      <dgm:t>
        <a:bodyPr/>
        <a:lstStyle/>
        <a:p>
          <a:pPr rtl="1"/>
          <a:endParaRPr lang="ar-SA" sz="2400" b="1"/>
        </a:p>
      </dgm:t>
    </dgm:pt>
    <dgm:pt modelId="{BA825A49-5BB5-483A-86BC-895243030B05}">
      <dgm:prSet phldrT="[نص]" custT="1"/>
      <dgm:spPr/>
      <dgm:t>
        <a:bodyPr/>
        <a:lstStyle/>
        <a:p>
          <a:pPr rtl="1"/>
          <a:r>
            <a:rPr lang="ar-SA" sz="2400" b="1" dirty="0">
              <a:solidFill>
                <a:schemeClr val="tx1"/>
              </a:solidFill>
            </a:rPr>
            <a:t>القيم</a:t>
          </a:r>
          <a:r>
            <a:rPr lang="ar-SA" sz="2400" b="1" baseline="0" dirty="0">
              <a:solidFill>
                <a:schemeClr val="tx1"/>
              </a:solidFill>
            </a:rPr>
            <a:t> </a:t>
          </a:r>
          <a:r>
            <a:rPr lang="ar-SA" sz="2400" b="1" baseline="0" dirty="0" err="1">
              <a:solidFill>
                <a:schemeClr val="tx1"/>
              </a:solidFill>
            </a:rPr>
            <a:t>والإتجاهات</a:t>
          </a:r>
          <a:endParaRPr lang="ar-SA" sz="2400" b="1" dirty="0">
            <a:solidFill>
              <a:schemeClr val="tx1"/>
            </a:solidFill>
          </a:endParaRPr>
        </a:p>
      </dgm:t>
    </dgm:pt>
    <dgm:pt modelId="{9F25E5AC-6575-4D7A-8C59-14B62FD55A94}" type="parTrans" cxnId="{DDAA4F83-E15A-46A1-AB23-63428B22571E}">
      <dgm:prSet/>
      <dgm:spPr/>
      <dgm:t>
        <a:bodyPr/>
        <a:lstStyle/>
        <a:p>
          <a:pPr rtl="1"/>
          <a:endParaRPr lang="ar-SA" sz="2400" b="1"/>
        </a:p>
      </dgm:t>
    </dgm:pt>
    <dgm:pt modelId="{0B7EB14F-0FDF-44D2-B712-3CE1C1A818CA}" type="sibTrans" cxnId="{DDAA4F83-E15A-46A1-AB23-63428B22571E}">
      <dgm:prSet/>
      <dgm:spPr/>
      <dgm:t>
        <a:bodyPr/>
        <a:lstStyle/>
        <a:p>
          <a:pPr rtl="1"/>
          <a:endParaRPr lang="ar-SA" sz="2400" b="1"/>
        </a:p>
      </dgm:t>
    </dgm:pt>
    <dgm:pt modelId="{0211C083-A52C-44A9-8301-4A70CFF62FA5}">
      <dgm:prSet phldrT="[نص]" custT="1"/>
      <dgm:spPr/>
      <dgm:t>
        <a:bodyPr/>
        <a:lstStyle/>
        <a:p>
          <a:pPr rtl="1"/>
          <a:r>
            <a:rPr lang="ar-JO" sz="2400" b="1" dirty="0"/>
            <a:t>القيم هي المعايير التي يتم في ضوئها الحكم على المواقف أو السلوك ، أما الاتجاه فهو مفهوم فردي شخصي يحدد ميول الإنسان نحو الأشياء أو الأشخاص أو المواقف فيؤثر في سلوكه نحوها ويعمل على توجيه هذا السلوك في المواقف المختلفة</a:t>
          </a:r>
          <a:r>
            <a:rPr lang="en-US" sz="2400" b="1" dirty="0"/>
            <a:t> . </a:t>
          </a:r>
          <a:endParaRPr lang="ar-SA" sz="2400" b="1" dirty="0"/>
        </a:p>
      </dgm:t>
    </dgm:pt>
    <dgm:pt modelId="{9BEA0580-D562-472A-945D-AC4278344342}" type="parTrans" cxnId="{2617584C-A5A0-4228-AAC0-62013D27D89C}">
      <dgm:prSet/>
      <dgm:spPr/>
      <dgm:t>
        <a:bodyPr/>
        <a:lstStyle/>
        <a:p>
          <a:pPr rtl="1"/>
          <a:endParaRPr lang="ar-SA" sz="2400" b="1"/>
        </a:p>
      </dgm:t>
    </dgm:pt>
    <dgm:pt modelId="{9AE615FD-C5B1-4D70-8F4F-D0FF76536E6F}" type="sibTrans" cxnId="{2617584C-A5A0-4228-AAC0-62013D27D89C}">
      <dgm:prSet/>
      <dgm:spPr/>
      <dgm:t>
        <a:bodyPr/>
        <a:lstStyle/>
        <a:p>
          <a:pPr rtl="1"/>
          <a:endParaRPr lang="ar-SA" sz="2400" b="1"/>
        </a:p>
      </dgm:t>
    </dgm:pt>
    <dgm:pt modelId="{7A7B5E71-4A06-4047-B373-C5A1A95181BB}">
      <dgm:prSet phldrT="[نص]" custT="1"/>
      <dgm:spPr/>
      <dgm:t>
        <a:bodyPr/>
        <a:lstStyle/>
        <a:p>
          <a:pPr rtl="1"/>
          <a:r>
            <a:rPr lang="ar-SA" sz="2400" b="1" dirty="0"/>
            <a:t>المهارات</a:t>
          </a:r>
        </a:p>
      </dgm:t>
    </dgm:pt>
    <dgm:pt modelId="{B3D8FF46-831F-41AC-B912-B659DFCD040A}" type="parTrans" cxnId="{D3B03164-E8C4-4183-86FF-56EE520646C1}">
      <dgm:prSet/>
      <dgm:spPr/>
      <dgm:t>
        <a:bodyPr/>
        <a:lstStyle/>
        <a:p>
          <a:pPr rtl="1"/>
          <a:endParaRPr lang="ar-SA" sz="2400" b="1"/>
        </a:p>
      </dgm:t>
    </dgm:pt>
    <dgm:pt modelId="{0D185F10-BE08-4E29-AB55-EFA0655D420E}" type="sibTrans" cxnId="{D3B03164-E8C4-4183-86FF-56EE520646C1}">
      <dgm:prSet/>
      <dgm:spPr/>
      <dgm:t>
        <a:bodyPr/>
        <a:lstStyle/>
        <a:p>
          <a:pPr rtl="1"/>
          <a:endParaRPr lang="ar-SA" sz="2400" b="1"/>
        </a:p>
      </dgm:t>
    </dgm:pt>
    <dgm:pt modelId="{2208CA91-0D07-4EBC-A5E7-F0928FA47E63}">
      <dgm:prSet phldrT="[نص]" custT="1"/>
      <dgm:spPr/>
      <dgm:t>
        <a:bodyPr/>
        <a:lstStyle/>
        <a:p>
          <a:pPr rtl="1"/>
          <a:r>
            <a:rPr lang="ar-JO" sz="2400" b="1" dirty="0"/>
            <a:t>وهي الممارسات العقلية والعلمية التي يقوم </a:t>
          </a:r>
          <a:r>
            <a:rPr lang="ar-JO" sz="2400" b="1" dirty="0" err="1"/>
            <a:t>بها</a:t>
          </a:r>
          <a:r>
            <a:rPr lang="ar-JO" sz="2400" b="1" dirty="0"/>
            <a:t> الطلبة وتكون بتعريض الطلبة لخبرات تربوية مقصودة ومخطط لها </a:t>
          </a:r>
          <a:endParaRPr lang="ar-SA" sz="2400" b="1" dirty="0"/>
        </a:p>
      </dgm:t>
    </dgm:pt>
    <dgm:pt modelId="{279063C5-C5E9-40FC-B2BC-64063BD2B4B9}" type="parTrans" cxnId="{7F4FA9E1-3598-42C2-86CE-715AF94E6FE0}">
      <dgm:prSet/>
      <dgm:spPr/>
      <dgm:t>
        <a:bodyPr/>
        <a:lstStyle/>
        <a:p>
          <a:pPr rtl="1"/>
          <a:endParaRPr lang="ar-SA" sz="2400" b="1"/>
        </a:p>
      </dgm:t>
    </dgm:pt>
    <dgm:pt modelId="{F9EE9579-9D69-4059-8D43-B560257F47DF}" type="sibTrans" cxnId="{7F4FA9E1-3598-42C2-86CE-715AF94E6FE0}">
      <dgm:prSet/>
      <dgm:spPr/>
      <dgm:t>
        <a:bodyPr/>
        <a:lstStyle/>
        <a:p>
          <a:pPr rtl="1"/>
          <a:endParaRPr lang="ar-SA" sz="2400" b="1"/>
        </a:p>
      </dgm:t>
    </dgm:pt>
    <dgm:pt modelId="{49269459-0749-474A-981B-1675E5508A53}" type="pres">
      <dgm:prSet presAssocID="{39802704-4556-40D1-935D-8CA58B550146}" presName="linearFlow" presStyleCnt="0">
        <dgm:presLayoutVars>
          <dgm:dir/>
          <dgm:animLvl val="lvl"/>
          <dgm:resizeHandles val="exact"/>
        </dgm:presLayoutVars>
      </dgm:prSet>
      <dgm:spPr/>
    </dgm:pt>
    <dgm:pt modelId="{C7F23DBE-403C-47C5-92E2-766F4450B48F}" type="pres">
      <dgm:prSet presAssocID="{F36E8CBA-B4F6-42D8-BA21-52EEF54746AE}" presName="composite" presStyleCnt="0"/>
      <dgm:spPr/>
    </dgm:pt>
    <dgm:pt modelId="{50935B0F-7EE5-4835-B8FB-0DFBF74C403D}" type="pres">
      <dgm:prSet presAssocID="{F36E8CBA-B4F6-42D8-BA21-52EEF54746AE}" presName="parentText" presStyleLbl="alignNode1" presStyleIdx="0" presStyleCnt="3">
        <dgm:presLayoutVars>
          <dgm:chMax val="1"/>
          <dgm:bulletEnabled val="1"/>
        </dgm:presLayoutVars>
      </dgm:prSet>
      <dgm:spPr/>
    </dgm:pt>
    <dgm:pt modelId="{9B863ACF-AC5A-46AA-95FC-B09562893465}" type="pres">
      <dgm:prSet presAssocID="{F36E8CBA-B4F6-42D8-BA21-52EEF54746AE}" presName="descendantText" presStyleLbl="alignAcc1" presStyleIdx="0" presStyleCnt="3">
        <dgm:presLayoutVars>
          <dgm:bulletEnabled val="1"/>
        </dgm:presLayoutVars>
      </dgm:prSet>
      <dgm:spPr/>
    </dgm:pt>
    <dgm:pt modelId="{00F3B0F3-EFB1-4386-A6A0-7BC0A8EFEB49}" type="pres">
      <dgm:prSet presAssocID="{52653FF5-B83C-4E35-8344-BE8BF622563B}" presName="sp" presStyleCnt="0"/>
      <dgm:spPr/>
    </dgm:pt>
    <dgm:pt modelId="{A04F31AE-6D08-4166-9E6E-3EAA82F89C6B}" type="pres">
      <dgm:prSet presAssocID="{BA825A49-5BB5-483A-86BC-895243030B05}" presName="composite" presStyleCnt="0"/>
      <dgm:spPr/>
    </dgm:pt>
    <dgm:pt modelId="{C17E335B-B0EC-4B1E-820F-41321B556F08}" type="pres">
      <dgm:prSet presAssocID="{BA825A49-5BB5-483A-86BC-895243030B05}" presName="parentText" presStyleLbl="alignNode1" presStyleIdx="1" presStyleCnt="3">
        <dgm:presLayoutVars>
          <dgm:chMax val="1"/>
          <dgm:bulletEnabled val="1"/>
        </dgm:presLayoutVars>
      </dgm:prSet>
      <dgm:spPr/>
    </dgm:pt>
    <dgm:pt modelId="{AA7AB2FD-B70D-46DB-8CCA-4EC1477075AD}" type="pres">
      <dgm:prSet presAssocID="{BA825A49-5BB5-483A-86BC-895243030B05}" presName="descendantText" presStyleLbl="alignAcc1" presStyleIdx="1" presStyleCnt="3">
        <dgm:presLayoutVars>
          <dgm:bulletEnabled val="1"/>
        </dgm:presLayoutVars>
      </dgm:prSet>
      <dgm:spPr/>
    </dgm:pt>
    <dgm:pt modelId="{4323F461-AE3D-4B15-B913-5D65C33E9A59}" type="pres">
      <dgm:prSet presAssocID="{0B7EB14F-0FDF-44D2-B712-3CE1C1A818CA}" presName="sp" presStyleCnt="0"/>
      <dgm:spPr/>
    </dgm:pt>
    <dgm:pt modelId="{5A7F980D-BE77-4DD3-B95C-5B2F2BCEF619}" type="pres">
      <dgm:prSet presAssocID="{7A7B5E71-4A06-4047-B373-C5A1A95181BB}" presName="composite" presStyleCnt="0"/>
      <dgm:spPr/>
    </dgm:pt>
    <dgm:pt modelId="{9924582E-B705-4DEB-8DC8-4E0BB6E90DCF}" type="pres">
      <dgm:prSet presAssocID="{7A7B5E71-4A06-4047-B373-C5A1A95181BB}" presName="parentText" presStyleLbl="alignNode1" presStyleIdx="2" presStyleCnt="3">
        <dgm:presLayoutVars>
          <dgm:chMax val="1"/>
          <dgm:bulletEnabled val="1"/>
        </dgm:presLayoutVars>
      </dgm:prSet>
      <dgm:spPr/>
    </dgm:pt>
    <dgm:pt modelId="{6746E3D1-E753-4560-A61C-F9C4C2AF5888}" type="pres">
      <dgm:prSet presAssocID="{7A7B5E71-4A06-4047-B373-C5A1A95181BB}" presName="descendantText" presStyleLbl="alignAcc1" presStyleIdx="2" presStyleCnt="3">
        <dgm:presLayoutVars>
          <dgm:bulletEnabled val="1"/>
        </dgm:presLayoutVars>
      </dgm:prSet>
      <dgm:spPr/>
    </dgm:pt>
  </dgm:ptLst>
  <dgm:cxnLst>
    <dgm:cxn modelId="{58575706-F70A-4C38-968B-8287F24D1870}" type="presOf" srcId="{0211C083-A52C-44A9-8301-4A70CFF62FA5}" destId="{AA7AB2FD-B70D-46DB-8CCA-4EC1477075AD}" srcOrd="0" destOrd="0" presId="urn:microsoft.com/office/officeart/2005/8/layout/chevron2"/>
    <dgm:cxn modelId="{770A1910-A4CA-4535-9DA2-CDDB420518A5}" type="presOf" srcId="{F36E8CBA-B4F6-42D8-BA21-52EEF54746AE}" destId="{50935B0F-7EE5-4835-B8FB-0DFBF74C403D}" srcOrd="0" destOrd="0" presId="urn:microsoft.com/office/officeart/2005/8/layout/chevron2"/>
    <dgm:cxn modelId="{3DD0312E-A8C3-4FF9-9A39-1F457C97BF11}" type="presOf" srcId="{7A7B5E71-4A06-4047-B373-C5A1A95181BB}" destId="{9924582E-B705-4DEB-8DC8-4E0BB6E90DCF}" srcOrd="0" destOrd="0" presId="urn:microsoft.com/office/officeart/2005/8/layout/chevron2"/>
    <dgm:cxn modelId="{D3B03164-E8C4-4183-86FF-56EE520646C1}" srcId="{39802704-4556-40D1-935D-8CA58B550146}" destId="{7A7B5E71-4A06-4047-B373-C5A1A95181BB}" srcOrd="2" destOrd="0" parTransId="{B3D8FF46-831F-41AC-B912-B659DFCD040A}" sibTransId="{0D185F10-BE08-4E29-AB55-EFA0655D420E}"/>
    <dgm:cxn modelId="{904BBE6B-2EA4-4DF4-A6B5-737C69A34444}" srcId="{F36E8CBA-B4F6-42D8-BA21-52EEF54746AE}" destId="{FEF645B2-41A8-4FA4-955D-96B8B113FF18}" srcOrd="0" destOrd="0" parTransId="{5A5B7406-84CF-4F9D-8FCB-E04136A2BF3D}" sibTransId="{02C8B692-9C53-48C2-A4E6-7D7F8499412F}"/>
    <dgm:cxn modelId="{2617584C-A5A0-4228-AAC0-62013D27D89C}" srcId="{BA825A49-5BB5-483A-86BC-895243030B05}" destId="{0211C083-A52C-44A9-8301-4A70CFF62FA5}" srcOrd="0" destOrd="0" parTransId="{9BEA0580-D562-472A-945D-AC4278344342}" sibTransId="{9AE615FD-C5B1-4D70-8F4F-D0FF76536E6F}"/>
    <dgm:cxn modelId="{DDAA4F83-E15A-46A1-AB23-63428B22571E}" srcId="{39802704-4556-40D1-935D-8CA58B550146}" destId="{BA825A49-5BB5-483A-86BC-895243030B05}" srcOrd="1" destOrd="0" parTransId="{9F25E5AC-6575-4D7A-8C59-14B62FD55A94}" sibTransId="{0B7EB14F-0FDF-44D2-B712-3CE1C1A818CA}"/>
    <dgm:cxn modelId="{CB51E690-7EF4-43BA-B371-FD21CD9FD1CE}" type="presOf" srcId="{2208CA91-0D07-4EBC-A5E7-F0928FA47E63}" destId="{6746E3D1-E753-4560-A61C-F9C4C2AF5888}" srcOrd="0" destOrd="0" presId="urn:microsoft.com/office/officeart/2005/8/layout/chevron2"/>
    <dgm:cxn modelId="{163806A9-B746-4633-A0C5-625BE53C2877}" type="presOf" srcId="{FEF645B2-41A8-4FA4-955D-96B8B113FF18}" destId="{9B863ACF-AC5A-46AA-95FC-B09562893465}" srcOrd="0" destOrd="0" presId="urn:microsoft.com/office/officeart/2005/8/layout/chevron2"/>
    <dgm:cxn modelId="{D54CAEAB-3E1B-462A-902A-B3FD07B94219}" type="presOf" srcId="{39802704-4556-40D1-935D-8CA58B550146}" destId="{49269459-0749-474A-981B-1675E5508A53}" srcOrd="0" destOrd="0" presId="urn:microsoft.com/office/officeart/2005/8/layout/chevron2"/>
    <dgm:cxn modelId="{4A6CD9AD-2B40-4E1C-81DB-3FF1A0033899}" type="presOf" srcId="{BA825A49-5BB5-483A-86BC-895243030B05}" destId="{C17E335B-B0EC-4B1E-820F-41321B556F08}" srcOrd="0" destOrd="0" presId="urn:microsoft.com/office/officeart/2005/8/layout/chevron2"/>
    <dgm:cxn modelId="{7F4FA9E1-3598-42C2-86CE-715AF94E6FE0}" srcId="{7A7B5E71-4A06-4047-B373-C5A1A95181BB}" destId="{2208CA91-0D07-4EBC-A5E7-F0928FA47E63}" srcOrd="0" destOrd="0" parTransId="{279063C5-C5E9-40FC-B2BC-64063BD2B4B9}" sibTransId="{F9EE9579-9D69-4059-8D43-B560257F47DF}"/>
    <dgm:cxn modelId="{83DCFEEE-20E2-4FFC-A959-D4FD02A6FA54}" srcId="{39802704-4556-40D1-935D-8CA58B550146}" destId="{F36E8CBA-B4F6-42D8-BA21-52EEF54746AE}" srcOrd="0" destOrd="0" parTransId="{D6B2D81D-9A3C-488B-BA9A-333B33A2D7BA}" sibTransId="{52653FF5-B83C-4E35-8344-BE8BF622563B}"/>
    <dgm:cxn modelId="{C0272C2E-CF73-488F-A570-7B5DCC273706}" type="presParOf" srcId="{49269459-0749-474A-981B-1675E5508A53}" destId="{C7F23DBE-403C-47C5-92E2-766F4450B48F}" srcOrd="0" destOrd="0" presId="urn:microsoft.com/office/officeart/2005/8/layout/chevron2"/>
    <dgm:cxn modelId="{305A230F-C871-48D6-B56D-D78A7A4EE24C}" type="presParOf" srcId="{C7F23DBE-403C-47C5-92E2-766F4450B48F}" destId="{50935B0F-7EE5-4835-B8FB-0DFBF74C403D}" srcOrd="0" destOrd="0" presId="urn:microsoft.com/office/officeart/2005/8/layout/chevron2"/>
    <dgm:cxn modelId="{914BC2A2-4CFD-4775-8DEE-1AAC35826AF1}" type="presParOf" srcId="{C7F23DBE-403C-47C5-92E2-766F4450B48F}" destId="{9B863ACF-AC5A-46AA-95FC-B09562893465}" srcOrd="1" destOrd="0" presId="urn:microsoft.com/office/officeart/2005/8/layout/chevron2"/>
    <dgm:cxn modelId="{FDDB37B4-C87D-499A-8E17-2B2274EA2401}" type="presParOf" srcId="{49269459-0749-474A-981B-1675E5508A53}" destId="{00F3B0F3-EFB1-4386-A6A0-7BC0A8EFEB49}" srcOrd="1" destOrd="0" presId="urn:microsoft.com/office/officeart/2005/8/layout/chevron2"/>
    <dgm:cxn modelId="{6D93EA93-8238-43AE-85DC-8DA647F6D469}" type="presParOf" srcId="{49269459-0749-474A-981B-1675E5508A53}" destId="{A04F31AE-6D08-4166-9E6E-3EAA82F89C6B}" srcOrd="2" destOrd="0" presId="urn:microsoft.com/office/officeart/2005/8/layout/chevron2"/>
    <dgm:cxn modelId="{E73C8388-F8EF-4E1A-9759-76B1E361EB9F}" type="presParOf" srcId="{A04F31AE-6D08-4166-9E6E-3EAA82F89C6B}" destId="{C17E335B-B0EC-4B1E-820F-41321B556F08}" srcOrd="0" destOrd="0" presId="urn:microsoft.com/office/officeart/2005/8/layout/chevron2"/>
    <dgm:cxn modelId="{101F8E77-2F24-47BC-A255-701AADC91DD9}" type="presParOf" srcId="{A04F31AE-6D08-4166-9E6E-3EAA82F89C6B}" destId="{AA7AB2FD-B70D-46DB-8CCA-4EC1477075AD}" srcOrd="1" destOrd="0" presId="urn:microsoft.com/office/officeart/2005/8/layout/chevron2"/>
    <dgm:cxn modelId="{E5B8F2B9-CFAB-4ECB-8AFC-38366A34FAB7}" type="presParOf" srcId="{49269459-0749-474A-981B-1675E5508A53}" destId="{4323F461-AE3D-4B15-B913-5D65C33E9A59}" srcOrd="3" destOrd="0" presId="urn:microsoft.com/office/officeart/2005/8/layout/chevron2"/>
    <dgm:cxn modelId="{BB0069C4-D9CB-49AC-BF1D-01E47DA9D80F}" type="presParOf" srcId="{49269459-0749-474A-981B-1675E5508A53}" destId="{5A7F980D-BE77-4DD3-B95C-5B2F2BCEF619}" srcOrd="4" destOrd="0" presId="urn:microsoft.com/office/officeart/2005/8/layout/chevron2"/>
    <dgm:cxn modelId="{10B47AB8-1133-4670-95DE-69E20C03A12B}" type="presParOf" srcId="{5A7F980D-BE77-4DD3-B95C-5B2F2BCEF619}" destId="{9924582E-B705-4DEB-8DC8-4E0BB6E90DCF}" srcOrd="0" destOrd="0" presId="urn:microsoft.com/office/officeart/2005/8/layout/chevron2"/>
    <dgm:cxn modelId="{AF66BB78-AC88-4AEE-BDCB-46F7696D0923}" type="presParOf" srcId="{5A7F980D-BE77-4DD3-B95C-5B2F2BCEF619}" destId="{6746E3D1-E753-4560-A61C-F9C4C2AF588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350284-701A-47ED-A371-BAA31B9A0B9C}" type="doc">
      <dgm:prSet loTypeId="urn:microsoft.com/office/officeart/2005/8/layout/orgChart1" loCatId="hierarchy" qsTypeId="urn:microsoft.com/office/officeart/2005/8/quickstyle/3d2" qsCatId="3D" csTypeId="urn:microsoft.com/office/officeart/2005/8/colors/colorful1" csCatId="colorful" phldr="1"/>
      <dgm:spPr/>
      <dgm:t>
        <a:bodyPr/>
        <a:lstStyle/>
        <a:p>
          <a:pPr rtl="1"/>
          <a:endParaRPr lang="ar-SA"/>
        </a:p>
      </dgm:t>
    </dgm:pt>
    <dgm:pt modelId="{555D5FCB-565F-4728-B906-0A740BA69414}">
      <dgm:prSet custT="1"/>
      <dgm:spPr/>
      <dgm:t>
        <a:bodyPr/>
        <a:lstStyle/>
        <a:p>
          <a:pPr marL="0" marR="0" lvl="0" indent="0" algn="ctr" defTabSz="914400" rtl="1" eaLnBrk="1" fontAlgn="base" latinLnBrk="0" hangingPunct="1">
            <a:lnSpc>
              <a:spcPct val="100000"/>
            </a:lnSpc>
            <a:spcBef>
              <a:spcPct val="50000"/>
            </a:spcBef>
            <a:spcAft>
              <a:spcPct val="0"/>
            </a:spcAft>
            <a:buClrTx/>
            <a:buSzTx/>
            <a:buFontTx/>
            <a:buNone/>
            <a:tabLst/>
          </a:pPr>
          <a:r>
            <a:rPr kumimoji="0" lang="ar-SA" sz="3600" b="1" i="0" u="sng" strike="noStrike" cap="none" normalizeH="0" baseline="0">
              <a:solidFill>
                <a:schemeClr val="tx1"/>
              </a:solidFill>
              <a:effectLst/>
              <a:latin typeface="Tahoma" pitchFamily="34" charset="0"/>
              <a:cs typeface="Tahoma" pitchFamily="34" charset="0"/>
            </a:rPr>
            <a:t>ثالثا: إعداد تخطیط عام لمحتويات الاختبار  </a:t>
          </a:r>
          <a:endParaRPr kumimoji="0" lang="en-US" sz="3600" b="1" i="0" u="sng" strike="noStrike" cap="none" normalizeH="0" baseline="0" dirty="0">
            <a:solidFill>
              <a:schemeClr val="tx1"/>
            </a:solidFill>
            <a:effectLst/>
            <a:latin typeface="Tahoma" pitchFamily="34" charset="0"/>
            <a:cs typeface="Tahoma" pitchFamily="34" charset="0"/>
          </a:endParaRPr>
        </a:p>
      </dgm:t>
    </dgm:pt>
    <dgm:pt modelId="{FC19A6C3-4B37-4A45-B740-508DACED2659}" type="parTrans" cxnId="{7E1CC37D-6422-4DAE-AC4D-F20B7004B990}">
      <dgm:prSet/>
      <dgm:spPr/>
      <dgm:t>
        <a:bodyPr/>
        <a:lstStyle/>
        <a:p>
          <a:pPr rtl="1"/>
          <a:endParaRPr lang="ar-SA" sz="3600"/>
        </a:p>
      </dgm:t>
    </dgm:pt>
    <dgm:pt modelId="{2CE61197-3372-4E6A-A3E2-6DC377FCB434}" type="sibTrans" cxnId="{7E1CC37D-6422-4DAE-AC4D-F20B7004B990}">
      <dgm:prSet/>
      <dgm:spPr/>
      <dgm:t>
        <a:bodyPr/>
        <a:lstStyle/>
        <a:p>
          <a:pPr rtl="1"/>
          <a:endParaRPr lang="ar-SA" sz="3600"/>
        </a:p>
      </dgm:t>
    </dgm:pt>
    <dgm:pt modelId="{4A548F8D-93D7-4A42-8A86-73E094145680}">
      <dgm:prSet custT="1"/>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a:effectLst/>
              <a:latin typeface="Tahoma" pitchFamily="34" charset="0"/>
              <a:cs typeface="Tahoma" pitchFamily="34" charset="0"/>
            </a:rPr>
            <a:t>1- تحليل محتوى مادة الاختبار </a:t>
          </a:r>
          <a:endParaRPr kumimoji="0" lang="en-US" sz="3600" b="1" i="0" u="none" strike="noStrike" cap="none" normalizeH="0" baseline="0" dirty="0">
            <a:effectLst/>
            <a:latin typeface="Tahoma" pitchFamily="34" charset="0"/>
            <a:cs typeface="Tahoma" pitchFamily="34" charset="0"/>
          </a:endParaRPr>
        </a:p>
      </dgm:t>
    </dgm:pt>
    <dgm:pt modelId="{F3EDBC90-66BE-4D5F-8E17-E8DF4AA6D69C}" type="parTrans" cxnId="{F332A564-657D-4607-A127-D686189990FC}">
      <dgm:prSet/>
      <dgm:spPr/>
      <dgm:t>
        <a:bodyPr/>
        <a:lstStyle/>
        <a:p>
          <a:pPr rtl="1"/>
          <a:endParaRPr lang="ar-SA" sz="3600"/>
        </a:p>
      </dgm:t>
    </dgm:pt>
    <dgm:pt modelId="{F0904CFB-132E-47F7-8AD9-CCFFF0BECE37}" type="sibTrans" cxnId="{F332A564-657D-4607-A127-D686189990FC}">
      <dgm:prSet/>
      <dgm:spPr/>
      <dgm:t>
        <a:bodyPr/>
        <a:lstStyle/>
        <a:p>
          <a:pPr rtl="1"/>
          <a:endParaRPr lang="ar-SA" sz="3600"/>
        </a:p>
      </dgm:t>
    </dgm:pt>
    <dgm:pt modelId="{CF1EE084-E3D7-40CF-8C6B-63D9B11D686C}">
      <dgm:prSet custT="1"/>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a:effectLst/>
              <a:latin typeface="Tahoma" pitchFamily="34" charset="0"/>
              <a:cs typeface="Tahoma" pitchFamily="34" charset="0"/>
            </a:rPr>
            <a:t>2- إعداد جدول المواصفات </a:t>
          </a:r>
          <a:endParaRPr kumimoji="0" lang="en-US" sz="3600" b="1" i="0" u="none" strike="noStrike" cap="none" normalizeH="0" baseline="0" dirty="0">
            <a:effectLst/>
            <a:latin typeface="Tahoma" pitchFamily="34" charset="0"/>
            <a:cs typeface="Tahoma" pitchFamily="34" charset="0"/>
          </a:endParaRPr>
        </a:p>
      </dgm:t>
    </dgm:pt>
    <dgm:pt modelId="{C0A3F6D5-2269-45F7-9265-7A0AA175F2F5}" type="parTrans" cxnId="{B82DA190-9D70-4421-B50A-11D4EA6A1075}">
      <dgm:prSet/>
      <dgm:spPr/>
      <dgm:t>
        <a:bodyPr/>
        <a:lstStyle/>
        <a:p>
          <a:pPr rtl="1"/>
          <a:endParaRPr lang="ar-SA" sz="3600"/>
        </a:p>
      </dgm:t>
    </dgm:pt>
    <dgm:pt modelId="{0733CBB3-FDD9-4E7F-BABC-5B8B71ECAF1E}" type="sibTrans" cxnId="{B82DA190-9D70-4421-B50A-11D4EA6A1075}">
      <dgm:prSet/>
      <dgm:spPr/>
      <dgm:t>
        <a:bodyPr/>
        <a:lstStyle/>
        <a:p>
          <a:pPr rtl="1"/>
          <a:endParaRPr lang="ar-SA" sz="3600"/>
        </a:p>
      </dgm:t>
    </dgm:pt>
    <dgm:pt modelId="{A97AA5E0-4883-44F1-8C68-286D23E85A4E}" type="pres">
      <dgm:prSet presAssocID="{2A350284-701A-47ED-A371-BAA31B9A0B9C}" presName="hierChild1" presStyleCnt="0">
        <dgm:presLayoutVars>
          <dgm:orgChart val="1"/>
          <dgm:chPref val="1"/>
          <dgm:dir/>
          <dgm:animOne val="branch"/>
          <dgm:animLvl val="lvl"/>
          <dgm:resizeHandles/>
        </dgm:presLayoutVars>
      </dgm:prSet>
      <dgm:spPr/>
    </dgm:pt>
    <dgm:pt modelId="{F18C755A-8F43-4DAD-A861-A0CF5A0B3953}" type="pres">
      <dgm:prSet presAssocID="{555D5FCB-565F-4728-B906-0A740BA69414}" presName="hierRoot1" presStyleCnt="0">
        <dgm:presLayoutVars>
          <dgm:hierBranch val="l"/>
        </dgm:presLayoutVars>
      </dgm:prSet>
      <dgm:spPr/>
    </dgm:pt>
    <dgm:pt modelId="{0C0DA25E-1FCB-437D-B308-154A01189A7D}" type="pres">
      <dgm:prSet presAssocID="{555D5FCB-565F-4728-B906-0A740BA69414}" presName="rootComposite1" presStyleCnt="0"/>
      <dgm:spPr/>
    </dgm:pt>
    <dgm:pt modelId="{EDD49824-233E-41F2-9B77-DC8AD9F4BEAF}" type="pres">
      <dgm:prSet presAssocID="{555D5FCB-565F-4728-B906-0A740BA69414}" presName="rootText1" presStyleLbl="node0" presStyleIdx="0" presStyleCnt="1" custScaleX="356529" custScaleY="157747">
        <dgm:presLayoutVars>
          <dgm:chPref val="3"/>
        </dgm:presLayoutVars>
      </dgm:prSet>
      <dgm:spPr/>
    </dgm:pt>
    <dgm:pt modelId="{351F5471-B649-4B1B-BD6F-3343C260E1D9}" type="pres">
      <dgm:prSet presAssocID="{555D5FCB-565F-4728-B906-0A740BA69414}" presName="rootConnector1" presStyleLbl="node1" presStyleIdx="0" presStyleCnt="0"/>
      <dgm:spPr/>
    </dgm:pt>
    <dgm:pt modelId="{01AA76B1-B6A4-4F9E-B017-08B317CFC73F}" type="pres">
      <dgm:prSet presAssocID="{555D5FCB-565F-4728-B906-0A740BA69414}" presName="hierChild2" presStyleCnt="0"/>
      <dgm:spPr/>
    </dgm:pt>
    <dgm:pt modelId="{F899B8BB-B87F-4710-BB3D-627C9FD4EE3F}" type="pres">
      <dgm:prSet presAssocID="{F3EDBC90-66BE-4D5F-8E17-E8DF4AA6D69C}" presName="Name50" presStyleLbl="parChTrans1D2" presStyleIdx="0" presStyleCnt="2"/>
      <dgm:spPr/>
    </dgm:pt>
    <dgm:pt modelId="{DE5FDF28-32B1-49CD-BE0C-C3D96B0F613A}" type="pres">
      <dgm:prSet presAssocID="{4A548F8D-93D7-4A42-8A86-73E094145680}" presName="hierRoot2" presStyleCnt="0">
        <dgm:presLayoutVars>
          <dgm:hierBranch/>
        </dgm:presLayoutVars>
      </dgm:prSet>
      <dgm:spPr/>
    </dgm:pt>
    <dgm:pt modelId="{1F97FEB1-1D6A-4AA8-B1CB-2FF3A42B4D73}" type="pres">
      <dgm:prSet presAssocID="{4A548F8D-93D7-4A42-8A86-73E094145680}" presName="rootComposite" presStyleCnt="0"/>
      <dgm:spPr/>
    </dgm:pt>
    <dgm:pt modelId="{3DF00005-757F-4041-BD9F-51E847461A25}" type="pres">
      <dgm:prSet presAssocID="{4A548F8D-93D7-4A42-8A86-73E094145680}" presName="rootText" presStyleLbl="node2" presStyleIdx="0" presStyleCnt="2" custScaleX="320129">
        <dgm:presLayoutVars>
          <dgm:chPref val="3"/>
        </dgm:presLayoutVars>
      </dgm:prSet>
      <dgm:spPr/>
    </dgm:pt>
    <dgm:pt modelId="{D9DA13DB-608F-4D3A-8394-F24E4A7B5CA1}" type="pres">
      <dgm:prSet presAssocID="{4A548F8D-93D7-4A42-8A86-73E094145680}" presName="rootConnector" presStyleLbl="node2" presStyleIdx="0" presStyleCnt="2"/>
      <dgm:spPr/>
    </dgm:pt>
    <dgm:pt modelId="{74B98F85-EDC8-4EEE-9269-B1E37F4C410A}" type="pres">
      <dgm:prSet presAssocID="{4A548F8D-93D7-4A42-8A86-73E094145680}" presName="hierChild4" presStyleCnt="0"/>
      <dgm:spPr/>
    </dgm:pt>
    <dgm:pt modelId="{CA43947B-C689-4BEE-8BD9-28974FD2DFFB}" type="pres">
      <dgm:prSet presAssocID="{4A548F8D-93D7-4A42-8A86-73E094145680}" presName="hierChild5" presStyleCnt="0"/>
      <dgm:spPr/>
    </dgm:pt>
    <dgm:pt modelId="{383BC4B5-69E2-4636-9ED9-A2F288BFF51A}" type="pres">
      <dgm:prSet presAssocID="{C0A3F6D5-2269-45F7-9265-7A0AA175F2F5}" presName="Name50" presStyleLbl="parChTrans1D2" presStyleIdx="1" presStyleCnt="2"/>
      <dgm:spPr/>
    </dgm:pt>
    <dgm:pt modelId="{62B9EF9D-B44B-47F5-8A19-7F58438AF358}" type="pres">
      <dgm:prSet presAssocID="{CF1EE084-E3D7-40CF-8C6B-63D9B11D686C}" presName="hierRoot2" presStyleCnt="0">
        <dgm:presLayoutVars>
          <dgm:hierBranch/>
        </dgm:presLayoutVars>
      </dgm:prSet>
      <dgm:spPr/>
    </dgm:pt>
    <dgm:pt modelId="{2ECE8A4A-51FF-49D8-B970-D17F83789F81}" type="pres">
      <dgm:prSet presAssocID="{CF1EE084-E3D7-40CF-8C6B-63D9B11D686C}" presName="rootComposite" presStyleCnt="0"/>
      <dgm:spPr/>
    </dgm:pt>
    <dgm:pt modelId="{0FBA9D2E-A20A-49BF-871D-5657A943AAFD}" type="pres">
      <dgm:prSet presAssocID="{CF1EE084-E3D7-40CF-8C6B-63D9B11D686C}" presName="rootText" presStyleLbl="node2" presStyleIdx="1" presStyleCnt="2" custScaleX="320129">
        <dgm:presLayoutVars>
          <dgm:chPref val="3"/>
        </dgm:presLayoutVars>
      </dgm:prSet>
      <dgm:spPr/>
    </dgm:pt>
    <dgm:pt modelId="{5A4CDCEF-82A6-43FB-8A0B-E53FFB4FE21D}" type="pres">
      <dgm:prSet presAssocID="{CF1EE084-E3D7-40CF-8C6B-63D9B11D686C}" presName="rootConnector" presStyleLbl="node2" presStyleIdx="1" presStyleCnt="2"/>
      <dgm:spPr/>
    </dgm:pt>
    <dgm:pt modelId="{1F59060D-D37D-4443-B036-1CF45EA1663F}" type="pres">
      <dgm:prSet presAssocID="{CF1EE084-E3D7-40CF-8C6B-63D9B11D686C}" presName="hierChild4" presStyleCnt="0"/>
      <dgm:spPr/>
    </dgm:pt>
    <dgm:pt modelId="{ECB5EC9B-D0B3-4204-BF2F-0B3574FE59F2}" type="pres">
      <dgm:prSet presAssocID="{CF1EE084-E3D7-40CF-8C6B-63D9B11D686C}" presName="hierChild5" presStyleCnt="0"/>
      <dgm:spPr/>
    </dgm:pt>
    <dgm:pt modelId="{82CA5544-9E65-4B46-A5DE-7363A62EC669}" type="pres">
      <dgm:prSet presAssocID="{555D5FCB-565F-4728-B906-0A740BA69414}" presName="hierChild3" presStyleCnt="0"/>
      <dgm:spPr/>
    </dgm:pt>
  </dgm:ptLst>
  <dgm:cxnLst>
    <dgm:cxn modelId="{BA33500D-9E90-8246-A40C-E2880E0F60A0}" type="presOf" srcId="{C0A3F6D5-2269-45F7-9265-7A0AA175F2F5}" destId="{383BC4B5-69E2-4636-9ED9-A2F288BFF51A}" srcOrd="0" destOrd="0" presId="urn:microsoft.com/office/officeart/2005/8/layout/orgChart1"/>
    <dgm:cxn modelId="{3049DE1A-47EE-304E-966A-B0BA8A3D3D40}" type="presOf" srcId="{555D5FCB-565F-4728-B906-0A740BA69414}" destId="{351F5471-B649-4B1B-BD6F-3343C260E1D9}" srcOrd="1" destOrd="0" presId="urn:microsoft.com/office/officeart/2005/8/layout/orgChart1"/>
    <dgm:cxn modelId="{F332A564-657D-4607-A127-D686189990FC}" srcId="{555D5FCB-565F-4728-B906-0A740BA69414}" destId="{4A548F8D-93D7-4A42-8A86-73E094145680}" srcOrd="0" destOrd="0" parTransId="{F3EDBC90-66BE-4D5F-8E17-E8DF4AA6D69C}" sibTransId="{F0904CFB-132E-47F7-8AD9-CCFFF0BECE37}"/>
    <dgm:cxn modelId="{E54BCD65-7D1F-3E4B-9302-820E309DBB94}" type="presOf" srcId="{CF1EE084-E3D7-40CF-8C6B-63D9B11D686C}" destId="{0FBA9D2E-A20A-49BF-871D-5657A943AAFD}" srcOrd="0" destOrd="0" presId="urn:microsoft.com/office/officeart/2005/8/layout/orgChart1"/>
    <dgm:cxn modelId="{7E1CC37D-6422-4DAE-AC4D-F20B7004B990}" srcId="{2A350284-701A-47ED-A371-BAA31B9A0B9C}" destId="{555D5FCB-565F-4728-B906-0A740BA69414}" srcOrd="0" destOrd="0" parTransId="{FC19A6C3-4B37-4A45-B740-508DACED2659}" sibTransId="{2CE61197-3372-4E6A-A3E2-6DC377FCB434}"/>
    <dgm:cxn modelId="{B82DA190-9D70-4421-B50A-11D4EA6A1075}" srcId="{555D5FCB-565F-4728-B906-0A740BA69414}" destId="{CF1EE084-E3D7-40CF-8C6B-63D9B11D686C}" srcOrd="1" destOrd="0" parTransId="{C0A3F6D5-2269-45F7-9265-7A0AA175F2F5}" sibTransId="{0733CBB3-FDD9-4E7F-BABC-5B8B71ECAF1E}"/>
    <dgm:cxn modelId="{89B28199-3F8A-9A4C-80C8-B81083440C35}" type="presOf" srcId="{CF1EE084-E3D7-40CF-8C6B-63D9B11D686C}" destId="{5A4CDCEF-82A6-43FB-8A0B-E53FFB4FE21D}" srcOrd="1" destOrd="0" presId="urn:microsoft.com/office/officeart/2005/8/layout/orgChart1"/>
    <dgm:cxn modelId="{8230309C-6AFA-014A-BD72-8E1074B4D93D}" type="presOf" srcId="{F3EDBC90-66BE-4D5F-8E17-E8DF4AA6D69C}" destId="{F899B8BB-B87F-4710-BB3D-627C9FD4EE3F}" srcOrd="0" destOrd="0" presId="urn:microsoft.com/office/officeart/2005/8/layout/orgChart1"/>
    <dgm:cxn modelId="{5D42F9A4-5119-B94D-B7F1-556AE15E02D1}" type="presOf" srcId="{555D5FCB-565F-4728-B906-0A740BA69414}" destId="{EDD49824-233E-41F2-9B77-DC8AD9F4BEAF}" srcOrd="0" destOrd="0" presId="urn:microsoft.com/office/officeart/2005/8/layout/orgChart1"/>
    <dgm:cxn modelId="{0F5106A6-0A4C-2E4C-8ECC-F62D84586A5E}" type="presOf" srcId="{4A548F8D-93D7-4A42-8A86-73E094145680}" destId="{D9DA13DB-608F-4D3A-8394-F24E4A7B5CA1}" srcOrd="1" destOrd="0" presId="urn:microsoft.com/office/officeart/2005/8/layout/orgChart1"/>
    <dgm:cxn modelId="{6355ADAA-AC21-F943-B1FF-15F5B12F2C26}" type="presOf" srcId="{2A350284-701A-47ED-A371-BAA31B9A0B9C}" destId="{A97AA5E0-4883-44F1-8C68-286D23E85A4E}" srcOrd="0" destOrd="0" presId="urn:microsoft.com/office/officeart/2005/8/layout/orgChart1"/>
    <dgm:cxn modelId="{474AA5C4-EF78-D540-AF30-13F7E4A3DFAF}" type="presOf" srcId="{4A548F8D-93D7-4A42-8A86-73E094145680}" destId="{3DF00005-757F-4041-BD9F-51E847461A25}" srcOrd="0" destOrd="0" presId="urn:microsoft.com/office/officeart/2005/8/layout/orgChart1"/>
    <dgm:cxn modelId="{BE40F973-B0F8-9144-8888-C6210D48994A}" type="presParOf" srcId="{A97AA5E0-4883-44F1-8C68-286D23E85A4E}" destId="{F18C755A-8F43-4DAD-A861-A0CF5A0B3953}" srcOrd="0" destOrd="0" presId="urn:microsoft.com/office/officeart/2005/8/layout/orgChart1"/>
    <dgm:cxn modelId="{072F04E8-3586-A447-A7EC-B230C9C24FA2}" type="presParOf" srcId="{F18C755A-8F43-4DAD-A861-A0CF5A0B3953}" destId="{0C0DA25E-1FCB-437D-B308-154A01189A7D}" srcOrd="0" destOrd="0" presId="urn:microsoft.com/office/officeart/2005/8/layout/orgChart1"/>
    <dgm:cxn modelId="{5097F242-90B6-564D-9F90-1D74C9AF42E6}" type="presParOf" srcId="{0C0DA25E-1FCB-437D-B308-154A01189A7D}" destId="{EDD49824-233E-41F2-9B77-DC8AD9F4BEAF}" srcOrd="0" destOrd="0" presId="urn:microsoft.com/office/officeart/2005/8/layout/orgChart1"/>
    <dgm:cxn modelId="{FA54FA89-F200-784C-98F4-87296460CD03}" type="presParOf" srcId="{0C0DA25E-1FCB-437D-B308-154A01189A7D}" destId="{351F5471-B649-4B1B-BD6F-3343C260E1D9}" srcOrd="1" destOrd="0" presId="urn:microsoft.com/office/officeart/2005/8/layout/orgChart1"/>
    <dgm:cxn modelId="{613A2475-97C0-D949-8D21-E03F56501E37}" type="presParOf" srcId="{F18C755A-8F43-4DAD-A861-A0CF5A0B3953}" destId="{01AA76B1-B6A4-4F9E-B017-08B317CFC73F}" srcOrd="1" destOrd="0" presId="urn:microsoft.com/office/officeart/2005/8/layout/orgChart1"/>
    <dgm:cxn modelId="{53E98DE6-8093-204A-A9D5-9BD09ADA9B13}" type="presParOf" srcId="{01AA76B1-B6A4-4F9E-B017-08B317CFC73F}" destId="{F899B8BB-B87F-4710-BB3D-627C9FD4EE3F}" srcOrd="0" destOrd="0" presId="urn:microsoft.com/office/officeart/2005/8/layout/orgChart1"/>
    <dgm:cxn modelId="{7441BBF6-5EAA-0842-A96F-6BE84C180A1D}" type="presParOf" srcId="{01AA76B1-B6A4-4F9E-B017-08B317CFC73F}" destId="{DE5FDF28-32B1-49CD-BE0C-C3D96B0F613A}" srcOrd="1" destOrd="0" presId="urn:microsoft.com/office/officeart/2005/8/layout/orgChart1"/>
    <dgm:cxn modelId="{3E755F2B-0BC2-F541-8239-5B3E90C7418C}" type="presParOf" srcId="{DE5FDF28-32B1-49CD-BE0C-C3D96B0F613A}" destId="{1F97FEB1-1D6A-4AA8-B1CB-2FF3A42B4D73}" srcOrd="0" destOrd="0" presId="urn:microsoft.com/office/officeart/2005/8/layout/orgChart1"/>
    <dgm:cxn modelId="{DE989460-6EFD-6A46-B75F-EAB474E4017F}" type="presParOf" srcId="{1F97FEB1-1D6A-4AA8-B1CB-2FF3A42B4D73}" destId="{3DF00005-757F-4041-BD9F-51E847461A25}" srcOrd="0" destOrd="0" presId="urn:microsoft.com/office/officeart/2005/8/layout/orgChart1"/>
    <dgm:cxn modelId="{E70CB8E8-FDCE-1A43-9F50-0ED47252E6DF}" type="presParOf" srcId="{1F97FEB1-1D6A-4AA8-B1CB-2FF3A42B4D73}" destId="{D9DA13DB-608F-4D3A-8394-F24E4A7B5CA1}" srcOrd="1" destOrd="0" presId="urn:microsoft.com/office/officeart/2005/8/layout/orgChart1"/>
    <dgm:cxn modelId="{8523B9CF-640B-EF4B-AB3C-650CE2F69C55}" type="presParOf" srcId="{DE5FDF28-32B1-49CD-BE0C-C3D96B0F613A}" destId="{74B98F85-EDC8-4EEE-9269-B1E37F4C410A}" srcOrd="1" destOrd="0" presId="urn:microsoft.com/office/officeart/2005/8/layout/orgChart1"/>
    <dgm:cxn modelId="{BF3EA627-32BE-BA47-B713-B71BE2B40AE6}" type="presParOf" srcId="{DE5FDF28-32B1-49CD-BE0C-C3D96B0F613A}" destId="{CA43947B-C689-4BEE-8BD9-28974FD2DFFB}" srcOrd="2" destOrd="0" presId="urn:microsoft.com/office/officeart/2005/8/layout/orgChart1"/>
    <dgm:cxn modelId="{7CA7D28B-78FA-4743-BEE6-3B2A0163262D}" type="presParOf" srcId="{01AA76B1-B6A4-4F9E-B017-08B317CFC73F}" destId="{383BC4B5-69E2-4636-9ED9-A2F288BFF51A}" srcOrd="2" destOrd="0" presId="urn:microsoft.com/office/officeart/2005/8/layout/orgChart1"/>
    <dgm:cxn modelId="{CD18371B-5E8D-1B40-BCCC-3709430BEE2D}" type="presParOf" srcId="{01AA76B1-B6A4-4F9E-B017-08B317CFC73F}" destId="{62B9EF9D-B44B-47F5-8A19-7F58438AF358}" srcOrd="3" destOrd="0" presId="urn:microsoft.com/office/officeart/2005/8/layout/orgChart1"/>
    <dgm:cxn modelId="{890C8FAD-4C80-0648-9C47-69BFB80BEB7F}" type="presParOf" srcId="{62B9EF9D-B44B-47F5-8A19-7F58438AF358}" destId="{2ECE8A4A-51FF-49D8-B970-D17F83789F81}" srcOrd="0" destOrd="0" presId="urn:microsoft.com/office/officeart/2005/8/layout/orgChart1"/>
    <dgm:cxn modelId="{4FC4B763-2E4C-A945-9765-332F87E61ED2}" type="presParOf" srcId="{2ECE8A4A-51FF-49D8-B970-D17F83789F81}" destId="{0FBA9D2E-A20A-49BF-871D-5657A943AAFD}" srcOrd="0" destOrd="0" presId="urn:microsoft.com/office/officeart/2005/8/layout/orgChart1"/>
    <dgm:cxn modelId="{3741A02B-F213-5B43-A46B-7C8C1686FE52}" type="presParOf" srcId="{2ECE8A4A-51FF-49D8-B970-D17F83789F81}" destId="{5A4CDCEF-82A6-43FB-8A0B-E53FFB4FE21D}" srcOrd="1" destOrd="0" presId="urn:microsoft.com/office/officeart/2005/8/layout/orgChart1"/>
    <dgm:cxn modelId="{782470B1-1DF3-7D4E-9DBB-05F0CABEB0F6}" type="presParOf" srcId="{62B9EF9D-B44B-47F5-8A19-7F58438AF358}" destId="{1F59060D-D37D-4443-B036-1CF45EA1663F}" srcOrd="1" destOrd="0" presId="urn:microsoft.com/office/officeart/2005/8/layout/orgChart1"/>
    <dgm:cxn modelId="{B6F9B604-335E-ED44-B794-C06ABFFB4FAE}" type="presParOf" srcId="{62B9EF9D-B44B-47F5-8A19-7F58438AF358}" destId="{ECB5EC9B-D0B3-4204-BF2F-0B3574FE59F2}" srcOrd="2" destOrd="0" presId="urn:microsoft.com/office/officeart/2005/8/layout/orgChart1"/>
    <dgm:cxn modelId="{BF743AB3-0C6F-5A4B-AFEB-88AC0889E1E7}" type="presParOf" srcId="{F18C755A-8F43-4DAD-A861-A0CF5A0B3953}" destId="{82CA5544-9E65-4B46-A5DE-7363A62EC669}"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24B02-D080-48C9-946E-11290E3BC6DB}">
      <dsp:nvSpPr>
        <dsp:cNvPr id="0" name=""/>
        <dsp:cNvSpPr/>
      </dsp:nvSpPr>
      <dsp:spPr>
        <a:xfrm>
          <a:off x="6646594" y="1107043"/>
          <a:ext cx="747763" cy="4614155"/>
        </a:xfrm>
        <a:custGeom>
          <a:avLst/>
          <a:gdLst/>
          <a:ahLst/>
          <a:cxnLst/>
          <a:rect l="0" t="0" r="0" b="0"/>
          <a:pathLst>
            <a:path>
              <a:moveTo>
                <a:pt x="747763" y="0"/>
              </a:moveTo>
              <a:lnTo>
                <a:pt x="747763" y="4614155"/>
              </a:lnTo>
              <a:lnTo>
                <a:pt x="0" y="461415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3E300-D972-4B1C-AA86-F94390ECD8AE}">
      <dsp:nvSpPr>
        <dsp:cNvPr id="0" name=""/>
        <dsp:cNvSpPr/>
      </dsp:nvSpPr>
      <dsp:spPr>
        <a:xfrm>
          <a:off x="6636485" y="1107043"/>
          <a:ext cx="757873" cy="3555409"/>
        </a:xfrm>
        <a:custGeom>
          <a:avLst/>
          <a:gdLst/>
          <a:ahLst/>
          <a:cxnLst/>
          <a:rect l="0" t="0" r="0" b="0"/>
          <a:pathLst>
            <a:path>
              <a:moveTo>
                <a:pt x="757873" y="0"/>
              </a:moveTo>
              <a:lnTo>
                <a:pt x="757873" y="3555409"/>
              </a:lnTo>
              <a:lnTo>
                <a:pt x="0" y="35554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57F77F-19DB-4087-92EA-45AED79D3A9E}">
      <dsp:nvSpPr>
        <dsp:cNvPr id="0" name=""/>
        <dsp:cNvSpPr/>
      </dsp:nvSpPr>
      <dsp:spPr>
        <a:xfrm>
          <a:off x="6646594" y="1107043"/>
          <a:ext cx="747763" cy="2628670"/>
        </a:xfrm>
        <a:custGeom>
          <a:avLst/>
          <a:gdLst/>
          <a:ahLst/>
          <a:cxnLst/>
          <a:rect l="0" t="0" r="0" b="0"/>
          <a:pathLst>
            <a:path>
              <a:moveTo>
                <a:pt x="747763" y="0"/>
              </a:moveTo>
              <a:lnTo>
                <a:pt x="747763" y="2628670"/>
              </a:lnTo>
              <a:lnTo>
                <a:pt x="0" y="26286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3BC4B5-69E2-4636-9ED9-A2F288BFF51A}">
      <dsp:nvSpPr>
        <dsp:cNvPr id="0" name=""/>
        <dsp:cNvSpPr/>
      </dsp:nvSpPr>
      <dsp:spPr>
        <a:xfrm>
          <a:off x="6646594" y="1107043"/>
          <a:ext cx="747763" cy="1635928"/>
        </a:xfrm>
        <a:custGeom>
          <a:avLst/>
          <a:gdLst/>
          <a:ahLst/>
          <a:cxnLst/>
          <a:rect l="0" t="0" r="0" b="0"/>
          <a:pathLst>
            <a:path>
              <a:moveTo>
                <a:pt x="747763" y="0"/>
              </a:moveTo>
              <a:lnTo>
                <a:pt x="747763" y="1635928"/>
              </a:lnTo>
              <a:lnTo>
                <a:pt x="0" y="16359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99B8BB-B87F-4710-BB3D-627C9FD4EE3F}">
      <dsp:nvSpPr>
        <dsp:cNvPr id="0" name=""/>
        <dsp:cNvSpPr/>
      </dsp:nvSpPr>
      <dsp:spPr>
        <a:xfrm>
          <a:off x="6646594" y="1107043"/>
          <a:ext cx="747763" cy="643185"/>
        </a:xfrm>
        <a:custGeom>
          <a:avLst/>
          <a:gdLst/>
          <a:ahLst/>
          <a:cxnLst/>
          <a:rect l="0" t="0" r="0" b="0"/>
          <a:pathLst>
            <a:path>
              <a:moveTo>
                <a:pt x="747763" y="0"/>
              </a:moveTo>
              <a:lnTo>
                <a:pt x="747763" y="643185"/>
              </a:lnTo>
              <a:lnTo>
                <a:pt x="0" y="6431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D49824-233E-41F2-9B77-DC8AD9F4BEAF}">
      <dsp:nvSpPr>
        <dsp:cNvPr id="0" name=""/>
        <dsp:cNvSpPr/>
      </dsp:nvSpPr>
      <dsp:spPr>
        <a:xfrm>
          <a:off x="2907775" y="4211"/>
          <a:ext cx="4985092" cy="11028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3600" b="1" i="0" u="sng" strike="noStrike" kern="1200" cap="none" normalizeH="0" baseline="0" dirty="0">
            <a:solidFill>
              <a:schemeClr val="tx1"/>
            </a:solidFill>
            <a:effectLst/>
            <a:latin typeface="Tahoma" pitchFamily="34"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sng" strike="noStrike" kern="1200" cap="none" normalizeH="0" baseline="0" dirty="0">
              <a:solidFill>
                <a:schemeClr val="tx1"/>
              </a:solidFill>
              <a:effectLst/>
              <a:latin typeface="Tahoma" pitchFamily="34" charset="0"/>
              <a:cs typeface="Tahoma" pitchFamily="34" charset="0"/>
            </a:rPr>
            <a:t>خطوات بناء الاختبار</a:t>
          </a:r>
          <a:endParaRPr kumimoji="0" lang="en-US" sz="3600" b="1" i="0" u="sng" strike="noStrike" kern="1200" cap="none" normalizeH="0" baseline="0" dirty="0">
            <a:solidFill>
              <a:schemeClr val="tx1"/>
            </a:solidFill>
            <a:effectLst/>
            <a:latin typeface="Tahoma" pitchFamily="34" charset="0"/>
            <a:cs typeface="Tahom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3600" b="1" i="0" u="sng" strike="noStrike" kern="1200" cap="none" normalizeH="0" baseline="0" dirty="0">
            <a:solidFill>
              <a:schemeClr val="tx1"/>
            </a:solidFill>
            <a:effectLst/>
            <a:latin typeface="Tahoma" pitchFamily="34" charset="0"/>
            <a:cs typeface="Tahoma" pitchFamily="34" charset="0"/>
          </a:endParaRPr>
        </a:p>
      </dsp:txBody>
      <dsp:txXfrm>
        <a:off x="2907775" y="4211"/>
        <a:ext cx="4985092" cy="1102832"/>
      </dsp:txXfrm>
    </dsp:sp>
    <dsp:sp modelId="{3DF00005-757F-4041-BD9F-51E847461A25}">
      <dsp:nvSpPr>
        <dsp:cNvPr id="0" name=""/>
        <dsp:cNvSpPr/>
      </dsp:nvSpPr>
      <dsp:spPr>
        <a:xfrm>
          <a:off x="2170458" y="1400671"/>
          <a:ext cx="4476136" cy="6991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kern="1200" cap="none" normalizeH="0" baseline="0">
              <a:effectLst/>
              <a:latin typeface="Tahoma" pitchFamily="34" charset="0"/>
              <a:cs typeface="Tahoma" pitchFamily="34" charset="0"/>
            </a:rPr>
            <a:t>1- تحديد الغرض </a:t>
          </a:r>
          <a:endParaRPr kumimoji="0" lang="en-US" sz="3600" b="1" i="0" u="none" strike="noStrike" kern="1200" cap="none" normalizeH="0" baseline="0" dirty="0">
            <a:effectLst/>
            <a:latin typeface="Tahoma" pitchFamily="34" charset="0"/>
            <a:cs typeface="Tahoma" pitchFamily="34" charset="0"/>
          </a:endParaRPr>
        </a:p>
      </dsp:txBody>
      <dsp:txXfrm>
        <a:off x="2170458" y="1400671"/>
        <a:ext cx="4476136" cy="699114"/>
      </dsp:txXfrm>
    </dsp:sp>
    <dsp:sp modelId="{0FBA9D2E-A20A-49BF-871D-5657A943AAFD}">
      <dsp:nvSpPr>
        <dsp:cNvPr id="0" name=""/>
        <dsp:cNvSpPr/>
      </dsp:nvSpPr>
      <dsp:spPr>
        <a:xfrm>
          <a:off x="2170458" y="2393414"/>
          <a:ext cx="4476136" cy="6991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kern="1200" cap="none" normalizeH="0" baseline="0">
              <a:effectLst/>
              <a:latin typeface="Tahoma" pitchFamily="34" charset="0"/>
              <a:cs typeface="Tahoma" pitchFamily="34" charset="0"/>
            </a:rPr>
            <a:t>2- تحديد الأهداف التربوية </a:t>
          </a:r>
          <a:endParaRPr kumimoji="0" lang="en-US" sz="2800" b="1" i="0" u="none" strike="noStrike" kern="1200" cap="none" normalizeH="0" baseline="0" dirty="0">
            <a:effectLst/>
            <a:latin typeface="Tahoma" pitchFamily="34" charset="0"/>
            <a:cs typeface="Tahoma" pitchFamily="34" charset="0"/>
          </a:endParaRPr>
        </a:p>
      </dsp:txBody>
      <dsp:txXfrm>
        <a:off x="2170458" y="2393414"/>
        <a:ext cx="4476136" cy="699114"/>
      </dsp:txXfrm>
    </dsp:sp>
    <dsp:sp modelId="{FF57A380-A839-402B-BEA6-34C16A520354}">
      <dsp:nvSpPr>
        <dsp:cNvPr id="0" name=""/>
        <dsp:cNvSpPr/>
      </dsp:nvSpPr>
      <dsp:spPr>
        <a:xfrm>
          <a:off x="1037780" y="3386156"/>
          <a:ext cx="5608814" cy="6991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kern="1200" cap="none" normalizeH="0" baseline="0">
              <a:effectLst/>
              <a:latin typeface="Tahoma" pitchFamily="34" charset="0"/>
              <a:cs typeface="Tahoma" pitchFamily="34" charset="0"/>
            </a:rPr>
            <a:t>3- إعداد تخطيط عام لمحتويات الاختبار </a:t>
          </a:r>
          <a:endParaRPr kumimoji="0" lang="en-US" sz="2400" b="1" i="0" u="none" strike="noStrike" kern="1200" cap="none" normalizeH="0" baseline="0" dirty="0">
            <a:effectLst/>
            <a:latin typeface="Tahoma" pitchFamily="34" charset="0"/>
            <a:cs typeface="Tahoma" pitchFamily="34" charset="0"/>
          </a:endParaRPr>
        </a:p>
      </dsp:txBody>
      <dsp:txXfrm>
        <a:off x="1037780" y="3386156"/>
        <a:ext cx="5608814" cy="699114"/>
      </dsp:txXfrm>
    </dsp:sp>
    <dsp:sp modelId="{F0E3B8E6-7D88-4EB5-A4D9-255DAE7B76F0}">
      <dsp:nvSpPr>
        <dsp:cNvPr id="0" name=""/>
        <dsp:cNvSpPr/>
      </dsp:nvSpPr>
      <dsp:spPr>
        <a:xfrm>
          <a:off x="352368" y="4312896"/>
          <a:ext cx="6284116" cy="6991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kern="1200" cap="none" normalizeH="0" baseline="0" dirty="0">
              <a:effectLst/>
              <a:latin typeface="Tahoma" pitchFamily="34" charset="0"/>
              <a:cs typeface="Tahoma" pitchFamily="34" charset="0"/>
            </a:rPr>
            <a:t>4- إخراج الاختبار وتطبيقه</a:t>
          </a:r>
          <a:endParaRPr kumimoji="0" lang="en-US" sz="3600" b="1" i="0" u="none" strike="noStrike" kern="1200" cap="none" normalizeH="0" baseline="0" dirty="0">
            <a:effectLst/>
            <a:latin typeface="Tahoma" pitchFamily="34" charset="0"/>
            <a:cs typeface="Tahoma" pitchFamily="34" charset="0"/>
          </a:endParaRPr>
        </a:p>
      </dsp:txBody>
      <dsp:txXfrm>
        <a:off x="352368" y="4312896"/>
        <a:ext cx="6284116" cy="699114"/>
      </dsp:txXfrm>
    </dsp:sp>
    <dsp:sp modelId="{16A468C7-C2BA-4141-A51C-B9076ED057AD}">
      <dsp:nvSpPr>
        <dsp:cNvPr id="0" name=""/>
        <dsp:cNvSpPr/>
      </dsp:nvSpPr>
      <dsp:spPr>
        <a:xfrm>
          <a:off x="992086" y="5371642"/>
          <a:ext cx="5654508" cy="6991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kern="1200" cap="none" normalizeH="0" baseline="0" dirty="0">
              <a:effectLst/>
              <a:latin typeface="Tahoma" pitchFamily="34" charset="0"/>
              <a:cs typeface="Tahoma" pitchFamily="34" charset="0"/>
            </a:rPr>
            <a:t>5- تحليل بنود الاختبار</a:t>
          </a:r>
          <a:endParaRPr kumimoji="0" lang="en-US" sz="3600" b="1" i="0" u="none" strike="noStrike" kern="1200" cap="none" normalizeH="0" baseline="0" dirty="0">
            <a:effectLst/>
            <a:latin typeface="Tahoma" pitchFamily="34" charset="0"/>
            <a:cs typeface="Tahoma" pitchFamily="34" charset="0"/>
          </a:endParaRPr>
        </a:p>
      </dsp:txBody>
      <dsp:txXfrm>
        <a:off x="992086" y="5371642"/>
        <a:ext cx="5654508" cy="699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BC4B5-69E2-4636-9ED9-A2F288BFF51A}">
      <dsp:nvSpPr>
        <dsp:cNvPr id="0" name=""/>
        <dsp:cNvSpPr/>
      </dsp:nvSpPr>
      <dsp:spPr>
        <a:xfrm>
          <a:off x="6423118" y="2228349"/>
          <a:ext cx="1072450" cy="2346265"/>
        </a:xfrm>
        <a:custGeom>
          <a:avLst/>
          <a:gdLst/>
          <a:ahLst/>
          <a:cxnLst/>
          <a:rect l="0" t="0" r="0" b="0"/>
          <a:pathLst>
            <a:path>
              <a:moveTo>
                <a:pt x="1072450" y="0"/>
              </a:moveTo>
              <a:lnTo>
                <a:pt x="1072450" y="2346265"/>
              </a:lnTo>
              <a:lnTo>
                <a:pt x="0" y="234626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899B8BB-B87F-4710-BB3D-627C9FD4EE3F}">
      <dsp:nvSpPr>
        <dsp:cNvPr id="0" name=""/>
        <dsp:cNvSpPr/>
      </dsp:nvSpPr>
      <dsp:spPr>
        <a:xfrm>
          <a:off x="6423118" y="2228349"/>
          <a:ext cx="1072450" cy="922463"/>
        </a:xfrm>
        <a:custGeom>
          <a:avLst/>
          <a:gdLst/>
          <a:ahLst/>
          <a:cxnLst/>
          <a:rect l="0" t="0" r="0" b="0"/>
          <a:pathLst>
            <a:path>
              <a:moveTo>
                <a:pt x="1072450" y="0"/>
              </a:moveTo>
              <a:lnTo>
                <a:pt x="1072450" y="922463"/>
              </a:lnTo>
              <a:lnTo>
                <a:pt x="0" y="92246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D49824-233E-41F2-9B77-DC8AD9F4BEAF}">
      <dsp:nvSpPr>
        <dsp:cNvPr id="0" name=""/>
        <dsp:cNvSpPr/>
      </dsp:nvSpPr>
      <dsp:spPr>
        <a:xfrm>
          <a:off x="1060865" y="646655"/>
          <a:ext cx="7149671" cy="15816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sng" strike="noStrike" kern="1200" cap="none" normalizeH="0" baseline="0">
              <a:solidFill>
                <a:schemeClr val="tx1"/>
              </a:solidFill>
              <a:effectLst/>
              <a:latin typeface="Tahoma" pitchFamily="34" charset="0"/>
              <a:cs typeface="Tahoma" pitchFamily="34" charset="0"/>
            </a:rPr>
            <a:t>ثالثا: إعداد تخطیط عام لمحتويات الاختبار  </a:t>
          </a:r>
          <a:endParaRPr kumimoji="0" lang="en-US" sz="3600" b="1" i="0" u="sng" strike="noStrike" kern="1200" cap="none" normalizeH="0" baseline="0" dirty="0">
            <a:solidFill>
              <a:schemeClr val="tx1"/>
            </a:solidFill>
            <a:effectLst/>
            <a:latin typeface="Tahoma" pitchFamily="34" charset="0"/>
            <a:cs typeface="Tahoma" pitchFamily="34" charset="0"/>
          </a:endParaRPr>
        </a:p>
      </dsp:txBody>
      <dsp:txXfrm>
        <a:off x="1060865" y="646655"/>
        <a:ext cx="7149671" cy="1581693"/>
      </dsp:txXfrm>
    </dsp:sp>
    <dsp:sp modelId="{3DF00005-757F-4041-BD9F-51E847461A25}">
      <dsp:nvSpPr>
        <dsp:cNvPr id="0" name=""/>
        <dsp:cNvSpPr/>
      </dsp:nvSpPr>
      <dsp:spPr>
        <a:xfrm>
          <a:off x="3396" y="2649473"/>
          <a:ext cx="6419722" cy="10026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kern="1200" cap="none" normalizeH="0" baseline="0">
              <a:effectLst/>
              <a:latin typeface="Tahoma" pitchFamily="34" charset="0"/>
              <a:cs typeface="Tahoma" pitchFamily="34" charset="0"/>
            </a:rPr>
            <a:t>1- تحليل محتوى مادة الاختبار </a:t>
          </a:r>
          <a:endParaRPr kumimoji="0" lang="en-US" sz="3600" b="1" i="0" u="none" strike="noStrike" kern="1200" cap="none" normalizeH="0" baseline="0" dirty="0">
            <a:effectLst/>
            <a:latin typeface="Tahoma" pitchFamily="34" charset="0"/>
            <a:cs typeface="Tahoma" pitchFamily="34" charset="0"/>
          </a:endParaRPr>
        </a:p>
      </dsp:txBody>
      <dsp:txXfrm>
        <a:off x="3396" y="2649473"/>
        <a:ext cx="6419722" cy="1002677"/>
      </dsp:txXfrm>
    </dsp:sp>
    <dsp:sp modelId="{0FBA9D2E-A20A-49BF-871D-5657A943AAFD}">
      <dsp:nvSpPr>
        <dsp:cNvPr id="0" name=""/>
        <dsp:cNvSpPr/>
      </dsp:nvSpPr>
      <dsp:spPr>
        <a:xfrm>
          <a:off x="3396" y="4073275"/>
          <a:ext cx="6419722" cy="10026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kern="1200" cap="none" normalizeH="0" baseline="0">
              <a:effectLst/>
              <a:latin typeface="Tahoma" pitchFamily="34" charset="0"/>
              <a:cs typeface="Tahoma" pitchFamily="34" charset="0"/>
            </a:rPr>
            <a:t>2- إعداد جدول المواصفات </a:t>
          </a:r>
          <a:endParaRPr kumimoji="0" lang="en-US" sz="3600" b="1" i="0" u="none" strike="noStrike" kern="1200" cap="none" normalizeH="0" baseline="0" dirty="0">
            <a:effectLst/>
            <a:latin typeface="Tahoma" pitchFamily="34" charset="0"/>
            <a:cs typeface="Tahoma" pitchFamily="34" charset="0"/>
          </a:endParaRPr>
        </a:p>
      </dsp:txBody>
      <dsp:txXfrm>
        <a:off x="3396" y="4073275"/>
        <a:ext cx="6419722" cy="1002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CEB61-72A1-4675-A12B-49BB6D7582A0}">
      <dsp:nvSpPr>
        <dsp:cNvPr id="0" name=""/>
        <dsp:cNvSpPr/>
      </dsp:nvSpPr>
      <dsp:spPr>
        <a:xfrm>
          <a:off x="1298" y="2050295"/>
          <a:ext cx="1720793" cy="1720793"/>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rtl="1">
            <a:lnSpc>
              <a:spcPct val="90000"/>
            </a:lnSpc>
            <a:spcBef>
              <a:spcPct val="0"/>
            </a:spcBef>
            <a:spcAft>
              <a:spcPct val="35000"/>
            </a:spcAft>
            <a:buNone/>
          </a:pPr>
          <a:r>
            <a:rPr lang="ar-SA" sz="3300" kern="1200"/>
            <a:t>تحليل </a:t>
          </a:r>
          <a:endParaRPr lang="ar-SA" sz="3300" kern="1200" dirty="0"/>
        </a:p>
      </dsp:txBody>
      <dsp:txXfrm>
        <a:off x="253302" y="2302299"/>
        <a:ext cx="1216785" cy="1216785"/>
      </dsp:txXfrm>
    </dsp:sp>
    <dsp:sp modelId="{D15A9974-6A66-413D-84A4-FA80672C83CE}">
      <dsp:nvSpPr>
        <dsp:cNvPr id="0" name=""/>
        <dsp:cNvSpPr/>
      </dsp:nvSpPr>
      <dsp:spPr>
        <a:xfrm>
          <a:off x="1861820" y="2411662"/>
          <a:ext cx="998060" cy="998060"/>
        </a:xfrm>
        <a:prstGeom prst="mathPlus">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ar-SA" sz="1800" kern="1200" dirty="0"/>
        </a:p>
      </dsp:txBody>
      <dsp:txXfrm>
        <a:off x="1994113" y="2793320"/>
        <a:ext cx="733474" cy="234744"/>
      </dsp:txXfrm>
    </dsp:sp>
    <dsp:sp modelId="{F73D0E3F-AF11-46F7-ABEB-6A9F7DE991A5}">
      <dsp:nvSpPr>
        <dsp:cNvPr id="0" name=""/>
        <dsp:cNvSpPr/>
      </dsp:nvSpPr>
      <dsp:spPr>
        <a:xfrm>
          <a:off x="2999609" y="2050295"/>
          <a:ext cx="1720793" cy="1720793"/>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rtl="1">
            <a:lnSpc>
              <a:spcPct val="90000"/>
            </a:lnSpc>
            <a:spcBef>
              <a:spcPct val="0"/>
            </a:spcBef>
            <a:spcAft>
              <a:spcPct val="35000"/>
            </a:spcAft>
            <a:buNone/>
          </a:pPr>
          <a:r>
            <a:rPr lang="ar-SA" sz="3300" kern="1200"/>
            <a:t>المحتوى</a:t>
          </a:r>
          <a:endParaRPr lang="ar-SA" sz="3300" kern="1200" dirty="0"/>
        </a:p>
      </dsp:txBody>
      <dsp:txXfrm>
        <a:off x="3251613" y="2302299"/>
        <a:ext cx="1216785" cy="1216785"/>
      </dsp:txXfrm>
    </dsp:sp>
    <dsp:sp modelId="{89F6EC1B-E479-4958-A899-E9BAE8D0A5ED}">
      <dsp:nvSpPr>
        <dsp:cNvPr id="0" name=""/>
        <dsp:cNvSpPr/>
      </dsp:nvSpPr>
      <dsp:spPr>
        <a:xfrm>
          <a:off x="4860131" y="2411662"/>
          <a:ext cx="998060" cy="998060"/>
        </a:xfrm>
        <a:prstGeom prst="mathEqual">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rtl="1">
            <a:lnSpc>
              <a:spcPct val="90000"/>
            </a:lnSpc>
            <a:spcBef>
              <a:spcPct val="0"/>
            </a:spcBef>
            <a:spcAft>
              <a:spcPct val="35000"/>
            </a:spcAft>
            <a:buNone/>
          </a:pPr>
          <a:endParaRPr lang="ar-SA" sz="3900" kern="1200" dirty="0"/>
        </a:p>
      </dsp:txBody>
      <dsp:txXfrm>
        <a:off x="4992424" y="2617262"/>
        <a:ext cx="733474" cy="586860"/>
      </dsp:txXfrm>
    </dsp:sp>
    <dsp:sp modelId="{2A5CE341-9013-42C5-B419-289768B2E572}">
      <dsp:nvSpPr>
        <dsp:cNvPr id="0" name=""/>
        <dsp:cNvSpPr/>
      </dsp:nvSpPr>
      <dsp:spPr>
        <a:xfrm>
          <a:off x="5997920" y="2050295"/>
          <a:ext cx="1720793" cy="1720793"/>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rtl="1">
            <a:lnSpc>
              <a:spcPct val="90000"/>
            </a:lnSpc>
            <a:spcBef>
              <a:spcPct val="0"/>
            </a:spcBef>
            <a:spcAft>
              <a:spcPct val="35000"/>
            </a:spcAft>
            <a:buNone/>
          </a:pPr>
          <a:r>
            <a:rPr lang="ar-SA" sz="3300" kern="1200" dirty="0"/>
            <a:t>تحليل المحتوى</a:t>
          </a:r>
        </a:p>
      </dsp:txBody>
      <dsp:txXfrm>
        <a:off x="6249924" y="2302299"/>
        <a:ext cx="1216785" cy="12167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35B0F-7EE5-4835-B8FB-0DFBF74C403D}">
      <dsp:nvSpPr>
        <dsp:cNvPr id="0" name=""/>
        <dsp:cNvSpPr/>
      </dsp:nvSpPr>
      <dsp:spPr>
        <a:xfrm rot="5400000">
          <a:off x="-253206" y="258492"/>
          <a:ext cx="1688040" cy="118162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a:solidFill>
                <a:schemeClr val="tx1"/>
              </a:solidFill>
            </a:rPr>
            <a:t>المفردات</a:t>
          </a:r>
          <a:endParaRPr lang="ar-SA" sz="2400" b="1" kern="1200" dirty="0">
            <a:solidFill>
              <a:schemeClr val="tx1"/>
            </a:solidFill>
          </a:endParaRPr>
        </a:p>
      </dsp:txBody>
      <dsp:txXfrm rot="-5400000">
        <a:off x="0" y="596100"/>
        <a:ext cx="1181628" cy="506412"/>
      </dsp:txXfrm>
    </dsp:sp>
    <dsp:sp modelId="{9B863ACF-AC5A-46AA-95FC-B09562893465}">
      <dsp:nvSpPr>
        <dsp:cNvPr id="0" name=""/>
        <dsp:cNvSpPr/>
      </dsp:nvSpPr>
      <dsp:spPr>
        <a:xfrm rot="5400000">
          <a:off x="4304293" y="-3117378"/>
          <a:ext cx="1097226" cy="734255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JO" sz="2400" b="1" kern="1200"/>
            <a:t>وهي العناوين الرئيسة والفرعية الواردة في الوحدة الدراسية أو الدرس </a:t>
          </a:r>
          <a:endParaRPr lang="ar-SA" sz="2400" b="1" kern="1200" dirty="0"/>
        </a:p>
      </dsp:txBody>
      <dsp:txXfrm rot="-5400000">
        <a:off x="1181628" y="58849"/>
        <a:ext cx="7288994" cy="990102"/>
      </dsp:txXfrm>
    </dsp:sp>
    <dsp:sp modelId="{C17E335B-B0EC-4B1E-820F-41321B556F08}">
      <dsp:nvSpPr>
        <dsp:cNvPr id="0" name=""/>
        <dsp:cNvSpPr/>
      </dsp:nvSpPr>
      <dsp:spPr>
        <a:xfrm rot="5400000">
          <a:off x="-253206" y="1753688"/>
          <a:ext cx="1688040" cy="1181628"/>
        </a:xfrm>
        <a:prstGeom prst="chevron">
          <a:avLst/>
        </a:prstGeom>
        <a:gradFill rotWithShape="0">
          <a:gsLst>
            <a:gs pos="0">
              <a:schemeClr val="accent5">
                <a:hueOff val="3335759"/>
                <a:satOff val="11425"/>
                <a:lumOff val="-18725"/>
                <a:alphaOff val="0"/>
                <a:shade val="51000"/>
                <a:satMod val="130000"/>
              </a:schemeClr>
            </a:gs>
            <a:gs pos="80000">
              <a:schemeClr val="accent5">
                <a:hueOff val="3335759"/>
                <a:satOff val="11425"/>
                <a:lumOff val="-18725"/>
                <a:alphaOff val="0"/>
                <a:shade val="93000"/>
                <a:satMod val="130000"/>
              </a:schemeClr>
            </a:gs>
            <a:gs pos="100000">
              <a:schemeClr val="accent5">
                <a:hueOff val="3335759"/>
                <a:satOff val="11425"/>
                <a:lumOff val="-18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b="1" kern="1200">
              <a:solidFill>
                <a:schemeClr val="tx1"/>
              </a:solidFill>
            </a:rPr>
            <a:t>المفاهيم والمصطلحات</a:t>
          </a:r>
          <a:endParaRPr lang="ar-SA" sz="2000" b="1" kern="1200" dirty="0">
            <a:solidFill>
              <a:schemeClr val="tx1"/>
            </a:solidFill>
          </a:endParaRPr>
        </a:p>
      </dsp:txBody>
      <dsp:txXfrm rot="-5400000">
        <a:off x="0" y="2091296"/>
        <a:ext cx="1181628" cy="506412"/>
      </dsp:txXfrm>
    </dsp:sp>
    <dsp:sp modelId="{AA7AB2FD-B70D-46DB-8CCA-4EC1477075AD}">
      <dsp:nvSpPr>
        <dsp:cNvPr id="0" name=""/>
        <dsp:cNvSpPr/>
      </dsp:nvSpPr>
      <dsp:spPr>
        <a:xfrm rot="5400000">
          <a:off x="4304005" y="-1621893"/>
          <a:ext cx="1097803" cy="7342556"/>
        </a:xfrm>
        <a:prstGeom prst="round2SameRect">
          <a:avLst/>
        </a:prstGeom>
        <a:solidFill>
          <a:schemeClr val="lt1">
            <a:alpha val="90000"/>
            <a:hueOff val="0"/>
            <a:satOff val="0"/>
            <a:lumOff val="0"/>
            <a:alphaOff val="0"/>
          </a:schemeClr>
        </a:solidFill>
        <a:ln w="9525" cap="flat" cmpd="sng" algn="ctr">
          <a:solidFill>
            <a:schemeClr val="accent5">
              <a:hueOff val="3335759"/>
              <a:satOff val="11425"/>
              <a:lumOff val="-1872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JO" sz="2400" b="1" kern="1200"/>
            <a:t>تعرف المفاهيم بأنها صور ذهنية تشير إلى مجموعة من العناصر المتقاربة ويعبر عنها بكلمة أو أكثر، أما المصطلحات فهي ما تم الاتفاق على إطلاقه على شيء معين</a:t>
          </a:r>
          <a:endParaRPr lang="ar-SA" sz="2400" b="1" kern="1200" dirty="0"/>
        </a:p>
      </dsp:txBody>
      <dsp:txXfrm rot="-5400000">
        <a:off x="1181629" y="1554073"/>
        <a:ext cx="7288966" cy="990623"/>
      </dsp:txXfrm>
    </dsp:sp>
    <dsp:sp modelId="{9924582E-B705-4DEB-8DC8-4E0BB6E90DCF}">
      <dsp:nvSpPr>
        <dsp:cNvPr id="0" name=""/>
        <dsp:cNvSpPr/>
      </dsp:nvSpPr>
      <dsp:spPr>
        <a:xfrm rot="5400000">
          <a:off x="-253206" y="3248884"/>
          <a:ext cx="1688040" cy="1181628"/>
        </a:xfrm>
        <a:prstGeom prst="chevron">
          <a:avLst/>
        </a:prstGeom>
        <a:gradFill rotWithShape="0">
          <a:gsLst>
            <a:gs pos="0">
              <a:schemeClr val="accent5">
                <a:hueOff val="6671518"/>
                <a:satOff val="22851"/>
                <a:lumOff val="-37451"/>
                <a:alphaOff val="0"/>
                <a:shade val="51000"/>
                <a:satMod val="130000"/>
              </a:schemeClr>
            </a:gs>
            <a:gs pos="80000">
              <a:schemeClr val="accent5">
                <a:hueOff val="6671518"/>
                <a:satOff val="22851"/>
                <a:lumOff val="-37451"/>
                <a:alphaOff val="0"/>
                <a:shade val="93000"/>
                <a:satMod val="130000"/>
              </a:schemeClr>
            </a:gs>
            <a:gs pos="100000">
              <a:schemeClr val="accent5">
                <a:hueOff val="6671518"/>
                <a:satOff val="22851"/>
                <a:lumOff val="-3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rgbClr val="FFFFFF"/>
              </a:solidFill>
            </a:rPr>
            <a:t>الحقائق والأفكار</a:t>
          </a:r>
        </a:p>
      </dsp:txBody>
      <dsp:txXfrm rot="-5400000">
        <a:off x="0" y="3586492"/>
        <a:ext cx="1181628" cy="506412"/>
      </dsp:txXfrm>
    </dsp:sp>
    <dsp:sp modelId="{6746E3D1-E753-4560-A61C-F9C4C2AF5888}">
      <dsp:nvSpPr>
        <dsp:cNvPr id="0" name=""/>
        <dsp:cNvSpPr/>
      </dsp:nvSpPr>
      <dsp:spPr>
        <a:xfrm rot="5400000">
          <a:off x="4304293" y="-126986"/>
          <a:ext cx="1097226" cy="7342556"/>
        </a:xfrm>
        <a:prstGeom prst="round2SameRect">
          <a:avLst/>
        </a:prstGeom>
        <a:solidFill>
          <a:schemeClr val="lt1">
            <a:alpha val="90000"/>
            <a:hueOff val="0"/>
            <a:satOff val="0"/>
            <a:lumOff val="0"/>
            <a:alphaOff val="0"/>
          </a:schemeClr>
        </a:solidFill>
        <a:ln w="9525" cap="flat" cmpd="sng" algn="ctr">
          <a:solidFill>
            <a:schemeClr val="accent5">
              <a:hueOff val="6671518"/>
              <a:satOff val="22851"/>
              <a:lumOff val="-3745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JO" sz="2400" b="1" kern="1200"/>
            <a:t>و تعرف الحقيقة بأنها عبارة عن بيانات أو أحداث أو ظواهر ثبتت صحتها  والأفكار هي مجموعة حقائق عامة تفسر الظواهر أو العلاقات</a:t>
          </a:r>
          <a:r>
            <a:rPr lang="en-US" sz="2400" b="1" kern="1200"/>
            <a:t> </a:t>
          </a:r>
          <a:endParaRPr lang="ar-SA" sz="2400" b="1" kern="1200" dirty="0"/>
        </a:p>
      </dsp:txBody>
      <dsp:txXfrm rot="-5400000">
        <a:off x="1181628" y="3049241"/>
        <a:ext cx="7288994" cy="9901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35B0F-7EE5-4835-B8FB-0DFBF74C403D}">
      <dsp:nvSpPr>
        <dsp:cNvPr id="0" name=""/>
        <dsp:cNvSpPr/>
      </dsp:nvSpPr>
      <dsp:spPr>
        <a:xfrm rot="5400000">
          <a:off x="-259126" y="263022"/>
          <a:ext cx="1727509" cy="1209256"/>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التعميمات </a:t>
          </a:r>
          <a:r>
            <a:rPr lang="ar-SA" sz="2400" b="1" kern="1200" dirty="0" err="1">
              <a:solidFill>
                <a:schemeClr val="tx1"/>
              </a:solidFill>
            </a:rPr>
            <a:t>او</a:t>
          </a:r>
          <a:r>
            <a:rPr lang="ar-SA" sz="2400" b="1" kern="1200" dirty="0">
              <a:solidFill>
                <a:schemeClr val="tx1"/>
              </a:solidFill>
            </a:rPr>
            <a:t> المبادئ</a:t>
          </a:r>
        </a:p>
      </dsp:txBody>
      <dsp:txXfrm rot="-5400000">
        <a:off x="1" y="608523"/>
        <a:ext cx="1209256" cy="518253"/>
      </dsp:txXfrm>
    </dsp:sp>
    <dsp:sp modelId="{9B863ACF-AC5A-46AA-95FC-B09562893465}">
      <dsp:nvSpPr>
        <dsp:cNvPr id="0" name=""/>
        <dsp:cNvSpPr/>
      </dsp:nvSpPr>
      <dsp:spPr>
        <a:xfrm rot="5400000">
          <a:off x="4226989" y="-3013837"/>
          <a:ext cx="1123471" cy="7158938"/>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JO" sz="2400" b="1" kern="1200" dirty="0"/>
            <a:t>يعرف التعميم بأنه عبارة تربط أو توضح العلاقة بين مفهومين أو أكثر</a:t>
          </a:r>
          <a:r>
            <a:rPr lang="en-US" sz="2400" b="1" kern="1200" dirty="0"/>
            <a:t>. </a:t>
          </a:r>
          <a:r>
            <a:rPr lang="ar-JO" sz="2400" b="1" kern="1200" dirty="0"/>
            <a:t> </a:t>
          </a:r>
          <a:endParaRPr lang="ar-SA" sz="2400" b="1" kern="1200" dirty="0"/>
        </a:p>
      </dsp:txBody>
      <dsp:txXfrm rot="-5400000">
        <a:off x="1209256" y="58739"/>
        <a:ext cx="7104095" cy="1013785"/>
      </dsp:txXfrm>
    </dsp:sp>
    <dsp:sp modelId="{C17E335B-B0EC-4B1E-820F-41321B556F08}">
      <dsp:nvSpPr>
        <dsp:cNvPr id="0" name=""/>
        <dsp:cNvSpPr/>
      </dsp:nvSpPr>
      <dsp:spPr>
        <a:xfrm rot="5400000">
          <a:off x="-259126" y="1797947"/>
          <a:ext cx="1727509" cy="1209256"/>
        </a:xfrm>
        <a:prstGeom prst="chevron">
          <a:avLst/>
        </a:prstGeom>
        <a:gradFill rotWithShape="0">
          <a:gsLst>
            <a:gs pos="0">
              <a:schemeClr val="accent5">
                <a:hueOff val="3335759"/>
                <a:satOff val="11425"/>
                <a:lumOff val="-18725"/>
                <a:alphaOff val="0"/>
                <a:shade val="51000"/>
                <a:satMod val="130000"/>
              </a:schemeClr>
            </a:gs>
            <a:gs pos="80000">
              <a:schemeClr val="accent5">
                <a:hueOff val="3335759"/>
                <a:satOff val="11425"/>
                <a:lumOff val="-18725"/>
                <a:alphaOff val="0"/>
                <a:shade val="93000"/>
                <a:satMod val="130000"/>
              </a:schemeClr>
            </a:gs>
            <a:gs pos="100000">
              <a:schemeClr val="accent5">
                <a:hueOff val="3335759"/>
                <a:satOff val="11425"/>
                <a:lumOff val="-18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القيم</a:t>
          </a:r>
          <a:r>
            <a:rPr lang="ar-SA" sz="2400" b="1" kern="1200" baseline="0" dirty="0">
              <a:solidFill>
                <a:schemeClr val="tx1"/>
              </a:solidFill>
            </a:rPr>
            <a:t> </a:t>
          </a:r>
          <a:r>
            <a:rPr lang="ar-SA" sz="2400" b="1" kern="1200" baseline="0" dirty="0" err="1">
              <a:solidFill>
                <a:schemeClr val="tx1"/>
              </a:solidFill>
            </a:rPr>
            <a:t>والإتجاهات</a:t>
          </a:r>
          <a:endParaRPr lang="ar-SA" sz="2400" b="1" kern="1200" dirty="0">
            <a:solidFill>
              <a:schemeClr val="tx1"/>
            </a:solidFill>
          </a:endParaRPr>
        </a:p>
      </dsp:txBody>
      <dsp:txXfrm rot="-5400000">
        <a:off x="1" y="2143448"/>
        <a:ext cx="1209256" cy="518253"/>
      </dsp:txXfrm>
    </dsp:sp>
    <dsp:sp modelId="{AA7AB2FD-B70D-46DB-8CCA-4EC1477075AD}">
      <dsp:nvSpPr>
        <dsp:cNvPr id="0" name=""/>
        <dsp:cNvSpPr/>
      </dsp:nvSpPr>
      <dsp:spPr>
        <a:xfrm rot="5400000">
          <a:off x="4227285" y="-1479207"/>
          <a:ext cx="1122880" cy="7158938"/>
        </a:xfrm>
        <a:prstGeom prst="round2SameRect">
          <a:avLst/>
        </a:prstGeom>
        <a:solidFill>
          <a:schemeClr val="lt1">
            <a:alpha val="90000"/>
            <a:hueOff val="0"/>
            <a:satOff val="0"/>
            <a:lumOff val="0"/>
            <a:alphaOff val="0"/>
          </a:schemeClr>
        </a:solidFill>
        <a:ln w="9525" cap="flat" cmpd="sng" algn="ctr">
          <a:solidFill>
            <a:schemeClr val="accent5">
              <a:hueOff val="3335759"/>
              <a:satOff val="11425"/>
              <a:lumOff val="-1872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JO" sz="2400" b="1" kern="1200" dirty="0"/>
            <a:t>القيم هي المعايير التي يتم في ضوئها الحكم على المواقف أو السلوك ، أما الاتجاه فهو مفهوم فردي شخصي يحدد ميول الإنسان نحو الأشياء أو الأشخاص أو المواقف فيؤثر في سلوكه نحوها ويعمل على توجيه هذا السلوك في المواقف المختلفة</a:t>
          </a:r>
          <a:r>
            <a:rPr lang="en-US" sz="2400" b="1" kern="1200" dirty="0"/>
            <a:t> . </a:t>
          </a:r>
          <a:endParaRPr lang="ar-SA" sz="2400" b="1" kern="1200" dirty="0"/>
        </a:p>
      </dsp:txBody>
      <dsp:txXfrm rot="-5400000">
        <a:off x="1209256" y="1593636"/>
        <a:ext cx="7104124" cy="1013252"/>
      </dsp:txXfrm>
    </dsp:sp>
    <dsp:sp modelId="{9924582E-B705-4DEB-8DC8-4E0BB6E90DCF}">
      <dsp:nvSpPr>
        <dsp:cNvPr id="0" name=""/>
        <dsp:cNvSpPr/>
      </dsp:nvSpPr>
      <dsp:spPr>
        <a:xfrm rot="5400000">
          <a:off x="-259126" y="3332873"/>
          <a:ext cx="1727509" cy="1209256"/>
        </a:xfrm>
        <a:prstGeom prst="chevron">
          <a:avLst/>
        </a:prstGeom>
        <a:gradFill rotWithShape="0">
          <a:gsLst>
            <a:gs pos="0">
              <a:schemeClr val="accent5">
                <a:hueOff val="6671518"/>
                <a:satOff val="22851"/>
                <a:lumOff val="-37451"/>
                <a:alphaOff val="0"/>
                <a:shade val="51000"/>
                <a:satMod val="130000"/>
              </a:schemeClr>
            </a:gs>
            <a:gs pos="80000">
              <a:schemeClr val="accent5">
                <a:hueOff val="6671518"/>
                <a:satOff val="22851"/>
                <a:lumOff val="-37451"/>
                <a:alphaOff val="0"/>
                <a:shade val="93000"/>
                <a:satMod val="130000"/>
              </a:schemeClr>
            </a:gs>
            <a:gs pos="100000">
              <a:schemeClr val="accent5">
                <a:hueOff val="6671518"/>
                <a:satOff val="22851"/>
                <a:lumOff val="-3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t>المهارات</a:t>
          </a:r>
        </a:p>
      </dsp:txBody>
      <dsp:txXfrm rot="-5400000">
        <a:off x="1" y="3678374"/>
        <a:ext cx="1209256" cy="518253"/>
      </dsp:txXfrm>
    </dsp:sp>
    <dsp:sp modelId="{6746E3D1-E753-4560-A61C-F9C4C2AF5888}">
      <dsp:nvSpPr>
        <dsp:cNvPr id="0" name=""/>
        <dsp:cNvSpPr/>
      </dsp:nvSpPr>
      <dsp:spPr>
        <a:xfrm rot="5400000">
          <a:off x="4227285" y="55718"/>
          <a:ext cx="1122880" cy="7158938"/>
        </a:xfrm>
        <a:prstGeom prst="round2SameRect">
          <a:avLst/>
        </a:prstGeom>
        <a:solidFill>
          <a:schemeClr val="lt1">
            <a:alpha val="90000"/>
            <a:hueOff val="0"/>
            <a:satOff val="0"/>
            <a:lumOff val="0"/>
            <a:alphaOff val="0"/>
          </a:schemeClr>
        </a:solidFill>
        <a:ln w="9525" cap="flat" cmpd="sng" algn="ctr">
          <a:solidFill>
            <a:schemeClr val="accent5">
              <a:hueOff val="6671518"/>
              <a:satOff val="22851"/>
              <a:lumOff val="-3745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ar-JO" sz="2400" b="1" kern="1200" dirty="0"/>
            <a:t>وهي الممارسات العقلية والعلمية التي يقوم </a:t>
          </a:r>
          <a:r>
            <a:rPr lang="ar-JO" sz="2400" b="1" kern="1200" dirty="0" err="1"/>
            <a:t>بها</a:t>
          </a:r>
          <a:r>
            <a:rPr lang="ar-JO" sz="2400" b="1" kern="1200" dirty="0"/>
            <a:t> الطلبة وتكون بتعريض الطلبة لخبرات تربوية مقصودة ومخطط لها </a:t>
          </a:r>
          <a:endParaRPr lang="ar-SA" sz="2400" b="1" kern="1200" dirty="0"/>
        </a:p>
      </dsp:txBody>
      <dsp:txXfrm rot="-5400000">
        <a:off x="1209256" y="3128561"/>
        <a:ext cx="7104124" cy="1013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BC4B5-69E2-4636-9ED9-A2F288BFF51A}">
      <dsp:nvSpPr>
        <dsp:cNvPr id="0" name=""/>
        <dsp:cNvSpPr/>
      </dsp:nvSpPr>
      <dsp:spPr>
        <a:xfrm>
          <a:off x="6423118" y="1614057"/>
          <a:ext cx="1072450" cy="2346265"/>
        </a:xfrm>
        <a:custGeom>
          <a:avLst/>
          <a:gdLst/>
          <a:ahLst/>
          <a:cxnLst/>
          <a:rect l="0" t="0" r="0" b="0"/>
          <a:pathLst>
            <a:path>
              <a:moveTo>
                <a:pt x="1072450" y="0"/>
              </a:moveTo>
              <a:lnTo>
                <a:pt x="1072450" y="2346265"/>
              </a:lnTo>
              <a:lnTo>
                <a:pt x="0" y="234626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899B8BB-B87F-4710-BB3D-627C9FD4EE3F}">
      <dsp:nvSpPr>
        <dsp:cNvPr id="0" name=""/>
        <dsp:cNvSpPr/>
      </dsp:nvSpPr>
      <dsp:spPr>
        <a:xfrm>
          <a:off x="6423118" y="1614057"/>
          <a:ext cx="1072450" cy="922463"/>
        </a:xfrm>
        <a:custGeom>
          <a:avLst/>
          <a:gdLst/>
          <a:ahLst/>
          <a:cxnLst/>
          <a:rect l="0" t="0" r="0" b="0"/>
          <a:pathLst>
            <a:path>
              <a:moveTo>
                <a:pt x="1072450" y="0"/>
              </a:moveTo>
              <a:lnTo>
                <a:pt x="1072450" y="922463"/>
              </a:lnTo>
              <a:lnTo>
                <a:pt x="0" y="92246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D49824-233E-41F2-9B77-DC8AD9F4BEAF}">
      <dsp:nvSpPr>
        <dsp:cNvPr id="0" name=""/>
        <dsp:cNvSpPr/>
      </dsp:nvSpPr>
      <dsp:spPr>
        <a:xfrm>
          <a:off x="1060865" y="32363"/>
          <a:ext cx="7149671" cy="15816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sng" strike="noStrike" kern="1200" cap="none" normalizeH="0" baseline="0">
              <a:solidFill>
                <a:schemeClr val="tx1"/>
              </a:solidFill>
              <a:effectLst/>
              <a:latin typeface="Tahoma" pitchFamily="34" charset="0"/>
              <a:cs typeface="Tahoma" pitchFamily="34" charset="0"/>
            </a:rPr>
            <a:t>ثالثا: إعداد تخطیط عام لمحتويات الاختبار  </a:t>
          </a:r>
          <a:endParaRPr kumimoji="0" lang="en-US" sz="3600" b="1" i="0" u="sng" strike="noStrike" kern="1200" cap="none" normalizeH="0" baseline="0" dirty="0">
            <a:solidFill>
              <a:schemeClr val="tx1"/>
            </a:solidFill>
            <a:effectLst/>
            <a:latin typeface="Tahoma" pitchFamily="34" charset="0"/>
            <a:cs typeface="Tahoma" pitchFamily="34" charset="0"/>
          </a:endParaRPr>
        </a:p>
      </dsp:txBody>
      <dsp:txXfrm>
        <a:off x="1060865" y="32363"/>
        <a:ext cx="7149671" cy="1581693"/>
      </dsp:txXfrm>
    </dsp:sp>
    <dsp:sp modelId="{3DF00005-757F-4041-BD9F-51E847461A25}">
      <dsp:nvSpPr>
        <dsp:cNvPr id="0" name=""/>
        <dsp:cNvSpPr/>
      </dsp:nvSpPr>
      <dsp:spPr>
        <a:xfrm>
          <a:off x="3396" y="2035181"/>
          <a:ext cx="6419722" cy="10026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kern="1200" cap="none" normalizeH="0" baseline="0">
              <a:effectLst/>
              <a:latin typeface="Tahoma" pitchFamily="34" charset="0"/>
              <a:cs typeface="Tahoma" pitchFamily="34" charset="0"/>
            </a:rPr>
            <a:t>1- تحليل محتوى مادة الاختبار </a:t>
          </a:r>
          <a:endParaRPr kumimoji="0" lang="en-US" sz="3600" b="1" i="0" u="none" strike="noStrike" kern="1200" cap="none" normalizeH="0" baseline="0" dirty="0">
            <a:effectLst/>
            <a:latin typeface="Tahoma" pitchFamily="34" charset="0"/>
            <a:cs typeface="Tahoma" pitchFamily="34" charset="0"/>
          </a:endParaRPr>
        </a:p>
      </dsp:txBody>
      <dsp:txXfrm>
        <a:off x="3396" y="2035181"/>
        <a:ext cx="6419722" cy="1002677"/>
      </dsp:txXfrm>
    </dsp:sp>
    <dsp:sp modelId="{0FBA9D2E-A20A-49BF-871D-5657A943AAFD}">
      <dsp:nvSpPr>
        <dsp:cNvPr id="0" name=""/>
        <dsp:cNvSpPr/>
      </dsp:nvSpPr>
      <dsp:spPr>
        <a:xfrm>
          <a:off x="3396" y="3458983"/>
          <a:ext cx="6419722" cy="10026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b="1" i="0" u="none" strike="noStrike" kern="1200" cap="none" normalizeH="0" baseline="0">
              <a:effectLst/>
              <a:latin typeface="Tahoma" pitchFamily="34" charset="0"/>
              <a:cs typeface="Tahoma" pitchFamily="34" charset="0"/>
            </a:rPr>
            <a:t>2- إعداد جدول المواصفات </a:t>
          </a:r>
          <a:endParaRPr kumimoji="0" lang="en-US" sz="3600" b="1" i="0" u="none" strike="noStrike" kern="1200" cap="none" normalizeH="0" baseline="0" dirty="0">
            <a:effectLst/>
            <a:latin typeface="Tahoma" pitchFamily="34" charset="0"/>
            <a:cs typeface="Tahoma" pitchFamily="34" charset="0"/>
          </a:endParaRPr>
        </a:p>
      </dsp:txBody>
      <dsp:txXfrm>
        <a:off x="3396" y="3458983"/>
        <a:ext cx="6419722" cy="10026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19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045B7F1-C1E6-E857-5F7A-5F5BB218E03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b="0" i="0">
                <a:solidFill>
                  <a:schemeClr val="tx1"/>
                </a:solidFill>
                <a:latin typeface="Times New Roman" pitchFamily="18" charset="0"/>
              </a:defRPr>
            </a:lvl1pPr>
          </a:lstStyle>
          <a:p>
            <a:pPr>
              <a:defRPr/>
            </a:pPr>
            <a:endParaRPr lang="en-US"/>
          </a:p>
        </p:txBody>
      </p:sp>
      <p:sp>
        <p:nvSpPr>
          <p:cNvPr id="5123" name="Rectangle 3">
            <a:extLst>
              <a:ext uri="{FF2B5EF4-FFF2-40B4-BE49-F238E27FC236}">
                <a16:creationId xmlns:a16="http://schemas.microsoft.com/office/drawing/2014/main" id="{32357416-EADB-7532-9CDE-026CF0C470C8}"/>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b="0" i="0">
                <a:solidFill>
                  <a:schemeClr val="tx1"/>
                </a:solidFill>
                <a:latin typeface="Times New Roman" pitchFamily="18" charset="0"/>
              </a:defRPr>
            </a:lvl1pPr>
          </a:lstStyle>
          <a:p>
            <a:pPr>
              <a:defRPr/>
            </a:pPr>
            <a:endParaRPr lang="en-US"/>
          </a:p>
        </p:txBody>
      </p:sp>
      <p:sp>
        <p:nvSpPr>
          <p:cNvPr id="68612" name="Rectangle 4">
            <a:extLst>
              <a:ext uri="{FF2B5EF4-FFF2-40B4-BE49-F238E27FC236}">
                <a16:creationId xmlns:a16="http://schemas.microsoft.com/office/drawing/2014/main" id="{DD218134-3262-49A1-1BB3-BB720E284FA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B8CBD17-7C36-DF19-2C43-446E5352A3F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AA3E92B1-EF04-ECFC-D7A6-CEF4B579132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b="0" i="0">
                <a:solidFill>
                  <a:schemeClr val="tx1"/>
                </a:solidFill>
                <a:latin typeface="Times New Roman" pitchFamily="18" charset="0"/>
              </a:defRPr>
            </a:lvl1pPr>
          </a:lstStyle>
          <a:p>
            <a:pPr>
              <a:defRPr/>
            </a:pPr>
            <a:endParaRPr lang="en-US"/>
          </a:p>
        </p:txBody>
      </p:sp>
      <p:sp>
        <p:nvSpPr>
          <p:cNvPr id="5127" name="Rectangle 7">
            <a:extLst>
              <a:ext uri="{FF2B5EF4-FFF2-40B4-BE49-F238E27FC236}">
                <a16:creationId xmlns:a16="http://schemas.microsoft.com/office/drawing/2014/main" id="{9766C483-2C4E-218B-5D14-55255FFF930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b="0" i="0">
                <a:solidFill>
                  <a:schemeClr val="tx1"/>
                </a:solidFill>
                <a:latin typeface="Times New Roman" panose="02020603050405020304" pitchFamily="18" charset="0"/>
              </a:defRPr>
            </a:lvl1pPr>
          </a:lstStyle>
          <a:p>
            <a:fld id="{4EBEF39A-F754-4D59-AE44-864C47325AF2}"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800F5A3-6099-8591-B607-EBBE1A5743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E2087EFF-7141-4D26-8904-A2207D5FD65C}" type="slidenum">
              <a:rPr lang="ar-SA" altLang="en-US" sz="1200" b="0" i="0">
                <a:solidFill>
                  <a:schemeClr val="tx1"/>
                </a:solidFill>
                <a:latin typeface="Times New Roman" panose="02020603050405020304" pitchFamily="18" charset="0"/>
              </a:rPr>
              <a:pPr eaLnBrk="1" hangingPunct="1"/>
              <a:t>3</a:t>
            </a:fld>
            <a:endParaRPr lang="en-US" altLang="en-US" sz="1200" b="0" i="0">
              <a:solidFill>
                <a:schemeClr val="tx1"/>
              </a:solidFill>
              <a:latin typeface="Times New Roman" panose="02020603050405020304" pitchFamily="18" charset="0"/>
            </a:endParaRPr>
          </a:p>
        </p:txBody>
      </p:sp>
      <p:sp>
        <p:nvSpPr>
          <p:cNvPr id="70659" name="Rectangle 2">
            <a:extLst>
              <a:ext uri="{FF2B5EF4-FFF2-40B4-BE49-F238E27FC236}">
                <a16:creationId xmlns:a16="http://schemas.microsoft.com/office/drawing/2014/main" id="{FA28A2CF-3476-7217-6F02-9F1F72F1BC50}"/>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AF11D5D1-4231-42C0-E6E0-31C3F4C4B7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slideMaster" Target="../slideMasters/slideMaster1.xml" /><Relationship Id="rId1" Type="http://schemas.openxmlformats.org/officeDocument/2006/relationships/audio" Target="../media/audio1.wav" /><Relationship Id="rId4" Type="http://schemas.openxmlformats.org/officeDocument/2006/relationships/image" Target="../media/image2.png" /></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شريحة عنوان">
    <p:spTree>
      <p:nvGrpSpPr>
        <p:cNvPr id="1" name=""/>
        <p:cNvGrpSpPr/>
        <p:nvPr/>
      </p:nvGrpSpPr>
      <p:grpSpPr>
        <a:xfrm>
          <a:off x="0" y="0"/>
          <a:ext cx="0" cy="0"/>
          <a:chOff x="0" y="0"/>
          <a:chExt cx="0" cy="0"/>
        </a:xfrm>
      </p:grpSpPr>
      <p:sp>
        <p:nvSpPr>
          <p:cNvPr id="4" name="Rectangle 2" descr="Canvas">
            <a:extLst>
              <a:ext uri="{FF2B5EF4-FFF2-40B4-BE49-F238E27FC236}">
                <a16:creationId xmlns:a16="http://schemas.microsoft.com/office/drawing/2014/main" id="{5F80EF51-03BD-5BE1-057B-6D49DA1955B3}"/>
              </a:ext>
            </a:extLst>
          </p:cNvPr>
          <p:cNvSpPr>
            <a:spLocks noChangeArrowheads="1"/>
          </p:cNvSpPr>
          <p:nvPr/>
        </p:nvSpPr>
        <p:spPr bwMode="white">
          <a:xfrm>
            <a:off x="528638" y="201613"/>
            <a:ext cx="8397875" cy="6467475"/>
          </a:xfrm>
          <a:prstGeom prst="rect">
            <a:avLst/>
          </a:prstGeom>
          <a:blipFill dpi="0" rotWithShape="0">
            <a:blip r:embed="rId3" cstate="print"/>
            <a:srcRect/>
            <a:tile tx="0" ty="0" sx="100000" sy="100000" flip="none" algn="tl"/>
          </a:blipFill>
          <a:ln w="9525">
            <a:noFill/>
            <a:miter lim="800000"/>
            <a:headEnd/>
            <a:tailEnd/>
          </a:ln>
        </p:spPr>
        <p:txBody>
          <a:bodyPr wrap="none" anchor="ctr"/>
          <a:lstStyle/>
          <a:p>
            <a:pPr algn="ctr" rtl="0">
              <a:defRPr/>
            </a:pPr>
            <a:endParaRPr kumimoji="1" lang="en-US" sz="2400" b="0" i="0">
              <a:solidFill>
                <a:schemeClr val="tx1"/>
              </a:solidFill>
              <a:latin typeface="Times New Roman" pitchFamily="18" charset="0"/>
            </a:endParaRPr>
          </a:p>
        </p:txBody>
      </p:sp>
      <p:pic>
        <p:nvPicPr>
          <p:cNvPr id="5" name="Picture 3" descr="minispir">
            <a:extLst>
              <a:ext uri="{FF2B5EF4-FFF2-40B4-BE49-F238E27FC236}">
                <a16:creationId xmlns:a16="http://schemas.microsoft.com/office/drawing/2014/main" id="{38081FBB-FE75-8F3A-FC8D-3CC399BC6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a:extLst>
              <a:ext uri="{FF2B5EF4-FFF2-40B4-BE49-F238E27FC236}">
                <a16:creationId xmlns:a16="http://schemas.microsoft.com/office/drawing/2014/main" id="{BB150D82-7534-5486-027E-7D2414336399}"/>
              </a:ext>
            </a:extLst>
          </p:cNvPr>
          <p:cNvSpPr>
            <a:spLocks noChangeArrowheads="1"/>
          </p:cNvSpPr>
          <p:nvPr/>
        </p:nvSpPr>
        <p:spPr bwMode="white">
          <a:xfrm>
            <a:off x="596900" y="4130675"/>
            <a:ext cx="1041400" cy="457200"/>
          </a:xfrm>
          <a:prstGeom prst="rect">
            <a:avLst/>
          </a:prstGeom>
          <a:blipFill dpi="0" rotWithShape="0">
            <a:blip r:embed="rId3" cstate="print"/>
            <a:srcRect/>
            <a:tile tx="0" ty="0" sx="100000" sy="100000" flip="none" algn="tl"/>
          </a:blipFill>
          <a:ln w="9525">
            <a:noFill/>
            <a:miter lim="800000"/>
            <a:headEnd/>
            <a:tailEnd/>
          </a:ln>
          <a:effectLst/>
        </p:spPr>
        <p:txBody>
          <a:bodyPr wrap="none" anchor="ctr"/>
          <a:lstStyle/>
          <a:p>
            <a:pPr algn="ctr" rtl="0">
              <a:defRPr/>
            </a:pPr>
            <a:endParaRPr kumimoji="1" lang="en-US" sz="2400" b="0" i="0">
              <a:solidFill>
                <a:schemeClr val="tx1"/>
              </a:solidFill>
              <a:latin typeface="Times New Roman" pitchFamily="18" charset="0"/>
            </a:endParaRPr>
          </a:p>
        </p:txBody>
      </p:sp>
      <p:pic>
        <p:nvPicPr>
          <p:cNvPr id="7" name="Picture 5" descr="minispir">
            <a:extLst>
              <a:ext uri="{FF2B5EF4-FFF2-40B4-BE49-F238E27FC236}">
                <a16:creationId xmlns:a16="http://schemas.microsoft.com/office/drawing/2014/main" id="{4082E197-8183-CCDF-6AFC-001B4E731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819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a:extLst>
              <a:ext uri="{FF2B5EF4-FFF2-40B4-BE49-F238E27FC236}">
                <a16:creationId xmlns:a16="http://schemas.microsoft.com/office/drawing/2014/main" id="{6CD8AD99-FE7F-4372-4FFD-275006D97848}"/>
              </a:ext>
            </a:extLst>
          </p:cNvPr>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80909740-87AB-F88B-F726-154E420F7C71}"/>
              </a:ext>
            </a:extLst>
          </p:cNvPr>
          <p:cNvSpPr>
            <a:spLocks noGrp="1" noChangeArrowheads="1"/>
          </p:cNvSpPr>
          <p:nvPr>
            <p:ph type="ftr" sz="quarter" idx="11"/>
          </p:nvPr>
        </p:nvSpPr>
        <p:spPr>
          <a:xfrm>
            <a:off x="3522663" y="6096000"/>
            <a:ext cx="2895600" cy="457200"/>
          </a:xfrm>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10" name="Rectangle 10">
            <a:extLst>
              <a:ext uri="{FF2B5EF4-FFF2-40B4-BE49-F238E27FC236}">
                <a16:creationId xmlns:a16="http://schemas.microsoft.com/office/drawing/2014/main" id="{A101BFA3-1598-978B-51EC-40623D8191C3}"/>
              </a:ext>
            </a:extLst>
          </p:cNvPr>
          <p:cNvSpPr>
            <a:spLocks noGrp="1" noChangeArrowheads="1"/>
          </p:cNvSpPr>
          <p:nvPr>
            <p:ph type="sldNum" sz="quarter" idx="12"/>
          </p:nvPr>
        </p:nvSpPr>
        <p:spPr>
          <a:xfrm>
            <a:off x="6951663" y="6096000"/>
            <a:ext cx="1905000" cy="457200"/>
          </a:xfrm>
        </p:spPr>
        <p:txBody>
          <a:bodyPr/>
          <a:lstStyle>
            <a:lvl1pPr>
              <a:defRPr/>
            </a:lvl1pPr>
          </a:lstStyle>
          <a:p>
            <a:fld id="{2E314164-A017-4D8F-B473-DDC27AED923A}" type="slidenum">
              <a:rPr lang="ar-SA" altLang="en-US"/>
              <a:pPr/>
              <a:t>‹#›</a:t>
            </a:fld>
            <a:endParaRPr lang="en-US" altLang="en-US"/>
          </a:p>
        </p:txBody>
      </p:sp>
    </p:spTree>
    <p:extLst>
      <p:ext uri="{BB962C8B-B14F-4D97-AF65-F5344CB8AC3E}">
        <p14:creationId xmlns:p14="http://schemas.microsoft.com/office/powerpoint/2010/main" val="382246354"/>
      </p:ext>
    </p:extLst>
  </p:cSld>
  <p:clrMapOvr>
    <a:masterClrMapping/>
  </p:clrMapOvr>
  <p:transition spd="slow">
    <p:newsflash/>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Rectangle 1032">
            <a:extLst>
              <a:ext uri="{FF2B5EF4-FFF2-40B4-BE49-F238E27FC236}">
                <a16:creationId xmlns:a16="http://schemas.microsoft.com/office/drawing/2014/main" id="{1B362D16-1F7F-116D-6BA4-1B2F3A5F9D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3">
            <a:extLst>
              <a:ext uri="{FF2B5EF4-FFF2-40B4-BE49-F238E27FC236}">
                <a16:creationId xmlns:a16="http://schemas.microsoft.com/office/drawing/2014/main" id="{FF48B8BA-FF4D-7002-497E-E3229DEBF6A8}"/>
              </a:ext>
            </a:extLst>
          </p:cNvPr>
          <p:cNvSpPr>
            <a:spLocks noGrp="1" noChangeArrowheads="1"/>
          </p:cNvSpPr>
          <p:nvPr>
            <p:ph type="ftr" sz="quarter" idx="11"/>
          </p:nvPr>
        </p:nvSpPr>
        <p:spPr>
          <a:ln/>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6" name="Rectangle 1034">
            <a:extLst>
              <a:ext uri="{FF2B5EF4-FFF2-40B4-BE49-F238E27FC236}">
                <a16:creationId xmlns:a16="http://schemas.microsoft.com/office/drawing/2014/main" id="{93CE7237-D029-60E8-F6A9-EEC5FFBFAA6B}"/>
              </a:ext>
            </a:extLst>
          </p:cNvPr>
          <p:cNvSpPr>
            <a:spLocks noGrp="1" noChangeArrowheads="1"/>
          </p:cNvSpPr>
          <p:nvPr>
            <p:ph type="sldNum" sz="quarter" idx="12"/>
          </p:nvPr>
        </p:nvSpPr>
        <p:spPr>
          <a:ln/>
        </p:spPr>
        <p:txBody>
          <a:bodyPr/>
          <a:lstStyle>
            <a:lvl1pPr>
              <a:defRPr/>
            </a:lvl1pPr>
          </a:lstStyle>
          <a:p>
            <a:fld id="{8A58D597-BDD7-48BC-9698-FF0D5ED95A23}" type="slidenum">
              <a:rPr lang="ar-SA" altLang="en-US"/>
              <a:pPr/>
              <a:t>‹#›</a:t>
            </a:fld>
            <a:endParaRPr lang="en-US" altLang="en-US"/>
          </a:p>
        </p:txBody>
      </p:sp>
    </p:spTree>
    <p:extLst>
      <p:ext uri="{BB962C8B-B14F-4D97-AF65-F5344CB8AC3E}">
        <p14:creationId xmlns:p14="http://schemas.microsoft.com/office/powerpoint/2010/main" val="921599583"/>
      </p:ext>
    </p:extLst>
  </p:cSld>
  <p:clrMapOvr>
    <a:masterClrMapping/>
  </p:clrMapOvr>
  <p:transition spd="slow">
    <p:newsflash/>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066800" y="381000"/>
            <a:ext cx="5562600" cy="548640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Rectangle 1032">
            <a:extLst>
              <a:ext uri="{FF2B5EF4-FFF2-40B4-BE49-F238E27FC236}">
                <a16:creationId xmlns:a16="http://schemas.microsoft.com/office/drawing/2014/main" id="{F2B4E97F-C3B1-7CFA-A355-044F78CC92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3">
            <a:extLst>
              <a:ext uri="{FF2B5EF4-FFF2-40B4-BE49-F238E27FC236}">
                <a16:creationId xmlns:a16="http://schemas.microsoft.com/office/drawing/2014/main" id="{D5A8252F-8D64-C38C-8B54-B42C0266F97C}"/>
              </a:ext>
            </a:extLst>
          </p:cNvPr>
          <p:cNvSpPr>
            <a:spLocks noGrp="1" noChangeArrowheads="1"/>
          </p:cNvSpPr>
          <p:nvPr>
            <p:ph type="ftr" sz="quarter" idx="11"/>
          </p:nvPr>
        </p:nvSpPr>
        <p:spPr>
          <a:ln/>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6" name="Rectangle 1034">
            <a:extLst>
              <a:ext uri="{FF2B5EF4-FFF2-40B4-BE49-F238E27FC236}">
                <a16:creationId xmlns:a16="http://schemas.microsoft.com/office/drawing/2014/main" id="{3E878870-4419-BB0C-097D-3C2C1FB34FE2}"/>
              </a:ext>
            </a:extLst>
          </p:cNvPr>
          <p:cNvSpPr>
            <a:spLocks noGrp="1" noChangeArrowheads="1"/>
          </p:cNvSpPr>
          <p:nvPr>
            <p:ph type="sldNum" sz="quarter" idx="12"/>
          </p:nvPr>
        </p:nvSpPr>
        <p:spPr>
          <a:ln/>
        </p:spPr>
        <p:txBody>
          <a:bodyPr/>
          <a:lstStyle>
            <a:lvl1pPr>
              <a:defRPr/>
            </a:lvl1pPr>
          </a:lstStyle>
          <a:p>
            <a:fld id="{5DF85488-E5AF-4058-A50B-4A53AD41E3D3}" type="slidenum">
              <a:rPr lang="ar-SA" altLang="en-US"/>
              <a:pPr/>
              <a:t>‹#›</a:t>
            </a:fld>
            <a:endParaRPr lang="en-US" altLang="en-US"/>
          </a:p>
        </p:txBody>
      </p:sp>
    </p:spTree>
    <p:extLst>
      <p:ext uri="{BB962C8B-B14F-4D97-AF65-F5344CB8AC3E}">
        <p14:creationId xmlns:p14="http://schemas.microsoft.com/office/powerpoint/2010/main" val="4169979844"/>
      </p:ext>
    </p:extLst>
  </p:cSld>
  <p:clrMapOvr>
    <a:masterClrMapping/>
  </p:clrMapOvr>
  <p:transition spd="slow">
    <p:newsflash/>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381000"/>
            <a:ext cx="7620000" cy="1143000"/>
          </a:xfrm>
        </p:spPr>
        <p:txBody>
          <a:bodyPr/>
          <a:lstStyle/>
          <a:p>
            <a:r>
              <a:rPr lang="ar-SA"/>
              <a:t>انقر لتحرير نمط العنوان الرئيسي</a:t>
            </a:r>
            <a:endParaRPr lang="en-US"/>
          </a:p>
        </p:txBody>
      </p:sp>
      <p:sp>
        <p:nvSpPr>
          <p:cNvPr id="3" name="عنصر نائب للجدول 2"/>
          <p:cNvSpPr>
            <a:spLocks noGrp="1"/>
          </p:cNvSpPr>
          <p:nvPr>
            <p:ph type="tbl" idx="1"/>
          </p:nvPr>
        </p:nvSpPr>
        <p:spPr>
          <a:xfrm>
            <a:off x="1066800" y="1752600"/>
            <a:ext cx="7620000" cy="4114800"/>
          </a:xfrm>
        </p:spPr>
        <p:txBody>
          <a:bodyPr/>
          <a:lstStyle/>
          <a:p>
            <a:pPr lvl="0"/>
            <a:endParaRPr lang="en-US" noProof="0"/>
          </a:p>
        </p:txBody>
      </p:sp>
      <p:sp>
        <p:nvSpPr>
          <p:cNvPr id="4" name="Rectangle 1032">
            <a:extLst>
              <a:ext uri="{FF2B5EF4-FFF2-40B4-BE49-F238E27FC236}">
                <a16:creationId xmlns:a16="http://schemas.microsoft.com/office/drawing/2014/main" id="{4EF4CBDD-D32B-1AC6-B299-7C0EFA82EA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3">
            <a:extLst>
              <a:ext uri="{FF2B5EF4-FFF2-40B4-BE49-F238E27FC236}">
                <a16:creationId xmlns:a16="http://schemas.microsoft.com/office/drawing/2014/main" id="{83FEC80C-C087-5E94-533F-9D98891F6C1E}"/>
              </a:ext>
            </a:extLst>
          </p:cNvPr>
          <p:cNvSpPr>
            <a:spLocks noGrp="1" noChangeArrowheads="1"/>
          </p:cNvSpPr>
          <p:nvPr>
            <p:ph type="ftr" sz="quarter" idx="11"/>
          </p:nvPr>
        </p:nvSpPr>
        <p:spPr>
          <a:ln/>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6" name="Rectangle 1034">
            <a:extLst>
              <a:ext uri="{FF2B5EF4-FFF2-40B4-BE49-F238E27FC236}">
                <a16:creationId xmlns:a16="http://schemas.microsoft.com/office/drawing/2014/main" id="{3BFEBDDD-6081-9997-53BF-DA11CDD1CAD1}"/>
              </a:ext>
            </a:extLst>
          </p:cNvPr>
          <p:cNvSpPr>
            <a:spLocks noGrp="1" noChangeArrowheads="1"/>
          </p:cNvSpPr>
          <p:nvPr>
            <p:ph type="sldNum" sz="quarter" idx="12"/>
          </p:nvPr>
        </p:nvSpPr>
        <p:spPr>
          <a:ln/>
        </p:spPr>
        <p:txBody>
          <a:bodyPr/>
          <a:lstStyle>
            <a:lvl1pPr>
              <a:defRPr/>
            </a:lvl1pPr>
          </a:lstStyle>
          <a:p>
            <a:fld id="{FB25D383-758E-47C5-95E8-D528FB640364}" type="slidenum">
              <a:rPr lang="ar-SA" altLang="en-US"/>
              <a:pPr/>
              <a:t>‹#›</a:t>
            </a:fld>
            <a:endParaRPr lang="en-US" altLang="en-US"/>
          </a:p>
        </p:txBody>
      </p:sp>
    </p:spTree>
    <p:extLst>
      <p:ext uri="{BB962C8B-B14F-4D97-AF65-F5344CB8AC3E}">
        <p14:creationId xmlns:p14="http://schemas.microsoft.com/office/powerpoint/2010/main" val="234988515"/>
      </p:ext>
    </p:extLst>
  </p:cSld>
  <p:clrMapOvr>
    <a:masterClrMapping/>
  </p:clrMapOvr>
  <p:transition spd="slow">
    <p:newsflash/>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381000"/>
            <a:ext cx="7620000" cy="1143000"/>
          </a:xfrm>
        </p:spPr>
        <p:txBody>
          <a:bodyPr/>
          <a:lstStyle/>
          <a:p>
            <a:r>
              <a:rPr lang="ar-SA"/>
              <a:t>انقر لتحرير نمط العنوان الرئيسي</a:t>
            </a:r>
            <a:endParaRPr lang="en-US"/>
          </a:p>
        </p:txBody>
      </p:sp>
      <p:sp>
        <p:nvSpPr>
          <p:cNvPr id="3" name="عنصر نائب للنص 2"/>
          <p:cNvSpPr>
            <a:spLocks noGrp="1"/>
          </p:cNvSpPr>
          <p:nvPr>
            <p:ph type="body" sz="half" idx="1"/>
          </p:nvPr>
        </p:nvSpPr>
        <p:spPr>
          <a:xfrm>
            <a:off x="1066800" y="1752600"/>
            <a:ext cx="37338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953000" y="1752600"/>
            <a:ext cx="37338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Rectangle 1032">
            <a:extLst>
              <a:ext uri="{FF2B5EF4-FFF2-40B4-BE49-F238E27FC236}">
                <a16:creationId xmlns:a16="http://schemas.microsoft.com/office/drawing/2014/main" id="{D2B8FB24-CE8D-8A39-DE22-B9BDFCBDEE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3">
            <a:extLst>
              <a:ext uri="{FF2B5EF4-FFF2-40B4-BE49-F238E27FC236}">
                <a16:creationId xmlns:a16="http://schemas.microsoft.com/office/drawing/2014/main" id="{6DF27FAA-229A-B093-1871-61073F0865F5}"/>
              </a:ext>
            </a:extLst>
          </p:cNvPr>
          <p:cNvSpPr>
            <a:spLocks noGrp="1" noChangeArrowheads="1"/>
          </p:cNvSpPr>
          <p:nvPr>
            <p:ph type="ftr" sz="quarter" idx="11"/>
          </p:nvPr>
        </p:nvSpPr>
        <p:spPr>
          <a:ln/>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7" name="Rectangle 1034">
            <a:extLst>
              <a:ext uri="{FF2B5EF4-FFF2-40B4-BE49-F238E27FC236}">
                <a16:creationId xmlns:a16="http://schemas.microsoft.com/office/drawing/2014/main" id="{2F8A0C9B-68EC-439B-035E-9E204E06038C}"/>
              </a:ext>
            </a:extLst>
          </p:cNvPr>
          <p:cNvSpPr>
            <a:spLocks noGrp="1" noChangeArrowheads="1"/>
          </p:cNvSpPr>
          <p:nvPr>
            <p:ph type="sldNum" sz="quarter" idx="12"/>
          </p:nvPr>
        </p:nvSpPr>
        <p:spPr>
          <a:ln/>
        </p:spPr>
        <p:txBody>
          <a:bodyPr/>
          <a:lstStyle>
            <a:lvl1pPr>
              <a:defRPr/>
            </a:lvl1pPr>
          </a:lstStyle>
          <a:p>
            <a:fld id="{508A5992-3953-49C8-B162-6D3E2E29E508}" type="slidenum">
              <a:rPr lang="ar-SA" altLang="en-US"/>
              <a:pPr/>
              <a:t>‹#›</a:t>
            </a:fld>
            <a:endParaRPr lang="en-US" altLang="en-US"/>
          </a:p>
        </p:txBody>
      </p:sp>
    </p:spTree>
    <p:extLst>
      <p:ext uri="{BB962C8B-B14F-4D97-AF65-F5344CB8AC3E}">
        <p14:creationId xmlns:p14="http://schemas.microsoft.com/office/powerpoint/2010/main" val="544465756"/>
      </p:ext>
    </p:extLst>
  </p:cSld>
  <p:clrMapOvr>
    <a:masterClrMapping/>
  </p:clrMapOvr>
  <p:transition spd="slow">
    <p:newsflash/>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عنوان، ومحتوى،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85800" y="1981200"/>
            <a:ext cx="38100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quarter" idx="2"/>
          </p:nvPr>
        </p:nvSpPr>
        <p:spPr>
          <a:xfrm>
            <a:off x="4648200" y="1981200"/>
            <a:ext cx="3810000" cy="1981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محتوى 4"/>
          <p:cNvSpPr>
            <a:spLocks noGrp="1"/>
          </p:cNvSpPr>
          <p:nvPr>
            <p:ph sz="quarter" idx="3"/>
          </p:nvPr>
        </p:nvSpPr>
        <p:spPr>
          <a:xfrm>
            <a:off x="4648200" y="4114800"/>
            <a:ext cx="3810000" cy="19812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اريخ 5">
            <a:extLst>
              <a:ext uri="{FF2B5EF4-FFF2-40B4-BE49-F238E27FC236}">
                <a16:creationId xmlns:a16="http://schemas.microsoft.com/office/drawing/2014/main" id="{954BA3CB-4652-AD3A-4A5C-A70B2169FCA2}"/>
              </a:ext>
            </a:extLst>
          </p:cNvPr>
          <p:cNvSpPr>
            <a:spLocks noGrp="1"/>
          </p:cNvSpPr>
          <p:nvPr>
            <p:ph type="dt" sz="half" idx="10"/>
          </p:nvPr>
        </p:nvSpPr>
        <p:spPr>
          <a:xfrm>
            <a:off x="6553200" y="6248400"/>
            <a:ext cx="1905000" cy="457200"/>
          </a:xfrm>
        </p:spPr>
        <p:txBody>
          <a:bodyPr/>
          <a:lstStyle>
            <a:lvl1pPr>
              <a:defRPr/>
            </a:lvl1pPr>
          </a:lstStyle>
          <a:p>
            <a:pPr>
              <a:defRPr/>
            </a:pPr>
            <a:endParaRPr lang="en-US"/>
          </a:p>
        </p:txBody>
      </p:sp>
      <p:sp>
        <p:nvSpPr>
          <p:cNvPr id="7" name="عنصر نائب للتذييل 6">
            <a:extLst>
              <a:ext uri="{FF2B5EF4-FFF2-40B4-BE49-F238E27FC236}">
                <a16:creationId xmlns:a16="http://schemas.microsoft.com/office/drawing/2014/main" id="{51ED1891-A01A-0D10-8945-457701A0124D}"/>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عنصر نائب لرقم الشريحة 7">
            <a:extLst>
              <a:ext uri="{FF2B5EF4-FFF2-40B4-BE49-F238E27FC236}">
                <a16:creationId xmlns:a16="http://schemas.microsoft.com/office/drawing/2014/main" id="{51C67946-4B6B-D856-7758-FCCB0D1F6B57}"/>
              </a:ext>
            </a:extLst>
          </p:cNvPr>
          <p:cNvSpPr>
            <a:spLocks noGrp="1"/>
          </p:cNvSpPr>
          <p:nvPr>
            <p:ph type="sldNum" sz="quarter" idx="12"/>
          </p:nvPr>
        </p:nvSpPr>
        <p:spPr>
          <a:xfrm>
            <a:off x="685800" y="6248400"/>
            <a:ext cx="1905000" cy="457200"/>
          </a:xfrm>
        </p:spPr>
        <p:txBody>
          <a:bodyPr/>
          <a:lstStyle>
            <a:lvl1pPr>
              <a:defRPr/>
            </a:lvl1pPr>
          </a:lstStyle>
          <a:p>
            <a:fld id="{0384BB28-EFB4-4396-93A3-0E8065833751}" type="slidenum">
              <a:rPr lang="ar-SA" altLang="en-US"/>
              <a:pPr/>
              <a:t>‹#›</a:t>
            </a:fld>
            <a:endParaRPr lang="en-US" altLang="en-US"/>
          </a:p>
        </p:txBody>
      </p:sp>
    </p:spTree>
    <p:extLst>
      <p:ext uri="{BB962C8B-B14F-4D97-AF65-F5344CB8AC3E}">
        <p14:creationId xmlns:p14="http://schemas.microsoft.com/office/powerpoint/2010/main" val="38208156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Rectangle 1032">
            <a:extLst>
              <a:ext uri="{FF2B5EF4-FFF2-40B4-BE49-F238E27FC236}">
                <a16:creationId xmlns:a16="http://schemas.microsoft.com/office/drawing/2014/main" id="{83983500-79DE-403A-E3AB-585B9CA60B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3">
            <a:extLst>
              <a:ext uri="{FF2B5EF4-FFF2-40B4-BE49-F238E27FC236}">
                <a16:creationId xmlns:a16="http://schemas.microsoft.com/office/drawing/2014/main" id="{52AF1A5D-BBC6-C77A-C50D-95D6DBB7A7C9}"/>
              </a:ext>
            </a:extLst>
          </p:cNvPr>
          <p:cNvSpPr>
            <a:spLocks noGrp="1" noChangeArrowheads="1"/>
          </p:cNvSpPr>
          <p:nvPr>
            <p:ph type="ftr" sz="quarter" idx="11"/>
          </p:nvPr>
        </p:nvSpPr>
        <p:spPr>
          <a:ln/>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6" name="Rectangle 1034">
            <a:extLst>
              <a:ext uri="{FF2B5EF4-FFF2-40B4-BE49-F238E27FC236}">
                <a16:creationId xmlns:a16="http://schemas.microsoft.com/office/drawing/2014/main" id="{0DC3DC1B-6C02-BB10-E641-CE3A3F68923C}"/>
              </a:ext>
            </a:extLst>
          </p:cNvPr>
          <p:cNvSpPr>
            <a:spLocks noGrp="1" noChangeArrowheads="1"/>
          </p:cNvSpPr>
          <p:nvPr>
            <p:ph type="sldNum" sz="quarter" idx="12"/>
          </p:nvPr>
        </p:nvSpPr>
        <p:spPr>
          <a:ln/>
        </p:spPr>
        <p:txBody>
          <a:bodyPr/>
          <a:lstStyle>
            <a:lvl1pPr>
              <a:defRPr/>
            </a:lvl1pPr>
          </a:lstStyle>
          <a:p>
            <a:fld id="{229639E9-664B-4BFC-88BB-8261B0A65DA2}" type="slidenum">
              <a:rPr lang="ar-SA" altLang="en-US"/>
              <a:pPr/>
              <a:t>‹#›</a:t>
            </a:fld>
            <a:endParaRPr lang="en-US" altLang="en-US"/>
          </a:p>
        </p:txBody>
      </p:sp>
    </p:spTree>
    <p:extLst>
      <p:ext uri="{BB962C8B-B14F-4D97-AF65-F5344CB8AC3E}">
        <p14:creationId xmlns:p14="http://schemas.microsoft.com/office/powerpoint/2010/main" val="80212203"/>
      </p:ext>
    </p:extLst>
  </p:cSld>
  <p:clrMapOvr>
    <a:masterClrMapping/>
  </p:clrMapOvr>
  <p:transition spd="slow">
    <p:newsflash/>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1032">
            <a:extLst>
              <a:ext uri="{FF2B5EF4-FFF2-40B4-BE49-F238E27FC236}">
                <a16:creationId xmlns:a16="http://schemas.microsoft.com/office/drawing/2014/main" id="{6A2CDF10-8996-A590-445C-8B7CD56C5C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3">
            <a:extLst>
              <a:ext uri="{FF2B5EF4-FFF2-40B4-BE49-F238E27FC236}">
                <a16:creationId xmlns:a16="http://schemas.microsoft.com/office/drawing/2014/main" id="{CB6372A3-3E0D-C913-23D9-0717E6A3BD7A}"/>
              </a:ext>
            </a:extLst>
          </p:cNvPr>
          <p:cNvSpPr>
            <a:spLocks noGrp="1" noChangeArrowheads="1"/>
          </p:cNvSpPr>
          <p:nvPr>
            <p:ph type="ftr" sz="quarter" idx="11"/>
          </p:nvPr>
        </p:nvSpPr>
        <p:spPr>
          <a:ln/>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6" name="Rectangle 1034">
            <a:extLst>
              <a:ext uri="{FF2B5EF4-FFF2-40B4-BE49-F238E27FC236}">
                <a16:creationId xmlns:a16="http://schemas.microsoft.com/office/drawing/2014/main" id="{95A577F3-416D-E1ED-35F2-F2C709E97220}"/>
              </a:ext>
            </a:extLst>
          </p:cNvPr>
          <p:cNvSpPr>
            <a:spLocks noGrp="1" noChangeArrowheads="1"/>
          </p:cNvSpPr>
          <p:nvPr>
            <p:ph type="sldNum" sz="quarter" idx="12"/>
          </p:nvPr>
        </p:nvSpPr>
        <p:spPr>
          <a:ln/>
        </p:spPr>
        <p:txBody>
          <a:bodyPr/>
          <a:lstStyle>
            <a:lvl1pPr>
              <a:defRPr/>
            </a:lvl1pPr>
          </a:lstStyle>
          <a:p>
            <a:fld id="{D9FE4BD9-19AB-4AF4-B538-67378A0CA9D7}" type="slidenum">
              <a:rPr lang="ar-SA" altLang="en-US"/>
              <a:pPr/>
              <a:t>‹#›</a:t>
            </a:fld>
            <a:endParaRPr lang="en-US" altLang="en-US"/>
          </a:p>
        </p:txBody>
      </p:sp>
    </p:spTree>
    <p:extLst>
      <p:ext uri="{BB962C8B-B14F-4D97-AF65-F5344CB8AC3E}">
        <p14:creationId xmlns:p14="http://schemas.microsoft.com/office/powerpoint/2010/main" val="3656335524"/>
      </p:ext>
    </p:extLst>
  </p:cSld>
  <p:clrMapOvr>
    <a:masterClrMapping/>
  </p:clrMapOvr>
  <p:transition spd="slow">
    <p:newsflash/>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Rectangle 1032">
            <a:extLst>
              <a:ext uri="{FF2B5EF4-FFF2-40B4-BE49-F238E27FC236}">
                <a16:creationId xmlns:a16="http://schemas.microsoft.com/office/drawing/2014/main" id="{B98DCD28-6444-1CE4-F194-45BFBE9DB5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3">
            <a:extLst>
              <a:ext uri="{FF2B5EF4-FFF2-40B4-BE49-F238E27FC236}">
                <a16:creationId xmlns:a16="http://schemas.microsoft.com/office/drawing/2014/main" id="{DEAB3449-663D-188B-C8AB-2A7CEBAD2D47}"/>
              </a:ext>
            </a:extLst>
          </p:cNvPr>
          <p:cNvSpPr>
            <a:spLocks noGrp="1" noChangeArrowheads="1"/>
          </p:cNvSpPr>
          <p:nvPr>
            <p:ph type="ftr" sz="quarter" idx="11"/>
          </p:nvPr>
        </p:nvSpPr>
        <p:spPr>
          <a:ln/>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7" name="Rectangle 1034">
            <a:extLst>
              <a:ext uri="{FF2B5EF4-FFF2-40B4-BE49-F238E27FC236}">
                <a16:creationId xmlns:a16="http://schemas.microsoft.com/office/drawing/2014/main" id="{9A3FB3EE-1B05-E877-3C54-9ABCD9505FB7}"/>
              </a:ext>
            </a:extLst>
          </p:cNvPr>
          <p:cNvSpPr>
            <a:spLocks noGrp="1" noChangeArrowheads="1"/>
          </p:cNvSpPr>
          <p:nvPr>
            <p:ph type="sldNum" sz="quarter" idx="12"/>
          </p:nvPr>
        </p:nvSpPr>
        <p:spPr>
          <a:ln/>
        </p:spPr>
        <p:txBody>
          <a:bodyPr/>
          <a:lstStyle>
            <a:lvl1pPr>
              <a:defRPr/>
            </a:lvl1pPr>
          </a:lstStyle>
          <a:p>
            <a:fld id="{A7D94B30-3BA4-482C-9502-8568488FAA5E}" type="slidenum">
              <a:rPr lang="ar-SA" altLang="en-US"/>
              <a:pPr/>
              <a:t>‹#›</a:t>
            </a:fld>
            <a:endParaRPr lang="en-US" altLang="en-US"/>
          </a:p>
        </p:txBody>
      </p:sp>
    </p:spTree>
    <p:extLst>
      <p:ext uri="{BB962C8B-B14F-4D97-AF65-F5344CB8AC3E}">
        <p14:creationId xmlns:p14="http://schemas.microsoft.com/office/powerpoint/2010/main" val="1725000732"/>
      </p:ext>
    </p:extLst>
  </p:cSld>
  <p:clrMapOvr>
    <a:masterClrMapping/>
  </p:clrMapOvr>
  <p:transition spd="slow">
    <p:newsflash/>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Rectangle 1032">
            <a:extLst>
              <a:ext uri="{FF2B5EF4-FFF2-40B4-BE49-F238E27FC236}">
                <a16:creationId xmlns:a16="http://schemas.microsoft.com/office/drawing/2014/main" id="{D1BDA1BA-F4FC-11F0-22E8-DEB02B3DB20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33">
            <a:extLst>
              <a:ext uri="{FF2B5EF4-FFF2-40B4-BE49-F238E27FC236}">
                <a16:creationId xmlns:a16="http://schemas.microsoft.com/office/drawing/2014/main" id="{976B2BFD-B00B-4221-36D2-20983F83F43C}"/>
              </a:ext>
            </a:extLst>
          </p:cNvPr>
          <p:cNvSpPr>
            <a:spLocks noGrp="1" noChangeArrowheads="1"/>
          </p:cNvSpPr>
          <p:nvPr>
            <p:ph type="ftr" sz="quarter" idx="11"/>
          </p:nvPr>
        </p:nvSpPr>
        <p:spPr>
          <a:ln/>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9" name="Rectangle 1034">
            <a:extLst>
              <a:ext uri="{FF2B5EF4-FFF2-40B4-BE49-F238E27FC236}">
                <a16:creationId xmlns:a16="http://schemas.microsoft.com/office/drawing/2014/main" id="{64E0BD13-8B78-7B57-C96B-2B8A6C717333}"/>
              </a:ext>
            </a:extLst>
          </p:cNvPr>
          <p:cNvSpPr>
            <a:spLocks noGrp="1" noChangeArrowheads="1"/>
          </p:cNvSpPr>
          <p:nvPr>
            <p:ph type="sldNum" sz="quarter" idx="12"/>
          </p:nvPr>
        </p:nvSpPr>
        <p:spPr>
          <a:ln/>
        </p:spPr>
        <p:txBody>
          <a:bodyPr/>
          <a:lstStyle>
            <a:lvl1pPr>
              <a:defRPr/>
            </a:lvl1pPr>
          </a:lstStyle>
          <a:p>
            <a:fld id="{7E797949-7B79-48DB-8116-6E4A4C9851B2}" type="slidenum">
              <a:rPr lang="ar-SA" altLang="en-US"/>
              <a:pPr/>
              <a:t>‹#›</a:t>
            </a:fld>
            <a:endParaRPr lang="en-US" altLang="en-US"/>
          </a:p>
        </p:txBody>
      </p:sp>
    </p:spTree>
    <p:extLst>
      <p:ext uri="{BB962C8B-B14F-4D97-AF65-F5344CB8AC3E}">
        <p14:creationId xmlns:p14="http://schemas.microsoft.com/office/powerpoint/2010/main" val="192484319"/>
      </p:ext>
    </p:extLst>
  </p:cSld>
  <p:clrMapOvr>
    <a:masterClrMapping/>
  </p:clrMapOvr>
  <p:transition spd="slow">
    <p:newsflash/>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Rectangle 1032">
            <a:extLst>
              <a:ext uri="{FF2B5EF4-FFF2-40B4-BE49-F238E27FC236}">
                <a16:creationId xmlns:a16="http://schemas.microsoft.com/office/drawing/2014/main" id="{40784D2A-2E76-F672-069A-6F65DE29217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33">
            <a:extLst>
              <a:ext uri="{FF2B5EF4-FFF2-40B4-BE49-F238E27FC236}">
                <a16:creationId xmlns:a16="http://schemas.microsoft.com/office/drawing/2014/main" id="{FAEFD0CA-E80F-F4C1-76A6-393B588234CD}"/>
              </a:ext>
            </a:extLst>
          </p:cNvPr>
          <p:cNvSpPr>
            <a:spLocks noGrp="1" noChangeArrowheads="1"/>
          </p:cNvSpPr>
          <p:nvPr>
            <p:ph type="ftr" sz="quarter" idx="11"/>
          </p:nvPr>
        </p:nvSpPr>
        <p:spPr>
          <a:ln/>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5" name="Rectangle 1034">
            <a:extLst>
              <a:ext uri="{FF2B5EF4-FFF2-40B4-BE49-F238E27FC236}">
                <a16:creationId xmlns:a16="http://schemas.microsoft.com/office/drawing/2014/main" id="{19F7857C-66AD-001D-AC2F-01C2A5376710}"/>
              </a:ext>
            </a:extLst>
          </p:cNvPr>
          <p:cNvSpPr>
            <a:spLocks noGrp="1" noChangeArrowheads="1"/>
          </p:cNvSpPr>
          <p:nvPr>
            <p:ph type="sldNum" sz="quarter" idx="12"/>
          </p:nvPr>
        </p:nvSpPr>
        <p:spPr>
          <a:ln/>
        </p:spPr>
        <p:txBody>
          <a:bodyPr/>
          <a:lstStyle>
            <a:lvl1pPr>
              <a:defRPr/>
            </a:lvl1pPr>
          </a:lstStyle>
          <a:p>
            <a:fld id="{70649598-EB39-4A8E-8BE0-D61A94CF6B5B}" type="slidenum">
              <a:rPr lang="ar-SA" altLang="en-US"/>
              <a:pPr/>
              <a:t>‹#›</a:t>
            </a:fld>
            <a:endParaRPr lang="en-US" altLang="en-US"/>
          </a:p>
        </p:txBody>
      </p:sp>
    </p:spTree>
    <p:extLst>
      <p:ext uri="{BB962C8B-B14F-4D97-AF65-F5344CB8AC3E}">
        <p14:creationId xmlns:p14="http://schemas.microsoft.com/office/powerpoint/2010/main" val="1557354068"/>
      </p:ext>
    </p:extLst>
  </p:cSld>
  <p:clrMapOvr>
    <a:masterClrMapping/>
  </p:clrMapOvr>
  <p:transition spd="slow">
    <p:newsflash/>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1032">
            <a:extLst>
              <a:ext uri="{FF2B5EF4-FFF2-40B4-BE49-F238E27FC236}">
                <a16:creationId xmlns:a16="http://schemas.microsoft.com/office/drawing/2014/main" id="{4DA378DB-27DC-EFAC-AD56-55718198C55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33">
            <a:extLst>
              <a:ext uri="{FF2B5EF4-FFF2-40B4-BE49-F238E27FC236}">
                <a16:creationId xmlns:a16="http://schemas.microsoft.com/office/drawing/2014/main" id="{E0DDC8F0-972B-3143-894D-F68DD26C0C97}"/>
              </a:ext>
            </a:extLst>
          </p:cNvPr>
          <p:cNvSpPr>
            <a:spLocks noGrp="1" noChangeArrowheads="1"/>
          </p:cNvSpPr>
          <p:nvPr>
            <p:ph type="ftr" sz="quarter" idx="11"/>
          </p:nvPr>
        </p:nvSpPr>
        <p:spPr>
          <a:ln/>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4" name="Rectangle 1034">
            <a:extLst>
              <a:ext uri="{FF2B5EF4-FFF2-40B4-BE49-F238E27FC236}">
                <a16:creationId xmlns:a16="http://schemas.microsoft.com/office/drawing/2014/main" id="{902B2F97-6C79-D171-98C9-54FCAEBF35A7}"/>
              </a:ext>
            </a:extLst>
          </p:cNvPr>
          <p:cNvSpPr>
            <a:spLocks noGrp="1" noChangeArrowheads="1"/>
          </p:cNvSpPr>
          <p:nvPr>
            <p:ph type="sldNum" sz="quarter" idx="12"/>
          </p:nvPr>
        </p:nvSpPr>
        <p:spPr>
          <a:ln/>
        </p:spPr>
        <p:txBody>
          <a:bodyPr/>
          <a:lstStyle>
            <a:lvl1pPr>
              <a:defRPr/>
            </a:lvl1pPr>
          </a:lstStyle>
          <a:p>
            <a:fld id="{62D20C2A-F76C-40BC-A441-A1F9EE64066E}" type="slidenum">
              <a:rPr lang="ar-SA" altLang="en-US"/>
              <a:pPr/>
              <a:t>‹#›</a:t>
            </a:fld>
            <a:endParaRPr lang="en-US" altLang="en-US"/>
          </a:p>
        </p:txBody>
      </p:sp>
    </p:spTree>
    <p:extLst>
      <p:ext uri="{BB962C8B-B14F-4D97-AF65-F5344CB8AC3E}">
        <p14:creationId xmlns:p14="http://schemas.microsoft.com/office/powerpoint/2010/main" val="2793691771"/>
      </p:ext>
    </p:extLst>
  </p:cSld>
  <p:clrMapOvr>
    <a:masterClrMapping/>
  </p:clrMapOvr>
  <p:transition spd="slow">
    <p:newsflash/>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1032">
            <a:extLst>
              <a:ext uri="{FF2B5EF4-FFF2-40B4-BE49-F238E27FC236}">
                <a16:creationId xmlns:a16="http://schemas.microsoft.com/office/drawing/2014/main" id="{AE9A50E7-B23E-08A6-F9F5-408C36F584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3">
            <a:extLst>
              <a:ext uri="{FF2B5EF4-FFF2-40B4-BE49-F238E27FC236}">
                <a16:creationId xmlns:a16="http://schemas.microsoft.com/office/drawing/2014/main" id="{2D2370D5-2DA0-2260-FD32-3E44C49F9E61}"/>
              </a:ext>
            </a:extLst>
          </p:cNvPr>
          <p:cNvSpPr>
            <a:spLocks noGrp="1" noChangeArrowheads="1"/>
          </p:cNvSpPr>
          <p:nvPr>
            <p:ph type="ftr" sz="quarter" idx="11"/>
          </p:nvPr>
        </p:nvSpPr>
        <p:spPr>
          <a:ln/>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7" name="Rectangle 1034">
            <a:extLst>
              <a:ext uri="{FF2B5EF4-FFF2-40B4-BE49-F238E27FC236}">
                <a16:creationId xmlns:a16="http://schemas.microsoft.com/office/drawing/2014/main" id="{B0068F3E-5EDC-7767-EC6D-E9652867F509}"/>
              </a:ext>
            </a:extLst>
          </p:cNvPr>
          <p:cNvSpPr>
            <a:spLocks noGrp="1" noChangeArrowheads="1"/>
          </p:cNvSpPr>
          <p:nvPr>
            <p:ph type="sldNum" sz="quarter" idx="12"/>
          </p:nvPr>
        </p:nvSpPr>
        <p:spPr>
          <a:ln/>
        </p:spPr>
        <p:txBody>
          <a:bodyPr/>
          <a:lstStyle>
            <a:lvl1pPr>
              <a:defRPr/>
            </a:lvl1pPr>
          </a:lstStyle>
          <a:p>
            <a:fld id="{87252619-415D-4799-B59A-8477417769FF}" type="slidenum">
              <a:rPr lang="ar-SA" altLang="en-US"/>
              <a:pPr/>
              <a:t>‹#›</a:t>
            </a:fld>
            <a:endParaRPr lang="en-US" altLang="en-US"/>
          </a:p>
        </p:txBody>
      </p:sp>
    </p:spTree>
    <p:extLst>
      <p:ext uri="{BB962C8B-B14F-4D97-AF65-F5344CB8AC3E}">
        <p14:creationId xmlns:p14="http://schemas.microsoft.com/office/powerpoint/2010/main" val="1512637863"/>
      </p:ext>
    </p:extLst>
  </p:cSld>
  <p:clrMapOvr>
    <a:masterClrMapping/>
  </p:clrMapOvr>
  <p:transition spd="slow">
    <p:newsflash/>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1032">
            <a:extLst>
              <a:ext uri="{FF2B5EF4-FFF2-40B4-BE49-F238E27FC236}">
                <a16:creationId xmlns:a16="http://schemas.microsoft.com/office/drawing/2014/main" id="{0E9E309E-0D20-821A-090F-559C221735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3">
            <a:extLst>
              <a:ext uri="{FF2B5EF4-FFF2-40B4-BE49-F238E27FC236}">
                <a16:creationId xmlns:a16="http://schemas.microsoft.com/office/drawing/2014/main" id="{D97BC5F8-8CA6-35D7-684E-4B3BA8400386}"/>
              </a:ext>
            </a:extLst>
          </p:cNvPr>
          <p:cNvSpPr>
            <a:spLocks noGrp="1" noChangeArrowheads="1"/>
          </p:cNvSpPr>
          <p:nvPr>
            <p:ph type="ftr" sz="quarter" idx="11"/>
          </p:nvPr>
        </p:nvSpPr>
        <p:spPr>
          <a:ln/>
        </p:spPr>
        <p:txBody>
          <a:bodyPr/>
          <a:lstStyle>
            <a:lvl1pPr>
              <a:defRPr/>
            </a:lvl1pPr>
          </a:lstStyle>
          <a:p>
            <a:pPr>
              <a:defRPr/>
            </a:pPr>
            <a:r>
              <a:rPr lang="ar-SA"/>
              <a:t>اعداد / أ . حسان العماري - المعهد العالي للتدريب والتأهيل صنعاء</a:t>
            </a:r>
            <a:endParaRPr lang="en-US"/>
          </a:p>
        </p:txBody>
      </p:sp>
      <p:sp>
        <p:nvSpPr>
          <p:cNvPr id="7" name="Rectangle 1034">
            <a:extLst>
              <a:ext uri="{FF2B5EF4-FFF2-40B4-BE49-F238E27FC236}">
                <a16:creationId xmlns:a16="http://schemas.microsoft.com/office/drawing/2014/main" id="{707D4CE5-2D26-F936-464C-7EFDDC55EF09}"/>
              </a:ext>
            </a:extLst>
          </p:cNvPr>
          <p:cNvSpPr>
            <a:spLocks noGrp="1" noChangeArrowheads="1"/>
          </p:cNvSpPr>
          <p:nvPr>
            <p:ph type="sldNum" sz="quarter" idx="12"/>
          </p:nvPr>
        </p:nvSpPr>
        <p:spPr>
          <a:ln/>
        </p:spPr>
        <p:txBody>
          <a:bodyPr/>
          <a:lstStyle>
            <a:lvl1pPr>
              <a:defRPr/>
            </a:lvl1pPr>
          </a:lstStyle>
          <a:p>
            <a:fld id="{03097F9C-2537-4592-ABB8-28FFEE2391DE}" type="slidenum">
              <a:rPr lang="ar-SA" altLang="en-US"/>
              <a:pPr/>
              <a:t>‹#›</a:t>
            </a:fld>
            <a:endParaRPr lang="en-US" altLang="en-US"/>
          </a:p>
        </p:txBody>
      </p:sp>
    </p:spTree>
    <p:extLst>
      <p:ext uri="{BB962C8B-B14F-4D97-AF65-F5344CB8AC3E}">
        <p14:creationId xmlns:p14="http://schemas.microsoft.com/office/powerpoint/2010/main" val="691727028"/>
      </p:ext>
    </p:extLst>
  </p:cSld>
  <p:clrMapOvr>
    <a:masterClrMapping/>
  </p:clrMapOvr>
  <p:transition spd="slow">
    <p:newsflash/>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image" Target="../media/image2.png" /><Relationship Id="rId2" Type="http://schemas.openxmlformats.org/officeDocument/2006/relationships/slideLayout" Target="../slideLayouts/slideLayout2.xml" /><Relationship Id="rId16" Type="http://schemas.openxmlformats.org/officeDocument/2006/relationships/audio" Target="../media/audio1.wav"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D04D8782-CD1F-0B81-7ABC-14306B4AEFB5}"/>
              </a:ext>
            </a:extLst>
          </p:cNvPr>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rtl="0">
              <a:defRPr/>
            </a:pPr>
            <a:endParaRPr kumimoji="1" lang="en-US" sz="2400" b="0" i="0" dirty="0">
              <a:solidFill>
                <a:schemeClr val="tx1"/>
              </a:solidFill>
              <a:latin typeface="Times New Roman" pitchFamily="18" charset="0"/>
            </a:endParaRPr>
          </a:p>
        </p:txBody>
      </p:sp>
      <p:sp>
        <p:nvSpPr>
          <p:cNvPr id="7171" name="Line 1027">
            <a:extLst>
              <a:ext uri="{FF2B5EF4-FFF2-40B4-BE49-F238E27FC236}">
                <a16:creationId xmlns:a16="http://schemas.microsoft.com/office/drawing/2014/main" id="{CC922BEE-974F-9B75-D841-FC4B76CB971D}"/>
              </a:ext>
            </a:extLst>
          </p:cNvPr>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a:defRPr/>
            </a:pPr>
            <a:endParaRPr lang="en-US" dirty="0"/>
          </a:p>
        </p:txBody>
      </p:sp>
      <p:pic>
        <p:nvPicPr>
          <p:cNvPr id="3076" name="Picture 1028" descr="minispir">
            <a:extLst>
              <a:ext uri="{FF2B5EF4-FFF2-40B4-BE49-F238E27FC236}">
                <a16:creationId xmlns:a16="http://schemas.microsoft.com/office/drawing/2014/main" id="{3F34C453-6873-BBB2-694E-5FBEA06C312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29" descr="minispir">
            <a:extLst>
              <a:ext uri="{FF2B5EF4-FFF2-40B4-BE49-F238E27FC236}">
                <a16:creationId xmlns:a16="http://schemas.microsoft.com/office/drawing/2014/main" id="{128C2CBC-2F7B-5AFB-905C-B9209EBDC37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030">
            <a:extLst>
              <a:ext uri="{FF2B5EF4-FFF2-40B4-BE49-F238E27FC236}">
                <a16:creationId xmlns:a16="http://schemas.microsoft.com/office/drawing/2014/main" id="{DDC6FA8B-C05A-7868-9A59-383DFAC27E24}"/>
              </a:ext>
            </a:extLst>
          </p:cNvPr>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5" name="Rectangle 1031">
            <a:extLst>
              <a:ext uri="{FF2B5EF4-FFF2-40B4-BE49-F238E27FC236}">
                <a16:creationId xmlns:a16="http://schemas.microsoft.com/office/drawing/2014/main" id="{68A0508D-AD9A-DD0D-5C08-121C0A73BE1D}"/>
              </a:ext>
            </a:extLst>
          </p:cNvPr>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6" name="Rectangle 1032">
            <a:extLst>
              <a:ext uri="{FF2B5EF4-FFF2-40B4-BE49-F238E27FC236}">
                <a16:creationId xmlns:a16="http://schemas.microsoft.com/office/drawing/2014/main" id="{60A1EB06-EB9F-4F96-3D5E-DD5F16A6B32E}"/>
              </a:ext>
            </a:extLst>
          </p:cNvPr>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b="0" i="0">
                <a:solidFill>
                  <a:schemeClr val="tx1"/>
                </a:solidFill>
                <a:latin typeface="+mn-lt"/>
              </a:defRPr>
            </a:lvl1pPr>
          </a:lstStyle>
          <a:p>
            <a:pPr>
              <a:defRPr/>
            </a:pPr>
            <a:endParaRPr lang="en-US"/>
          </a:p>
        </p:txBody>
      </p:sp>
      <p:sp>
        <p:nvSpPr>
          <p:cNvPr id="7177" name="Rectangle 1033">
            <a:extLst>
              <a:ext uri="{FF2B5EF4-FFF2-40B4-BE49-F238E27FC236}">
                <a16:creationId xmlns:a16="http://schemas.microsoft.com/office/drawing/2014/main" id="{BC80A9AD-58F3-B795-5304-12933B172D5A}"/>
              </a:ext>
            </a:extLst>
          </p:cNvPr>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b="0" i="0">
                <a:solidFill>
                  <a:schemeClr val="tx1"/>
                </a:solidFill>
                <a:latin typeface="+mn-lt"/>
              </a:defRPr>
            </a:lvl1pPr>
          </a:lstStyle>
          <a:p>
            <a:pPr>
              <a:defRPr/>
            </a:pPr>
            <a:r>
              <a:rPr lang="ar-SA"/>
              <a:t>اعداد / أ . حسان العماري - المعهد العالي للتدريب والتأهيل صنعاء</a:t>
            </a:r>
            <a:endParaRPr lang="en-US"/>
          </a:p>
        </p:txBody>
      </p:sp>
      <p:sp>
        <p:nvSpPr>
          <p:cNvPr id="7178" name="Rectangle 1034">
            <a:extLst>
              <a:ext uri="{FF2B5EF4-FFF2-40B4-BE49-F238E27FC236}">
                <a16:creationId xmlns:a16="http://schemas.microsoft.com/office/drawing/2014/main" id="{D1C89C02-7FE9-1671-05A7-D34A86C49032}"/>
              </a:ext>
            </a:extLst>
          </p:cNvPr>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b="0" i="0">
                <a:solidFill>
                  <a:schemeClr val="tx1"/>
                </a:solidFill>
                <a:latin typeface="Times New Roman" panose="02020603050405020304" pitchFamily="18" charset="0"/>
              </a:defRPr>
            </a:lvl1pPr>
          </a:lstStyle>
          <a:p>
            <a:fld id="{E8B419C7-6632-43D6-8686-2C4A15654F16}"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37"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 id="2147485336" r:id="rId13"/>
    <p:sldLayoutId id="2147485338" r:id="rId14"/>
  </p:sldLayoutIdLst>
  <p:transition spd="slow">
    <p:newsflash/>
    <p:sndAc>
      <p:stSnd>
        <p:snd r:embed="rId16"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Effect transition="in" filter="fade">
                                      <p:cBhvr>
                                        <p:cTn id="7" dur="1000"/>
                                        <p:tgtEl>
                                          <p:spTgt spid="7175">
                                            <p:txEl>
                                              <p:pRg st="0" end="0"/>
                                            </p:txEl>
                                          </p:spTgt>
                                        </p:tgtEl>
                                      </p:cBhvr>
                                    </p:animEffect>
                                    <p:anim calcmode="lin" valueType="num">
                                      <p:cBhvr>
                                        <p:cTn id="8" dur="1000" fill="hold"/>
                                        <p:tgtEl>
                                          <p:spTgt spid="71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75">
                                            <p:txEl>
                                              <p:pRg st="1" end="1"/>
                                            </p:txEl>
                                          </p:spTgt>
                                        </p:tgtEl>
                                        <p:attrNameLst>
                                          <p:attrName>style.visibility</p:attrName>
                                        </p:attrNameLst>
                                      </p:cBhvr>
                                      <p:to>
                                        <p:strVal val="visible"/>
                                      </p:to>
                                    </p:set>
                                    <p:animEffect transition="in" filter="fade">
                                      <p:cBhvr>
                                        <p:cTn id="12" dur="1000"/>
                                        <p:tgtEl>
                                          <p:spTgt spid="7175">
                                            <p:txEl>
                                              <p:pRg st="1" end="1"/>
                                            </p:txEl>
                                          </p:spTgt>
                                        </p:tgtEl>
                                      </p:cBhvr>
                                    </p:animEffect>
                                    <p:anim calcmode="lin" valueType="num">
                                      <p:cBhvr>
                                        <p:cTn id="13" dur="1000" fill="hold"/>
                                        <p:tgtEl>
                                          <p:spTgt spid="717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17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75">
                                            <p:txEl>
                                              <p:pRg st="2" end="2"/>
                                            </p:txEl>
                                          </p:spTgt>
                                        </p:tgtEl>
                                        <p:attrNameLst>
                                          <p:attrName>style.visibility</p:attrName>
                                        </p:attrNameLst>
                                      </p:cBhvr>
                                      <p:to>
                                        <p:strVal val="visible"/>
                                      </p:to>
                                    </p:set>
                                    <p:animEffect transition="in" filter="fade">
                                      <p:cBhvr>
                                        <p:cTn id="17" dur="1000"/>
                                        <p:tgtEl>
                                          <p:spTgt spid="7175">
                                            <p:txEl>
                                              <p:pRg st="2" end="2"/>
                                            </p:txEl>
                                          </p:spTgt>
                                        </p:tgtEl>
                                      </p:cBhvr>
                                    </p:animEffect>
                                    <p:anim calcmode="lin" valueType="num">
                                      <p:cBhvr>
                                        <p:cTn id="18" dur="1000" fill="hold"/>
                                        <p:tgtEl>
                                          <p:spTgt spid="717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17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175">
                                            <p:txEl>
                                              <p:pRg st="3" end="3"/>
                                            </p:txEl>
                                          </p:spTgt>
                                        </p:tgtEl>
                                        <p:attrNameLst>
                                          <p:attrName>style.visibility</p:attrName>
                                        </p:attrNameLst>
                                      </p:cBhvr>
                                      <p:to>
                                        <p:strVal val="visible"/>
                                      </p:to>
                                    </p:set>
                                    <p:animEffect transition="in" filter="fade">
                                      <p:cBhvr>
                                        <p:cTn id="22" dur="1000"/>
                                        <p:tgtEl>
                                          <p:spTgt spid="7175">
                                            <p:txEl>
                                              <p:pRg st="3" end="3"/>
                                            </p:txEl>
                                          </p:spTgt>
                                        </p:tgtEl>
                                      </p:cBhvr>
                                    </p:animEffect>
                                    <p:anim calcmode="lin" valueType="num">
                                      <p:cBhvr>
                                        <p:cTn id="23" dur="1000" fill="hold"/>
                                        <p:tgtEl>
                                          <p:spTgt spid="717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17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75">
                                            <p:txEl>
                                              <p:pRg st="4" end="4"/>
                                            </p:txEl>
                                          </p:spTgt>
                                        </p:tgtEl>
                                        <p:attrNameLst>
                                          <p:attrName>style.visibility</p:attrName>
                                        </p:attrNameLst>
                                      </p:cBhvr>
                                      <p:to>
                                        <p:strVal val="visible"/>
                                      </p:to>
                                    </p:set>
                                    <p:animEffect transition="in" filter="fade">
                                      <p:cBhvr>
                                        <p:cTn id="27" dur="1000"/>
                                        <p:tgtEl>
                                          <p:spTgt spid="7175">
                                            <p:txEl>
                                              <p:pRg st="4" end="4"/>
                                            </p:txEl>
                                          </p:spTgt>
                                        </p:tgtEl>
                                      </p:cBhvr>
                                    </p:animEffect>
                                    <p:anim calcmode="lin" valueType="num">
                                      <p:cBhvr>
                                        <p:cTn id="28" dur="1000" fill="hold"/>
                                        <p:tgtEl>
                                          <p:spTgt spid="717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1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p">
        <p:tmplLst>
          <p:tmpl lvl="1">
            <p:tnLst>
              <p:par>
                <p:cTn presetID="42" presetClass="entr" presetSubtype="0" fill="hold" nodeType="clickEffect">
                  <p:stCondLst>
                    <p:cond delay="0"/>
                  </p:stCondLst>
                  <p:childTnLst>
                    <p:set>
                      <p:cBhvr>
                        <p:cTn dur="1" fill="hold">
                          <p:stCondLst>
                            <p:cond delay="0"/>
                          </p:stCondLst>
                        </p:cTn>
                        <p:tgtEl>
                          <p:spTgt spid="7175"/>
                        </p:tgtEl>
                        <p:attrNameLst>
                          <p:attrName>style.visibility</p:attrName>
                        </p:attrNameLst>
                      </p:cBhvr>
                      <p:to>
                        <p:strVal val="visible"/>
                      </p:to>
                    </p:set>
                    <p:animEffect transition="in" filter="fade">
                      <p:cBhvr>
                        <p:cTn dur="1000"/>
                        <p:tgtEl>
                          <p:spTgt spid="7175"/>
                        </p:tgtEl>
                      </p:cBhvr>
                    </p:animEffect>
                    <p:anim calcmode="lin" valueType="num">
                      <p:cBhvr>
                        <p:cTn dur="1000" fill="hold"/>
                        <p:tgtEl>
                          <p:spTgt spid="7175"/>
                        </p:tgtEl>
                        <p:attrNameLst>
                          <p:attrName>ppt_x</p:attrName>
                        </p:attrNameLst>
                      </p:cBhvr>
                      <p:tavLst>
                        <p:tav tm="0">
                          <p:val>
                            <p:strVal val="#ppt_x"/>
                          </p:val>
                        </p:tav>
                        <p:tav tm="100000">
                          <p:val>
                            <p:strVal val="#ppt_x"/>
                          </p:val>
                        </p:tav>
                      </p:tavLst>
                    </p:anim>
                    <p:anim calcmode="lin" valueType="num">
                      <p:cBhvr>
                        <p:cTn dur="1000" fill="hold"/>
                        <p:tgtEl>
                          <p:spTgt spid="7175"/>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7175"/>
                        </p:tgtEl>
                        <p:attrNameLst>
                          <p:attrName>style.visibility</p:attrName>
                        </p:attrNameLst>
                      </p:cBhvr>
                      <p:to>
                        <p:strVal val="visible"/>
                      </p:to>
                    </p:set>
                    <p:animEffect transition="in" filter="fade">
                      <p:cBhvr>
                        <p:cTn dur="1000"/>
                        <p:tgtEl>
                          <p:spTgt spid="7175"/>
                        </p:tgtEl>
                      </p:cBhvr>
                    </p:animEffect>
                    <p:anim calcmode="lin" valueType="num">
                      <p:cBhvr>
                        <p:cTn dur="1000" fill="hold"/>
                        <p:tgtEl>
                          <p:spTgt spid="7175"/>
                        </p:tgtEl>
                        <p:attrNameLst>
                          <p:attrName>ppt_x</p:attrName>
                        </p:attrNameLst>
                      </p:cBhvr>
                      <p:tavLst>
                        <p:tav tm="0">
                          <p:val>
                            <p:strVal val="#ppt_x"/>
                          </p:val>
                        </p:tav>
                        <p:tav tm="100000">
                          <p:val>
                            <p:strVal val="#ppt_x"/>
                          </p:val>
                        </p:tav>
                      </p:tavLst>
                    </p:anim>
                    <p:anim calcmode="lin" valueType="num">
                      <p:cBhvr>
                        <p:cTn dur="1000" fill="hold"/>
                        <p:tgtEl>
                          <p:spTgt spid="7175"/>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7175"/>
                        </p:tgtEl>
                        <p:attrNameLst>
                          <p:attrName>style.visibility</p:attrName>
                        </p:attrNameLst>
                      </p:cBhvr>
                      <p:to>
                        <p:strVal val="visible"/>
                      </p:to>
                    </p:set>
                    <p:animEffect transition="in" filter="fade">
                      <p:cBhvr>
                        <p:cTn dur="1000"/>
                        <p:tgtEl>
                          <p:spTgt spid="7175"/>
                        </p:tgtEl>
                      </p:cBhvr>
                    </p:animEffect>
                    <p:anim calcmode="lin" valueType="num">
                      <p:cBhvr>
                        <p:cTn dur="1000" fill="hold"/>
                        <p:tgtEl>
                          <p:spTgt spid="7175"/>
                        </p:tgtEl>
                        <p:attrNameLst>
                          <p:attrName>ppt_x</p:attrName>
                        </p:attrNameLst>
                      </p:cBhvr>
                      <p:tavLst>
                        <p:tav tm="0">
                          <p:val>
                            <p:strVal val="#ppt_x"/>
                          </p:val>
                        </p:tav>
                        <p:tav tm="100000">
                          <p:val>
                            <p:strVal val="#ppt_x"/>
                          </p:val>
                        </p:tav>
                      </p:tavLst>
                    </p:anim>
                    <p:anim calcmode="lin" valueType="num">
                      <p:cBhvr>
                        <p:cTn dur="1000" fill="hold"/>
                        <p:tgtEl>
                          <p:spTgt spid="7175"/>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7175"/>
                        </p:tgtEl>
                        <p:attrNameLst>
                          <p:attrName>style.visibility</p:attrName>
                        </p:attrNameLst>
                      </p:cBhvr>
                      <p:to>
                        <p:strVal val="visible"/>
                      </p:to>
                    </p:set>
                    <p:animEffect transition="in" filter="fade">
                      <p:cBhvr>
                        <p:cTn dur="1000"/>
                        <p:tgtEl>
                          <p:spTgt spid="7175"/>
                        </p:tgtEl>
                      </p:cBhvr>
                    </p:animEffect>
                    <p:anim calcmode="lin" valueType="num">
                      <p:cBhvr>
                        <p:cTn dur="1000" fill="hold"/>
                        <p:tgtEl>
                          <p:spTgt spid="7175"/>
                        </p:tgtEl>
                        <p:attrNameLst>
                          <p:attrName>ppt_x</p:attrName>
                        </p:attrNameLst>
                      </p:cBhvr>
                      <p:tavLst>
                        <p:tav tm="0">
                          <p:val>
                            <p:strVal val="#ppt_x"/>
                          </p:val>
                        </p:tav>
                        <p:tav tm="100000">
                          <p:val>
                            <p:strVal val="#ppt_x"/>
                          </p:val>
                        </p:tav>
                      </p:tavLst>
                    </p:anim>
                    <p:anim calcmode="lin" valueType="num">
                      <p:cBhvr>
                        <p:cTn dur="1000" fill="hold"/>
                        <p:tgtEl>
                          <p:spTgt spid="7175"/>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7175"/>
                        </p:tgtEl>
                        <p:attrNameLst>
                          <p:attrName>style.visibility</p:attrName>
                        </p:attrNameLst>
                      </p:cBhvr>
                      <p:to>
                        <p:strVal val="visible"/>
                      </p:to>
                    </p:set>
                    <p:animEffect transition="in" filter="fade">
                      <p:cBhvr>
                        <p:cTn dur="1000"/>
                        <p:tgtEl>
                          <p:spTgt spid="7175"/>
                        </p:tgtEl>
                      </p:cBhvr>
                    </p:animEffect>
                    <p:anim calcmode="lin" valueType="num">
                      <p:cBhvr>
                        <p:cTn dur="1000" fill="hold"/>
                        <p:tgtEl>
                          <p:spTgt spid="7175"/>
                        </p:tgtEl>
                        <p:attrNameLst>
                          <p:attrName>ppt_x</p:attrName>
                        </p:attrNameLst>
                      </p:cBhvr>
                      <p:tavLst>
                        <p:tav tm="0">
                          <p:val>
                            <p:strVal val="#ppt_x"/>
                          </p:val>
                        </p:tav>
                        <p:tav tm="100000">
                          <p:val>
                            <p:strVal val="#ppt_x"/>
                          </p:val>
                        </p:tav>
                      </p:tavLst>
                    </p:anim>
                    <p:anim calcmode="lin" valueType="num">
                      <p:cBhvr>
                        <p:cTn dur="1000" fill="hold"/>
                        <p:tgtEl>
                          <p:spTgt spid="7175"/>
                        </p:tgtEl>
                        <p:attrNameLst>
                          <p:attrName>ppt_y</p:attrName>
                        </p:attrNameLst>
                      </p:cBhvr>
                      <p:tavLst>
                        <p:tav tm="0">
                          <p:val>
                            <p:strVal val="#ppt_y+.1"/>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audio" Target="../media/audio1.wav" /><Relationship Id="rId1" Type="http://schemas.openxmlformats.org/officeDocument/2006/relationships/slideLayout" Target="../slideLayouts/slideLayout2.xml" /><Relationship Id="rId5" Type="http://schemas.openxmlformats.org/officeDocument/2006/relationships/image" Target="../media/image11.png" /><Relationship Id="rId4" Type="http://schemas.openxmlformats.org/officeDocument/2006/relationships/image" Target="../media/image10.png" /></Relationships>
</file>

<file path=ppt/slides/_rels/slide1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audio" Target="../media/audio1.wav" /><Relationship Id="rId1" Type="http://schemas.openxmlformats.org/officeDocument/2006/relationships/slideLayout" Target="../slideLayouts/slideLayout2.xml" /><Relationship Id="rId5" Type="http://schemas.openxmlformats.org/officeDocument/2006/relationships/image" Target="../media/image11.png" /><Relationship Id="rId4" Type="http://schemas.openxmlformats.org/officeDocument/2006/relationships/image" Target="../media/image10.png" /></Relationships>
</file>

<file path=ppt/slides/_rels/slide12.xml.rels><?xml version="1.0" encoding="UTF-8" standalone="yes"?>
<Relationships xmlns="http://schemas.openxmlformats.org/package/2006/relationships"><Relationship Id="rId3" Type="http://schemas.openxmlformats.org/officeDocument/2006/relationships/image" Target="../media/image13.jpeg" /><Relationship Id="rId7" Type="http://schemas.openxmlformats.org/officeDocument/2006/relationships/image" Target="../media/image17.jpeg" /><Relationship Id="rId2" Type="http://schemas.openxmlformats.org/officeDocument/2006/relationships/audio" Target="../media/audio1.wav" /><Relationship Id="rId1" Type="http://schemas.openxmlformats.org/officeDocument/2006/relationships/slideLayout" Target="../slideLayouts/slideLayout2.xml" /><Relationship Id="rId6" Type="http://schemas.openxmlformats.org/officeDocument/2006/relationships/image" Target="../media/image16.jpeg" /><Relationship Id="rId5" Type="http://schemas.openxmlformats.org/officeDocument/2006/relationships/image" Target="../media/image11.png" /><Relationship Id="rId4" Type="http://schemas.openxmlformats.org/officeDocument/2006/relationships/image" Target="../media/image10.png" /></Relationships>
</file>

<file path=ppt/slides/_rels/slide1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19.jpeg" /></Relationships>
</file>

<file path=ppt/slides/_rels/slide14.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20.jpeg" /></Relationships>
</file>

<file path=ppt/slides/_rels/slide15.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21.jpeg" /></Relationships>
</file>

<file path=ppt/slides/_rels/slide16.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22.jpeg" /></Relationships>
</file>

<file path=ppt/slides/_rels/slide17.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23.jpeg" /></Relationships>
</file>

<file path=ppt/slides/_rels/slide18.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24.jpeg" /></Relationships>
</file>

<file path=ppt/slides/_rels/slide19.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25.jpeg"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hyperlink" Target="https://youtu.be/xFrzTO4GWbQ" TargetMode="External" /></Relationships>
</file>

<file path=ppt/slides/_rels/slide20.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26.jpeg" /></Relationships>
</file>

<file path=ppt/slides/_rels/slide2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audio" Target="../media/audio1.wav" /><Relationship Id="rId1" Type="http://schemas.openxmlformats.org/officeDocument/2006/relationships/slideLayout" Target="../slideLayouts/slideLayout2.xml" /><Relationship Id="rId5" Type="http://schemas.openxmlformats.org/officeDocument/2006/relationships/image" Target="../media/image11.png" /><Relationship Id="rId4" Type="http://schemas.openxmlformats.org/officeDocument/2006/relationships/image" Target="../media/image10.png" /></Relationships>
</file>

<file path=ppt/slides/_rels/slide22.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9.jpeg" /><Relationship Id="rId7" Type="http://schemas.openxmlformats.org/officeDocument/2006/relationships/diagramColors" Target="../diagrams/colors1.xml" /><Relationship Id="rId2" Type="http://schemas.openxmlformats.org/officeDocument/2006/relationships/audio" Target="../media/audio1.wav" /><Relationship Id="rId1" Type="http://schemas.openxmlformats.org/officeDocument/2006/relationships/slideLayout" Target="../slideLayouts/slideLayout2.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2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2.xml" /><Relationship Id="rId4" Type="http://schemas.openxmlformats.org/officeDocument/2006/relationships/image" Target="../media/image27.png" /></Relationships>
</file>

<file path=ppt/slides/_rels/slide24.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2.xml" /><Relationship Id="rId4" Type="http://schemas.openxmlformats.org/officeDocument/2006/relationships/image" Target="../media/image28.jpeg" /></Relationships>
</file>

<file path=ppt/slides/_rels/slide25.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2.xml" /><Relationship Id="rId4" Type="http://schemas.openxmlformats.org/officeDocument/2006/relationships/hyperlink" Target="https://1drv.ms/b/s!AlUheEEehKBIl1k7bvv-ZLRgni3T" TargetMode="External" /></Relationships>
</file>

<file path=ppt/slides/_rels/slide26.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2.xml" /><Relationship Id="rId5" Type="http://schemas.openxmlformats.org/officeDocument/2006/relationships/image" Target="../media/image29.png" /><Relationship Id="rId4" Type="http://schemas.openxmlformats.org/officeDocument/2006/relationships/hyperlink" Target="https://1drv.ms/b/s!AlUheEEehKBIl1k7bvv-ZLRgni3T" TargetMode="External" /></Relationships>
</file>

<file path=ppt/slides/_rels/slide27.xml.rels><?xml version="1.0" encoding="UTF-8" standalone="yes"?>
<Relationships xmlns="http://schemas.openxmlformats.org/package/2006/relationships"><Relationship Id="rId8" Type="http://schemas.microsoft.com/office/2007/relationships/diagramDrawing" Target="../diagrams/drawing2.xml" /><Relationship Id="rId3" Type="http://schemas.openxmlformats.org/officeDocument/2006/relationships/image" Target="../media/image9.jpeg" /><Relationship Id="rId7" Type="http://schemas.openxmlformats.org/officeDocument/2006/relationships/diagramColors" Target="../diagrams/colors2.xml" /><Relationship Id="rId2" Type="http://schemas.openxmlformats.org/officeDocument/2006/relationships/audio" Target="../media/audio1.wav" /><Relationship Id="rId1" Type="http://schemas.openxmlformats.org/officeDocument/2006/relationships/slideLayout" Target="../slideLayouts/slideLayout2.xml" /><Relationship Id="rId6" Type="http://schemas.openxmlformats.org/officeDocument/2006/relationships/diagramQuickStyle" Target="../diagrams/quickStyle2.xml" /><Relationship Id="rId5" Type="http://schemas.openxmlformats.org/officeDocument/2006/relationships/diagramLayout" Target="../diagrams/layout2.xml" /><Relationship Id="rId4" Type="http://schemas.openxmlformats.org/officeDocument/2006/relationships/diagramData" Target="../diagrams/data2.xml" /></Relationships>
</file>

<file path=ppt/slides/_rels/slide28.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audio" Target="../media/audio1.wav" /><Relationship Id="rId1" Type="http://schemas.openxmlformats.org/officeDocument/2006/relationships/slideLayout" Target="../slideLayouts/slideLayout2.xml" /><Relationship Id="rId4" Type="http://schemas.openxmlformats.org/officeDocument/2006/relationships/image" Target="../media/image30.png" /></Relationships>
</file>

<file path=ppt/slides/_rels/slide29.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audio" Target="../media/audio1.wav"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notesSlide" Target="../notesSlides/notesSlide1.xml" /><Relationship Id="rId1" Type="http://schemas.openxmlformats.org/officeDocument/2006/relationships/slideLayout" Target="../slideLayouts/slideLayout7.xml" /><Relationship Id="rId5" Type="http://schemas.openxmlformats.org/officeDocument/2006/relationships/image" Target="../media/image6.jpeg" /><Relationship Id="rId4" Type="http://schemas.openxmlformats.org/officeDocument/2006/relationships/image" Target="../media/image5.jpeg" /></Relationships>
</file>

<file path=ppt/slides/_rels/slide30.xml.rels><?xml version="1.0" encoding="UTF-8" standalone="yes"?>
<Relationships xmlns="http://schemas.openxmlformats.org/package/2006/relationships"><Relationship Id="rId8" Type="http://schemas.microsoft.com/office/2007/relationships/diagramDrawing" Target="../diagrams/drawing3.xml" /><Relationship Id="rId3" Type="http://schemas.openxmlformats.org/officeDocument/2006/relationships/image" Target="../media/image9.jpeg" /><Relationship Id="rId7" Type="http://schemas.openxmlformats.org/officeDocument/2006/relationships/diagramColors" Target="../diagrams/colors3.xml" /><Relationship Id="rId2" Type="http://schemas.openxmlformats.org/officeDocument/2006/relationships/audio" Target="../media/audio1.wav" /><Relationship Id="rId1" Type="http://schemas.openxmlformats.org/officeDocument/2006/relationships/slideLayout" Target="../slideLayouts/slideLayout2.xml" /><Relationship Id="rId6" Type="http://schemas.openxmlformats.org/officeDocument/2006/relationships/diagramQuickStyle" Target="../diagrams/quickStyle3.xml" /><Relationship Id="rId5" Type="http://schemas.openxmlformats.org/officeDocument/2006/relationships/diagramLayout" Target="../diagrams/layout3.xml" /><Relationship Id="rId4" Type="http://schemas.openxmlformats.org/officeDocument/2006/relationships/diagramData" Target="../diagrams/data3.xml" /></Relationships>
</file>

<file path=ppt/slides/_rels/slide31.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audio" Target="../media/audio1.wav"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audio" Target="../media/audio1.wav"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audio" Target="../media/audio1.wav"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audio" Target="../media/audio1.wav" /><Relationship Id="rId1" Type="http://schemas.openxmlformats.org/officeDocument/2006/relationships/slideLayout" Target="../slideLayouts/slideLayout2.xml" /><Relationship Id="rId4" Type="http://schemas.openxmlformats.org/officeDocument/2006/relationships/image" Target="../media/image30.png" /></Relationships>
</file>

<file path=ppt/slides/_rels/slide3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audio" Target="../media/audio1.wav" /><Relationship Id="rId1" Type="http://schemas.openxmlformats.org/officeDocument/2006/relationships/slideLayout" Target="../slideLayouts/slideLayout2.xml" /><Relationship Id="rId4" Type="http://schemas.openxmlformats.org/officeDocument/2006/relationships/image" Target="../media/image34.jpeg" /></Relationships>
</file>

<file path=ppt/slides/_rels/slide36.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Layout" Target="../slideLayouts/slideLayout7.xml" /><Relationship Id="rId1" Type="http://schemas.openxmlformats.org/officeDocument/2006/relationships/tags" Target="../tags/tag1.xml" /><Relationship Id="rId4" Type="http://schemas.openxmlformats.org/officeDocument/2006/relationships/image" Target="../media/image35.jpeg" /></Relationships>
</file>

<file path=ppt/slides/_rels/slide37.xml.rels><?xml version="1.0" encoding="UTF-8" standalone="yes"?>
<Relationships xmlns="http://schemas.openxmlformats.org/package/2006/relationships"><Relationship Id="rId8" Type="http://schemas.openxmlformats.org/officeDocument/2006/relationships/image" Target="../media/image36.gif" /><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audio" Target="../media/audio1.wav" /><Relationship Id="rId1" Type="http://schemas.openxmlformats.org/officeDocument/2006/relationships/slideLayout" Target="../slideLayouts/slideLayout7.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38.xml.rels><?xml version="1.0" encoding="UTF-8" standalone="yes"?>
<Relationships xmlns="http://schemas.openxmlformats.org/package/2006/relationships"><Relationship Id="rId8" Type="http://schemas.openxmlformats.org/officeDocument/2006/relationships/image" Target="../media/image36.gif" /><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audio" Target="../media/audio1.wav" /><Relationship Id="rId1" Type="http://schemas.openxmlformats.org/officeDocument/2006/relationships/slideLayout" Target="../slideLayouts/slideLayout7.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39.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8.jpeg" /></Relationships>
</file>

<file path=ppt/slides/_rels/slide40.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audio" Target="../media/audio1.wav" /><Relationship Id="rId1" Type="http://schemas.openxmlformats.org/officeDocument/2006/relationships/slideLayout" Target="../slideLayouts/slideLayout2.xml" /><Relationship Id="rId4" Type="http://schemas.openxmlformats.org/officeDocument/2006/relationships/image" Target="../media/image30.png" /></Relationships>
</file>

<file path=ppt/slides/_rels/slide41.xml.rels><?xml version="1.0" encoding="UTF-8" standalone="yes"?>
<Relationships xmlns="http://schemas.openxmlformats.org/package/2006/relationships"><Relationship Id="rId8" Type="http://schemas.microsoft.com/office/2007/relationships/diagramDrawing" Target="../diagrams/drawing6.xml" /><Relationship Id="rId3" Type="http://schemas.openxmlformats.org/officeDocument/2006/relationships/image" Target="../media/image13.jpeg" /><Relationship Id="rId7" Type="http://schemas.openxmlformats.org/officeDocument/2006/relationships/diagramColors" Target="../diagrams/colors6.xml" /><Relationship Id="rId2" Type="http://schemas.openxmlformats.org/officeDocument/2006/relationships/audio" Target="../media/audio1.wav" /><Relationship Id="rId1" Type="http://schemas.openxmlformats.org/officeDocument/2006/relationships/slideLayout" Target="../slideLayouts/slideLayout2.xml" /><Relationship Id="rId6" Type="http://schemas.openxmlformats.org/officeDocument/2006/relationships/diagramQuickStyle" Target="../diagrams/quickStyle6.xml" /><Relationship Id="rId5" Type="http://schemas.openxmlformats.org/officeDocument/2006/relationships/diagramLayout" Target="../diagrams/layout6.xml" /><Relationship Id="rId4" Type="http://schemas.openxmlformats.org/officeDocument/2006/relationships/diagramData" Target="../diagrams/data6.xml" /></Relationships>
</file>

<file path=ppt/slides/_rels/slide42.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36.gif" /></Relationships>
</file>

<file path=ppt/slides/_rels/slide43.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38.gif" /></Relationships>
</file>

<file path=ppt/slides/_rels/slide45.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audio" Target="../media/audio1.wav" /><Relationship Id="rId1" Type="http://schemas.openxmlformats.org/officeDocument/2006/relationships/slideLayout" Target="../slideLayouts/slideLayout7.xml" /><Relationship Id="rId5" Type="http://schemas.openxmlformats.org/officeDocument/2006/relationships/image" Target="../media/image39.jpeg" /><Relationship Id="rId4" Type="http://schemas.openxmlformats.org/officeDocument/2006/relationships/image" Target="../media/image27.png" /></Relationships>
</file>

<file path=ppt/slides/_rels/slide47.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39.jpeg" /></Relationships>
</file>

<file path=ppt/slides/_rels/slide48.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audio" Target="../media/audio1.wav" /><Relationship Id="rId1" Type="http://schemas.openxmlformats.org/officeDocument/2006/relationships/slideLayout" Target="../slideLayouts/slideLayout7.xml" /><Relationship Id="rId5" Type="http://schemas.openxmlformats.org/officeDocument/2006/relationships/image" Target="../media/image40.jpeg" /><Relationship Id="rId4" Type="http://schemas.openxmlformats.org/officeDocument/2006/relationships/image" Target="../media/image39.jpeg" /></Relationships>
</file>

<file path=ppt/slides/_rels/slide49.xml.rels><?xml version="1.0" encoding="UTF-8" standalone="yes"?>
<Relationships xmlns="http://schemas.openxmlformats.org/package/2006/relationships"><Relationship Id="rId2" Type="http://schemas.openxmlformats.org/officeDocument/2006/relationships/audio" Target="../media/audio1.wav"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audio" Target="../media/audio1.wav" /><Relationship Id="rId1" Type="http://schemas.openxmlformats.org/officeDocument/2006/relationships/slideLayout" Target="../slideLayouts/slideLayout2.xml" /><Relationship Id="rId5" Type="http://schemas.openxmlformats.org/officeDocument/2006/relationships/image" Target="../media/image11.png" /><Relationship Id="rId4" Type="http://schemas.openxmlformats.org/officeDocument/2006/relationships/image" Target="../media/image10.png"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8.xml.rels><?xml version="1.0" encoding="UTF-8" standalone="yes"?>
<Relationships xmlns="http://schemas.openxmlformats.org/package/2006/relationships"><Relationship Id="rId2" Type="http://schemas.openxmlformats.org/officeDocument/2006/relationships/image" Target="../media/image36.gif" /><Relationship Id="rId1" Type="http://schemas.openxmlformats.org/officeDocument/2006/relationships/slideLayout" Target="../slideLayouts/slideLayout14.xml" /></Relationships>
</file>

<file path=ppt/slides/_rels/slide59.xml.rels><?xml version="1.0" encoding="UTF-8" standalone="yes"?>
<Relationships xmlns="http://schemas.openxmlformats.org/package/2006/relationships"><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audio" Target="../media/audio1.wav"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image" Target="../media/image41.jpeg" /></Relationships>
</file>

<file path=ppt/slides/_rels/slide63.xml.rels><?xml version="1.0" encoding="UTF-8" standalone="yes"?>
<Relationships xmlns="http://schemas.openxmlformats.org/package/2006/relationships"><Relationship Id="rId3" Type="http://schemas.openxmlformats.org/officeDocument/2006/relationships/image" Target="../media/image42.jpeg" /><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audio" Target="../media/audio1.wav"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audio" Target="../media/audio1.wav" /><Relationship Id="rId1" Type="http://schemas.openxmlformats.org/officeDocument/2006/relationships/slideLayout" Target="../slideLayouts/slideLayout2.xml" /><Relationship Id="rId6" Type="http://schemas.openxmlformats.org/officeDocument/2006/relationships/image" Target="../media/image14.jpeg" /><Relationship Id="rId5" Type="http://schemas.openxmlformats.org/officeDocument/2006/relationships/image" Target="../media/image11.png" /><Relationship Id="rId4" Type="http://schemas.openxmlformats.org/officeDocument/2006/relationships/image" Target="../media/image10.png" /></Relationships>
</file>

<file path=ppt/slides/_rels/slide9.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audio" Target="../media/audio1.wav" /><Relationship Id="rId1" Type="http://schemas.openxmlformats.org/officeDocument/2006/relationships/slideLayout" Target="../slideLayouts/slideLayout2.xml" /><Relationship Id="rId6" Type="http://schemas.openxmlformats.org/officeDocument/2006/relationships/image" Target="../media/image15.jpeg" /><Relationship Id="rId5" Type="http://schemas.openxmlformats.org/officeDocument/2006/relationships/image" Target="../media/image11.png" /><Relationship Id="rId4"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a:extLst>
              <a:ext uri="{FF2B5EF4-FFF2-40B4-BE49-F238E27FC236}">
                <a16:creationId xmlns:a16="http://schemas.microsoft.com/office/drawing/2014/main" id="{CE5593DF-8967-3EFB-D5D6-38FA2E575F9E}"/>
              </a:ext>
            </a:extLst>
          </p:cNvPr>
          <p:cNvSpPr>
            <a:spLocks noGrp="1"/>
          </p:cNvSpPr>
          <p:nvPr>
            <p:ph type="sldNum" sz="quarter" idx="12"/>
          </p:nvPr>
        </p:nvSpPr>
        <p:spPr/>
        <p:txBody>
          <a:bodyPr/>
          <a:lstStyle/>
          <a:p>
            <a:fld id="{62D20C2A-F76C-40BC-A441-A1F9EE64066E}" type="slidenum">
              <a:rPr lang="ar-SA" altLang="en-US" smtClean="0"/>
              <a:pPr/>
              <a:t>1</a:t>
            </a:fld>
            <a:endParaRPr lang="en-US" altLang="en-US"/>
          </a:p>
        </p:txBody>
      </p:sp>
      <p:pic>
        <p:nvPicPr>
          <p:cNvPr id="4" name="صورة 4">
            <a:extLst>
              <a:ext uri="{FF2B5EF4-FFF2-40B4-BE49-F238E27FC236}">
                <a16:creationId xmlns:a16="http://schemas.microsoft.com/office/drawing/2014/main" id="{F7D63AE9-3B03-E6B2-FF86-9C6A3CC25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2913274"/>
      </p:ext>
    </p:extLst>
  </p:cSld>
  <p:clrMapOvr>
    <a:masterClrMapping/>
  </p:clrMapOvr>
  <p:transition spd="slow">
    <p:newsflash/>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6">
            <a:extLst>
              <a:ext uri="{FF2B5EF4-FFF2-40B4-BE49-F238E27FC236}">
                <a16:creationId xmlns:a16="http://schemas.microsoft.com/office/drawing/2014/main" id="{67BB18F5-175C-3D8F-98DA-2C3B047B5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صورة 7" descr="MOELogoPNG.png">
            <a:extLst>
              <a:ext uri="{FF2B5EF4-FFF2-40B4-BE49-F238E27FC236}">
                <a16:creationId xmlns:a16="http://schemas.microsoft.com/office/drawing/2014/main" id="{657876A5-8E33-B216-5BFA-E2DA72AA3B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099358">
            <a:off x="7358872" y="2120383"/>
            <a:ext cx="1804681" cy="124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descr="2030-logo.png">
            <a:extLst>
              <a:ext uri="{FF2B5EF4-FFF2-40B4-BE49-F238E27FC236}">
                <a16:creationId xmlns:a16="http://schemas.microsoft.com/office/drawing/2014/main" id="{F3348092-34E3-AFD3-ACF6-3B49B191C7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3107" y="96638"/>
            <a:ext cx="1302805" cy="87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ربع نص 6">
            <a:extLst>
              <a:ext uri="{FF2B5EF4-FFF2-40B4-BE49-F238E27FC236}">
                <a16:creationId xmlns:a16="http://schemas.microsoft.com/office/drawing/2014/main" id="{5A49131E-61ED-8C14-6497-587306B1C53B}"/>
              </a:ext>
            </a:extLst>
          </p:cNvPr>
          <p:cNvSpPr txBox="1"/>
          <p:nvPr/>
        </p:nvSpPr>
        <p:spPr>
          <a:xfrm>
            <a:off x="1711739" y="2421728"/>
            <a:ext cx="5307771" cy="1877437"/>
          </a:xfrm>
          <a:prstGeom prst="rect">
            <a:avLst/>
          </a:prstGeom>
          <a:noFill/>
        </p:spPr>
        <p:txBody>
          <a:bodyPr wrap="square">
            <a:spAutoFit/>
          </a:bodyPr>
          <a:lstStyle/>
          <a:p>
            <a:pPr marL="457200" indent="-457200" algn="r" rtl="1">
              <a:buFont typeface="Arial" panose="020B0604020202020204" pitchFamily="34" charset="0"/>
              <a:buChar char="•"/>
            </a:pPr>
            <a:r>
              <a:rPr lang="ar-SA" sz="3600" b="1"/>
              <a:t>مفهوم الاختبار وأهميته </a:t>
            </a:r>
          </a:p>
          <a:p>
            <a:pPr marL="457200" indent="-457200" algn="r" rtl="1">
              <a:buFont typeface="Arial" panose="020B0604020202020204" pitchFamily="34" charset="0"/>
              <a:buChar char="•"/>
            </a:pPr>
            <a:r>
              <a:rPr lang="ar-SA" sz="3600" b="1"/>
              <a:t>صفات الاختبار الجيد وشروطها</a:t>
            </a:r>
          </a:p>
          <a:p>
            <a:pPr marL="457200" indent="-457200" algn="r" rtl="1">
              <a:buFont typeface="Arial" panose="020B0604020202020204" pitchFamily="34" charset="0"/>
              <a:buChar char="•"/>
            </a:pPr>
            <a:r>
              <a:rPr lang="ar-SA" sz="3600" b="1"/>
              <a:t>انواع الاختبارات التحصيلية </a:t>
            </a:r>
            <a:r>
              <a:rPr lang="ar-SA" sz="4400" b="1"/>
              <a:t> </a:t>
            </a:r>
            <a:endParaRPr lang="ar-AE" sz="4400" b="1"/>
          </a:p>
        </p:txBody>
      </p:sp>
      <p:sp>
        <p:nvSpPr>
          <p:cNvPr id="5" name="مربع نص 4">
            <a:extLst>
              <a:ext uri="{FF2B5EF4-FFF2-40B4-BE49-F238E27FC236}">
                <a16:creationId xmlns:a16="http://schemas.microsoft.com/office/drawing/2014/main" id="{64BEB462-47BE-CB35-CA07-A833F5373986}"/>
              </a:ext>
            </a:extLst>
          </p:cNvPr>
          <p:cNvSpPr txBox="1"/>
          <p:nvPr/>
        </p:nvSpPr>
        <p:spPr>
          <a:xfrm>
            <a:off x="1946709" y="1277559"/>
            <a:ext cx="5202040" cy="646331"/>
          </a:xfrm>
          <a:prstGeom prst="rect">
            <a:avLst/>
          </a:prstGeom>
          <a:noFill/>
        </p:spPr>
        <p:txBody>
          <a:bodyPr wrap="square" rtlCol="1">
            <a:spAutoFit/>
          </a:bodyPr>
          <a:lstStyle/>
          <a:p>
            <a:pPr algn="r"/>
            <a:r>
              <a:rPr lang="ar-SA" sz="3600" u="sng">
                <a:ln w="10541" cmpd="sng">
                  <a:solidFill>
                    <a:schemeClr val="accent1">
                      <a:shade val="88000"/>
                      <a:satMod val="110000"/>
                    </a:schemeClr>
                  </a:solidFill>
                  <a:prstDash val="solid"/>
                </a:ln>
                <a:solidFill>
                  <a:schemeClr val="accent2">
                    <a:lumMod val="50000"/>
                  </a:schemeClr>
                </a:solidFill>
              </a:rPr>
              <a:t>محاور الجزء الأول  من الورشة:</a:t>
            </a:r>
            <a:endParaRPr lang="ar-AE" u="sng">
              <a:solidFill>
                <a:schemeClr val="accent2">
                  <a:lumMod val="50000"/>
                </a:schemeClr>
              </a:solidFill>
            </a:endParaRPr>
          </a:p>
        </p:txBody>
      </p:sp>
      <p:sp>
        <p:nvSpPr>
          <p:cNvPr id="2" name="مربع نص 1">
            <a:extLst>
              <a:ext uri="{FF2B5EF4-FFF2-40B4-BE49-F238E27FC236}">
                <a16:creationId xmlns:a16="http://schemas.microsoft.com/office/drawing/2014/main" id="{69E639BC-2DD4-57DA-07BA-2D08BCE4A98B}"/>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2594258103"/>
      </p:ext>
    </p:extLst>
  </p:cSld>
  <p:clrMapOvr>
    <a:masterClrMapping/>
  </p:clrMapOvr>
  <p:transition spd="slow">
    <p:newsflash/>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6">
            <a:extLst>
              <a:ext uri="{FF2B5EF4-FFF2-40B4-BE49-F238E27FC236}">
                <a16:creationId xmlns:a16="http://schemas.microsoft.com/office/drawing/2014/main" id="{67BB18F5-175C-3D8F-98DA-2C3B047B5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صورة 7" descr="MOELogoPNG.png">
            <a:extLst>
              <a:ext uri="{FF2B5EF4-FFF2-40B4-BE49-F238E27FC236}">
                <a16:creationId xmlns:a16="http://schemas.microsoft.com/office/drawing/2014/main" id="{657876A5-8E33-B216-5BFA-E2DA72AA3B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099358">
            <a:off x="7358872" y="2120383"/>
            <a:ext cx="1804681" cy="124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descr="2030-logo.png">
            <a:extLst>
              <a:ext uri="{FF2B5EF4-FFF2-40B4-BE49-F238E27FC236}">
                <a16:creationId xmlns:a16="http://schemas.microsoft.com/office/drawing/2014/main" id="{F3348092-34E3-AFD3-ACF6-3B49B191C7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3107" y="96638"/>
            <a:ext cx="1302805" cy="87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مربع نص 10">
            <a:extLst>
              <a:ext uri="{FF2B5EF4-FFF2-40B4-BE49-F238E27FC236}">
                <a16:creationId xmlns:a16="http://schemas.microsoft.com/office/drawing/2014/main" id="{6E3C6627-1FA4-33C3-3EE4-E92CA8DF00C2}"/>
              </a:ext>
            </a:extLst>
          </p:cNvPr>
          <p:cNvSpPr txBox="1"/>
          <p:nvPr/>
        </p:nvSpPr>
        <p:spPr>
          <a:xfrm>
            <a:off x="1113038" y="1020249"/>
            <a:ext cx="6265386" cy="3970318"/>
          </a:xfrm>
          <a:prstGeom prst="rect">
            <a:avLst/>
          </a:prstGeom>
          <a:noFill/>
        </p:spPr>
        <p:txBody>
          <a:bodyPr wrap="square">
            <a:spAutoFit/>
          </a:bodyPr>
          <a:lstStyle/>
          <a:p>
            <a:pPr algn="justLow"/>
            <a:r>
              <a:rPr lang="ar-AE" sz="2800">
                <a:solidFill>
                  <a:schemeClr val="tx1"/>
                </a:solidFill>
              </a:rPr>
              <a:t>تعد الاختبارات التحصيلية من أكثر أدوات التقويم شيوعا في المؤسسات التربوية التعليمية في العالم، حيث تستخدم لقياس قدرات الطلبة التحصيلية، ونستدل من خلالها على </a:t>
            </a:r>
            <a:r>
              <a:rPr lang="ar-SA" sz="2800">
                <a:solidFill>
                  <a:schemeClr val="tx1"/>
                </a:solidFill>
              </a:rPr>
              <a:t>قدراتهم </a:t>
            </a:r>
            <a:r>
              <a:rPr lang="ar-AE" sz="2800">
                <a:solidFill>
                  <a:schemeClr val="tx1"/>
                </a:solidFill>
              </a:rPr>
              <a:t> المعرفية والمهارية. </a:t>
            </a:r>
          </a:p>
          <a:p>
            <a:pPr algn="justLow"/>
            <a:r>
              <a:rPr lang="ar-AE" sz="2800">
                <a:solidFill>
                  <a:schemeClr val="tx1"/>
                </a:solidFill>
              </a:rPr>
              <a:t>فالاختبارات لها أهمية في عملية التقويم، إذ تعطينا فكرة واضحة </a:t>
            </a:r>
            <a:r>
              <a:rPr lang="ar-SA" sz="2800">
                <a:solidFill>
                  <a:schemeClr val="tx1"/>
                </a:solidFill>
              </a:rPr>
              <a:t>عن"قدر</a:t>
            </a:r>
            <a:r>
              <a:rPr lang="ar-AE" sz="2800">
                <a:solidFill>
                  <a:schemeClr val="tx1"/>
                </a:solidFill>
              </a:rPr>
              <a:t>ة وإمكانية الطلبة ومستوى نشاطهم، ومن خلالها يمكننا وضع الخطط العلاجية للطلبة الضعاف ونصفهم ومن خلال نتائجها نستطيع أن نعدل في مستوى الأساليب وتقنيات التدريس.</a:t>
            </a:r>
          </a:p>
        </p:txBody>
      </p:sp>
      <p:sp>
        <p:nvSpPr>
          <p:cNvPr id="9" name="مربع نص 8">
            <a:extLst>
              <a:ext uri="{FF2B5EF4-FFF2-40B4-BE49-F238E27FC236}">
                <a16:creationId xmlns:a16="http://schemas.microsoft.com/office/drawing/2014/main" id="{72B90AF6-A677-75DC-BF43-7AD2479E2A55}"/>
              </a:ext>
            </a:extLst>
          </p:cNvPr>
          <p:cNvSpPr txBox="1"/>
          <p:nvPr/>
        </p:nvSpPr>
        <p:spPr>
          <a:xfrm>
            <a:off x="5741083" y="198197"/>
            <a:ext cx="1828800" cy="769441"/>
          </a:xfrm>
          <a:prstGeom prst="rect">
            <a:avLst/>
          </a:prstGeom>
          <a:noFill/>
        </p:spPr>
        <p:txBody>
          <a:bodyPr wrap="square" rtlCol="1">
            <a:spAutoFit/>
          </a:bodyPr>
          <a:lstStyle/>
          <a:p>
            <a:pPr algn="r"/>
            <a:r>
              <a:rPr lang="ar-SA" sz="4400" u="sng">
                <a:solidFill>
                  <a:schemeClr val="tx1"/>
                </a:solidFill>
              </a:rPr>
              <a:t>مقدمة </a:t>
            </a:r>
            <a:endParaRPr lang="ar-AE" sz="4400" u="sng">
              <a:solidFill>
                <a:schemeClr val="tx1"/>
              </a:solidFill>
            </a:endParaRPr>
          </a:p>
        </p:txBody>
      </p:sp>
      <p:sp>
        <p:nvSpPr>
          <p:cNvPr id="2" name="مربع نص 1">
            <a:extLst>
              <a:ext uri="{FF2B5EF4-FFF2-40B4-BE49-F238E27FC236}">
                <a16:creationId xmlns:a16="http://schemas.microsoft.com/office/drawing/2014/main" id="{D15F5544-71E5-E59F-8C24-E68918100886}"/>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2058829529"/>
      </p:ext>
    </p:extLst>
  </p:cSld>
  <p:clrMapOvr>
    <a:masterClrMapping/>
  </p:clrMapOvr>
  <p:transition spd="slow">
    <p:newsflash/>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6">
            <a:extLst>
              <a:ext uri="{FF2B5EF4-FFF2-40B4-BE49-F238E27FC236}">
                <a16:creationId xmlns:a16="http://schemas.microsoft.com/office/drawing/2014/main" id="{69EACD4E-7825-007A-3857-301829ACF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صورة 7" descr="MOELogoPNG.png">
            <a:extLst>
              <a:ext uri="{FF2B5EF4-FFF2-40B4-BE49-F238E27FC236}">
                <a16:creationId xmlns:a16="http://schemas.microsoft.com/office/drawing/2014/main" id="{657876A5-8E33-B216-5BFA-E2DA72AA3B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099358">
            <a:off x="2254431" y="437265"/>
            <a:ext cx="1662801" cy="11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descr="2030-logo.png">
            <a:extLst>
              <a:ext uri="{FF2B5EF4-FFF2-40B4-BE49-F238E27FC236}">
                <a16:creationId xmlns:a16="http://schemas.microsoft.com/office/drawing/2014/main" id="{F3348092-34E3-AFD3-ACF6-3B49B191C7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765" y="1202171"/>
            <a:ext cx="1344182" cy="8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5">
            <a:extLst>
              <a:ext uri="{FF2B5EF4-FFF2-40B4-BE49-F238E27FC236}">
                <a16:creationId xmlns:a16="http://schemas.microsoft.com/office/drawing/2014/main" id="{716076AB-677C-126A-8CBB-EB7757B30D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856" y="2151430"/>
            <a:ext cx="3789294" cy="33288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صورة 5">
            <a:extLst>
              <a:ext uri="{FF2B5EF4-FFF2-40B4-BE49-F238E27FC236}">
                <a16:creationId xmlns:a16="http://schemas.microsoft.com/office/drawing/2014/main" id="{F04BA5A9-87DD-879B-B667-26E1F90E7F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9599" y="686661"/>
            <a:ext cx="3455198" cy="38618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مربع نص 1">
            <a:extLst>
              <a:ext uri="{FF2B5EF4-FFF2-40B4-BE49-F238E27FC236}">
                <a16:creationId xmlns:a16="http://schemas.microsoft.com/office/drawing/2014/main" id="{5A9B3E23-43EC-3CC8-0D4A-26FF0CC60791}"/>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1646919074"/>
      </p:ext>
    </p:extLst>
  </p:cSld>
  <p:clrMapOvr>
    <a:masterClrMapping/>
  </p:clrMapOvr>
  <p:transition spd="slow">
    <p:newsflash/>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1E77EEEF-715F-B341-C0C4-6BEF91C6D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18"/>
            <a:ext cx="9193696" cy="6971195"/>
          </a:xfrm>
          <a:prstGeom prst="rect">
            <a:avLst/>
          </a:prstGeom>
        </p:spPr>
      </p:pic>
      <p:pic>
        <p:nvPicPr>
          <p:cNvPr id="7" name="صورة 7">
            <a:extLst>
              <a:ext uri="{FF2B5EF4-FFF2-40B4-BE49-F238E27FC236}">
                <a16:creationId xmlns:a16="http://schemas.microsoft.com/office/drawing/2014/main" id="{0B06CA57-3606-2583-3441-01746B5A7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907" y="1666184"/>
            <a:ext cx="4714185" cy="4759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6241865"/>
      </p:ext>
    </p:extLst>
  </p:cSld>
  <p:clrMapOvr>
    <a:masterClrMapping/>
  </p:clrMapOvr>
  <p:transition spd="slow">
    <p:newsflash/>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1E77EEEF-715F-B341-C0C4-6BEF91C6D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18"/>
            <a:ext cx="9193696" cy="6971195"/>
          </a:xfrm>
          <a:prstGeom prst="rect">
            <a:avLst/>
          </a:prstGeom>
        </p:spPr>
      </p:pic>
      <p:pic>
        <p:nvPicPr>
          <p:cNvPr id="2" name="صورة 2">
            <a:extLst>
              <a:ext uri="{FF2B5EF4-FFF2-40B4-BE49-F238E27FC236}">
                <a16:creationId xmlns:a16="http://schemas.microsoft.com/office/drawing/2014/main" id="{B31E7A94-3BAD-4F95-8E18-FE2809780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696" y="1656521"/>
            <a:ext cx="4852228" cy="4721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52071129"/>
      </p:ext>
    </p:extLst>
  </p:cSld>
  <p:clrMapOvr>
    <a:masterClrMapping/>
  </p:clrMapOvr>
  <p:transition spd="slow">
    <p:newsflash/>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1E77EEEF-715F-B341-C0C4-6BEF91C6D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18"/>
            <a:ext cx="9193696" cy="6971195"/>
          </a:xfrm>
          <a:prstGeom prst="rect">
            <a:avLst/>
          </a:prstGeom>
        </p:spPr>
      </p:pic>
      <p:pic>
        <p:nvPicPr>
          <p:cNvPr id="2" name="صورة 2">
            <a:extLst>
              <a:ext uri="{FF2B5EF4-FFF2-40B4-BE49-F238E27FC236}">
                <a16:creationId xmlns:a16="http://schemas.microsoft.com/office/drawing/2014/main" id="{E67480C8-63BC-4F00-1339-D77E6B836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505" y="1659282"/>
            <a:ext cx="4988686" cy="4518163"/>
          </a:xfrm>
          <a:prstGeom prst="rect">
            <a:avLst/>
          </a:prstGeom>
        </p:spPr>
      </p:pic>
    </p:spTree>
    <p:extLst>
      <p:ext uri="{BB962C8B-B14F-4D97-AF65-F5344CB8AC3E}">
        <p14:creationId xmlns:p14="http://schemas.microsoft.com/office/powerpoint/2010/main" val="1439109373"/>
      </p:ext>
    </p:extLst>
  </p:cSld>
  <p:clrMapOvr>
    <a:masterClrMapping/>
  </p:clrMapOvr>
  <p:transition spd="slow">
    <p:newsflash/>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1E77EEEF-715F-B341-C0C4-6BEF91C6D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18"/>
            <a:ext cx="9193696" cy="6971195"/>
          </a:xfrm>
          <a:prstGeom prst="rect">
            <a:avLst/>
          </a:prstGeom>
        </p:spPr>
      </p:pic>
      <p:pic>
        <p:nvPicPr>
          <p:cNvPr id="2" name="صورة 2">
            <a:extLst>
              <a:ext uri="{FF2B5EF4-FFF2-40B4-BE49-F238E27FC236}">
                <a16:creationId xmlns:a16="http://schemas.microsoft.com/office/drawing/2014/main" id="{FAE546C4-057C-A096-F48E-20F89DCAC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757" y="1645477"/>
            <a:ext cx="4944363" cy="4670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1491723"/>
      </p:ext>
    </p:extLst>
  </p:cSld>
  <p:clrMapOvr>
    <a:masterClrMapping/>
  </p:clrMapOvr>
  <p:transition spd="slow">
    <p:newsflash/>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1E77EEEF-715F-B341-C0C4-6BEF91C6D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18"/>
            <a:ext cx="9193696" cy="6971195"/>
          </a:xfrm>
          <a:prstGeom prst="rect">
            <a:avLst/>
          </a:prstGeom>
        </p:spPr>
      </p:pic>
      <p:pic>
        <p:nvPicPr>
          <p:cNvPr id="3" name="صورة 4">
            <a:extLst>
              <a:ext uri="{FF2B5EF4-FFF2-40B4-BE49-F238E27FC236}">
                <a16:creationId xmlns:a16="http://schemas.microsoft.com/office/drawing/2014/main" id="{FCD24DEE-D8C0-970D-770C-4BA3A92DE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536" y="1679989"/>
            <a:ext cx="4890171" cy="4407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8147014"/>
      </p:ext>
    </p:extLst>
  </p:cSld>
  <p:clrMapOvr>
    <a:masterClrMapping/>
  </p:clrMapOvr>
  <p:transition spd="slow">
    <p:newsflash/>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1E77EEEF-715F-B341-C0C4-6BEF91C6D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18"/>
            <a:ext cx="9193696" cy="6971195"/>
          </a:xfrm>
          <a:prstGeom prst="rect">
            <a:avLst/>
          </a:prstGeom>
        </p:spPr>
      </p:pic>
      <p:pic>
        <p:nvPicPr>
          <p:cNvPr id="2" name="صورة 4">
            <a:extLst>
              <a:ext uri="{FF2B5EF4-FFF2-40B4-BE49-F238E27FC236}">
                <a16:creationId xmlns:a16="http://schemas.microsoft.com/office/drawing/2014/main" id="{E79AE12D-2D06-8A11-A0B4-D75FF71F7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642" y="1617870"/>
            <a:ext cx="4676715" cy="454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ربع نص 2">
            <a:extLst>
              <a:ext uri="{FF2B5EF4-FFF2-40B4-BE49-F238E27FC236}">
                <a16:creationId xmlns:a16="http://schemas.microsoft.com/office/drawing/2014/main" id="{6E5EFAEC-9DBC-66E7-80E1-01B4EC3F9D32}"/>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2788983147"/>
      </p:ext>
    </p:extLst>
  </p:cSld>
  <p:clrMapOvr>
    <a:masterClrMapping/>
  </p:clrMapOvr>
  <p:transition spd="slow">
    <p:newsflash/>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1E77EEEF-715F-B341-C0C4-6BEF91C6D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18"/>
            <a:ext cx="9193696" cy="6971195"/>
          </a:xfrm>
          <a:prstGeom prst="rect">
            <a:avLst/>
          </a:prstGeom>
        </p:spPr>
      </p:pic>
      <p:pic>
        <p:nvPicPr>
          <p:cNvPr id="3" name="صورة 4">
            <a:extLst>
              <a:ext uri="{FF2B5EF4-FFF2-40B4-BE49-F238E27FC236}">
                <a16:creationId xmlns:a16="http://schemas.microsoft.com/office/drawing/2014/main" id="{13CC204C-E3B1-B0E3-6CAB-FFA0895A9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526" y="1617869"/>
            <a:ext cx="4909496" cy="4518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7699178"/>
      </p:ext>
    </p:extLst>
  </p:cSld>
  <p:clrMapOvr>
    <a:masterClrMapping/>
  </p:clrMapOvr>
  <p:transition spd="slow">
    <p:newsflash/>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5">
            <a:extLst>
              <a:ext uri="{FF2B5EF4-FFF2-40B4-BE49-F238E27FC236}">
                <a16:creationId xmlns:a16="http://schemas.microsoft.com/office/drawing/2014/main" id="{7F9FFD1B-CA3F-7933-6F9B-A75C68E81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5" y="0"/>
            <a:ext cx="9095685" cy="6858000"/>
          </a:xfrm>
          <a:prstGeom prst="rect">
            <a:avLst/>
          </a:prstGeom>
        </p:spPr>
      </p:pic>
      <p:sp>
        <p:nvSpPr>
          <p:cNvPr id="3" name="عنصر نائب لرقم الشريحة 2">
            <a:extLst>
              <a:ext uri="{FF2B5EF4-FFF2-40B4-BE49-F238E27FC236}">
                <a16:creationId xmlns:a16="http://schemas.microsoft.com/office/drawing/2014/main" id="{74DF2DA7-5E34-4597-5EB7-6DD2299934A6}"/>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D60D974D-1912-45C3-AC83-6C331144D94A}" type="slidenum">
              <a:rPr lang="ar-SA" altLang="en-US" sz="1400" b="0" i="0">
                <a:solidFill>
                  <a:schemeClr val="tx1"/>
                </a:solidFill>
                <a:latin typeface="Times New Roman" panose="02020603050405020304" pitchFamily="18" charset="0"/>
              </a:rPr>
              <a:pPr eaLnBrk="1" hangingPunct="1"/>
              <a:t>2</a:t>
            </a:fld>
            <a:endParaRPr lang="en-US" altLang="en-US" sz="1400" b="0" i="0">
              <a:solidFill>
                <a:schemeClr val="tx1"/>
              </a:solidFill>
              <a:latin typeface="Times New Roman" panose="02020603050405020304" pitchFamily="18" charset="0"/>
            </a:endParaRPr>
          </a:p>
        </p:txBody>
      </p:sp>
      <p:sp>
        <p:nvSpPr>
          <p:cNvPr id="4" name="مستطيل 3">
            <a:extLst>
              <a:ext uri="{FF2B5EF4-FFF2-40B4-BE49-F238E27FC236}">
                <a16:creationId xmlns:a16="http://schemas.microsoft.com/office/drawing/2014/main" id="{2E77AB2D-59AC-0872-0DD4-6944F4C2091B}"/>
              </a:ext>
            </a:extLst>
          </p:cNvPr>
          <p:cNvSpPr/>
          <p:nvPr/>
        </p:nvSpPr>
        <p:spPr>
          <a:xfrm rot="21176850">
            <a:off x="1295581" y="3125124"/>
            <a:ext cx="6466835" cy="1569660"/>
          </a:xfrm>
          <a:prstGeom prst="rect">
            <a:avLst/>
          </a:prstGeom>
          <a:noFill/>
        </p:spPr>
        <p:txBody>
          <a:bodyPr wrap="none">
            <a:spAutoFit/>
          </a:bodyPr>
          <a:lstStyle/>
          <a:p>
            <a:pPr algn="ctr">
              <a:defRPr/>
            </a:pPr>
            <a:r>
              <a:rPr lang="ar-SA" sz="4800" cap="all" dirty="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خير ما نبدأ </a:t>
            </a:r>
            <a:r>
              <a:rPr lang="ar-SA" sz="4800" cap="all" dirty="0" err="1">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به</a:t>
            </a:r>
            <a:r>
              <a:rPr lang="ar-SA" sz="4800" cap="all" dirty="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 ورشتنا لهذا اليوم</a:t>
            </a:r>
          </a:p>
          <a:p>
            <a:pPr algn="ctr">
              <a:defRPr/>
            </a:pPr>
            <a:r>
              <a:rPr lang="ar-SA" sz="4800" cap="all" dirty="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آيات عطره من الذكر الحكيم:</a:t>
            </a:r>
          </a:p>
        </p:txBody>
      </p:sp>
      <p:sp>
        <p:nvSpPr>
          <p:cNvPr id="6" name="مربع نص 5">
            <a:extLst>
              <a:ext uri="{FF2B5EF4-FFF2-40B4-BE49-F238E27FC236}">
                <a16:creationId xmlns:a16="http://schemas.microsoft.com/office/drawing/2014/main" id="{68332150-8FDF-331A-60ED-B9880569A206}"/>
              </a:ext>
            </a:extLst>
          </p:cNvPr>
          <p:cNvSpPr txBox="1"/>
          <p:nvPr/>
        </p:nvSpPr>
        <p:spPr>
          <a:xfrm rot="21248513">
            <a:off x="3326847" y="5119761"/>
            <a:ext cx="2636492" cy="646331"/>
          </a:xfrm>
          <a:prstGeom prst="rect">
            <a:avLst/>
          </a:prstGeom>
          <a:noFill/>
        </p:spPr>
        <p:txBody>
          <a:bodyPr wrap="square" rtlCol="1">
            <a:spAutoFit/>
          </a:bodyPr>
          <a:lstStyle/>
          <a:p>
            <a:pPr algn="r"/>
            <a:r>
              <a:rPr lang="ar-SA">
                <a:solidFill>
                  <a:srgbClr val="FFFFFF"/>
                </a:solidFill>
                <a:hlinkClick r:id="rId4">
                  <a:extLst>
                    <a:ext uri="{A12FA001-AC4F-418D-AE19-62706E023703}">
                      <ahyp:hlinkClr xmlns:ahyp="http://schemas.microsoft.com/office/drawing/2018/hyperlinkcolor" val="tx"/>
                    </a:ext>
                  </a:extLst>
                </a:hlinkClick>
              </a:rPr>
              <a:t>سورة الرحمن</a:t>
            </a:r>
            <a:r>
              <a:rPr lang="ar-SA">
                <a:solidFill>
                  <a:srgbClr val="FFFFFF"/>
                </a:solidFill>
              </a:rPr>
              <a:t> </a:t>
            </a:r>
            <a:endParaRPr lang="ar-AE">
              <a:solidFill>
                <a:srgbClr val="FFFFFF"/>
              </a:solidFill>
            </a:endParaRPr>
          </a:p>
        </p:txBody>
      </p:sp>
    </p:spTree>
  </p:cSld>
  <p:clrMapOvr>
    <a:masterClrMapping/>
  </p:clrMapOvr>
  <p:transition spd="slow">
    <p:newsflash/>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1E77EEEF-715F-B341-C0C4-6BEF91C6D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18"/>
            <a:ext cx="9193696" cy="6971195"/>
          </a:xfrm>
          <a:prstGeom prst="rect">
            <a:avLst/>
          </a:prstGeom>
        </p:spPr>
      </p:pic>
      <p:pic>
        <p:nvPicPr>
          <p:cNvPr id="2" name="صورة 4">
            <a:extLst>
              <a:ext uri="{FF2B5EF4-FFF2-40B4-BE49-F238E27FC236}">
                <a16:creationId xmlns:a16="http://schemas.microsoft.com/office/drawing/2014/main" id="{8DB4FEA6-7635-3781-487A-6E12A2658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2514" y="1631674"/>
            <a:ext cx="4649931" cy="4497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3374443"/>
      </p:ext>
    </p:extLst>
  </p:cSld>
  <p:clrMapOvr>
    <a:masterClrMapping/>
  </p:clrMapOvr>
  <p:transition spd="slow">
    <p:newsflash/>
    <p:sndAc>
      <p:stSnd>
        <p:snd r:embed="rId2"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6">
            <a:extLst>
              <a:ext uri="{FF2B5EF4-FFF2-40B4-BE49-F238E27FC236}">
                <a16:creationId xmlns:a16="http://schemas.microsoft.com/office/drawing/2014/main" id="{67BB18F5-175C-3D8F-98DA-2C3B047B5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صورة 7" descr="MOELogoPNG.png">
            <a:extLst>
              <a:ext uri="{FF2B5EF4-FFF2-40B4-BE49-F238E27FC236}">
                <a16:creationId xmlns:a16="http://schemas.microsoft.com/office/drawing/2014/main" id="{657876A5-8E33-B216-5BFA-E2DA72AA3B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099358">
            <a:off x="7358872" y="2120383"/>
            <a:ext cx="1804681" cy="124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descr="2030-logo.png">
            <a:extLst>
              <a:ext uri="{FF2B5EF4-FFF2-40B4-BE49-F238E27FC236}">
                <a16:creationId xmlns:a16="http://schemas.microsoft.com/office/drawing/2014/main" id="{F3348092-34E3-AFD3-ACF6-3B49B191C7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3107" y="96638"/>
            <a:ext cx="1302805" cy="87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a:extLst>
              <a:ext uri="{FF2B5EF4-FFF2-40B4-BE49-F238E27FC236}">
                <a16:creationId xmlns:a16="http://schemas.microsoft.com/office/drawing/2014/main" id="{2149B16B-4A1A-5045-214A-1A8BF61D27DD}"/>
              </a:ext>
            </a:extLst>
          </p:cNvPr>
          <p:cNvSpPr/>
          <p:nvPr/>
        </p:nvSpPr>
        <p:spPr>
          <a:xfrm>
            <a:off x="-100438" y="1133290"/>
            <a:ext cx="7513235" cy="3785652"/>
          </a:xfrm>
          <a:prstGeom prst="rect">
            <a:avLst/>
          </a:prstGeom>
          <a:noFill/>
        </p:spPr>
        <p:txBody>
          <a:bodyPr wrap="square">
            <a:spAutoFit/>
          </a:bodyPr>
          <a:lstStyle/>
          <a:p>
            <a:pPr algn="ctr">
              <a:defRPr/>
            </a:pPr>
            <a:r>
              <a:rPr lang="ar-SA" sz="4000" u="sng" dirty="0">
                <a:ln w="10541" cmpd="sng">
                  <a:solidFill>
                    <a:schemeClr val="accent1">
                      <a:shade val="88000"/>
                      <a:satMod val="110000"/>
                    </a:schemeClr>
                  </a:solidFill>
                  <a:prstDash val="solid"/>
                </a:ln>
                <a:solidFill>
                  <a:srgbClr val="CC3300"/>
                </a:solidFill>
              </a:rPr>
              <a:t>محاور </a:t>
            </a:r>
            <a:r>
              <a:rPr lang="ar-SA" sz="4000" u="sng">
                <a:ln w="10541" cmpd="sng">
                  <a:solidFill>
                    <a:schemeClr val="accent1">
                      <a:shade val="88000"/>
                      <a:satMod val="110000"/>
                    </a:schemeClr>
                  </a:solidFill>
                  <a:prstDash val="solid"/>
                </a:ln>
                <a:solidFill>
                  <a:srgbClr val="CC3300"/>
                </a:solidFill>
              </a:rPr>
              <a:t>الجزء الثاني </a:t>
            </a:r>
            <a:r>
              <a:rPr lang="ar-SA" sz="4000" u="sng" dirty="0">
                <a:ln w="10541" cmpd="sng">
                  <a:solidFill>
                    <a:schemeClr val="accent1">
                      <a:shade val="88000"/>
                      <a:satMod val="110000"/>
                    </a:schemeClr>
                  </a:solidFill>
                  <a:prstDash val="solid"/>
                </a:ln>
                <a:solidFill>
                  <a:srgbClr val="CC3300"/>
                </a:solidFill>
              </a:rPr>
              <a:t>من الورشة</a:t>
            </a:r>
            <a:r>
              <a:rPr lang="ar-SA" sz="4000" dirty="0">
                <a:ln w="10541" cmpd="sng">
                  <a:solidFill>
                    <a:schemeClr val="accent1">
                      <a:shade val="88000"/>
                      <a:satMod val="110000"/>
                    </a:schemeClr>
                  </a:solidFill>
                  <a:prstDash val="solid"/>
                </a:ln>
                <a:solidFill>
                  <a:schemeClr val="tx1"/>
                </a:solidFill>
              </a:rPr>
              <a:t>:</a:t>
            </a:r>
          </a:p>
          <a:p>
            <a:pPr algn="just">
              <a:buFont typeface="Arial" pitchFamily="34" charset="0"/>
              <a:buChar char="•"/>
              <a:defRPr/>
            </a:pPr>
            <a:r>
              <a:rPr lang="ar-SA" sz="4000" dirty="0">
                <a:ln w="10541" cmpd="sng">
                  <a:solidFill>
                    <a:schemeClr val="accent1">
                      <a:shade val="88000"/>
                      <a:satMod val="110000"/>
                    </a:schemeClr>
                  </a:solidFill>
                  <a:prstDash val="solid"/>
                </a:ln>
                <a:solidFill>
                  <a:schemeClr val="tx1"/>
                </a:solidFill>
              </a:rPr>
              <a:t> خطوات بناء الاختبار</a:t>
            </a:r>
          </a:p>
          <a:p>
            <a:pPr algn="just">
              <a:buFont typeface="Arial" pitchFamily="34" charset="0"/>
              <a:buChar char="•"/>
              <a:defRPr/>
            </a:pPr>
            <a:r>
              <a:rPr lang="ar-SA" sz="4000" dirty="0">
                <a:ln w="10541" cmpd="sng">
                  <a:solidFill>
                    <a:schemeClr val="accent1">
                      <a:shade val="88000"/>
                      <a:satMod val="110000"/>
                    </a:schemeClr>
                  </a:solidFill>
                  <a:prstDash val="solid"/>
                </a:ln>
                <a:solidFill>
                  <a:schemeClr val="tx1"/>
                </a:solidFill>
              </a:rPr>
              <a:t> مفهوم المحتوى</a:t>
            </a:r>
          </a:p>
          <a:p>
            <a:pPr algn="just">
              <a:buFont typeface="Arial" pitchFamily="34" charset="0"/>
              <a:buChar char="•"/>
              <a:defRPr/>
            </a:pPr>
            <a:r>
              <a:rPr lang="ar-SA" sz="4000" dirty="0">
                <a:ln w="10541" cmpd="sng">
                  <a:solidFill>
                    <a:schemeClr val="accent1">
                      <a:shade val="88000"/>
                      <a:satMod val="110000"/>
                    </a:schemeClr>
                  </a:solidFill>
                  <a:prstDash val="solid"/>
                </a:ln>
                <a:solidFill>
                  <a:schemeClr val="tx1"/>
                </a:solidFill>
              </a:rPr>
              <a:t> مفهوم تحليل المحتوى وأهميته</a:t>
            </a:r>
          </a:p>
          <a:p>
            <a:pPr algn="just">
              <a:buFont typeface="Arial" pitchFamily="34" charset="0"/>
              <a:buChar char="•"/>
              <a:defRPr/>
            </a:pPr>
            <a:r>
              <a:rPr lang="ar-SA" sz="4000" dirty="0">
                <a:ln w="10541" cmpd="sng">
                  <a:solidFill>
                    <a:schemeClr val="accent1">
                      <a:shade val="88000"/>
                      <a:satMod val="110000"/>
                    </a:schemeClr>
                  </a:solidFill>
                  <a:prstDash val="solid"/>
                </a:ln>
                <a:solidFill>
                  <a:schemeClr val="tx1"/>
                </a:solidFill>
              </a:rPr>
              <a:t> أغراض تحليل المحتوى</a:t>
            </a:r>
          </a:p>
          <a:p>
            <a:pPr algn="just">
              <a:buFont typeface="Arial" pitchFamily="34" charset="0"/>
              <a:buChar char="•"/>
              <a:defRPr/>
            </a:pPr>
            <a:r>
              <a:rPr lang="ar-SA" sz="4000" dirty="0">
                <a:ln w="10541" cmpd="sng">
                  <a:solidFill>
                    <a:schemeClr val="accent1">
                      <a:shade val="88000"/>
                      <a:satMod val="110000"/>
                    </a:schemeClr>
                  </a:solidFill>
                  <a:prstDash val="solid"/>
                </a:ln>
                <a:solidFill>
                  <a:schemeClr val="tx1"/>
                </a:solidFill>
              </a:rPr>
              <a:t> الطرائق المتبعة في تحليل المحتوى </a:t>
            </a:r>
          </a:p>
        </p:txBody>
      </p:sp>
      <p:sp>
        <p:nvSpPr>
          <p:cNvPr id="5" name="مربع نص 4">
            <a:extLst>
              <a:ext uri="{FF2B5EF4-FFF2-40B4-BE49-F238E27FC236}">
                <a16:creationId xmlns:a16="http://schemas.microsoft.com/office/drawing/2014/main" id="{86A79322-6F13-1FF6-A985-2D238725A729}"/>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2837159510"/>
      </p:ext>
    </p:extLst>
  </p:cSld>
  <p:clrMapOvr>
    <a:masterClrMapping/>
  </p:clrMapOvr>
  <p:transition spd="slow">
    <p:newsflash/>
    <p:sndAc>
      <p:stSnd>
        <p:snd r:embed="rId2"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4">
            <a:extLst>
              <a:ext uri="{FF2B5EF4-FFF2-40B4-BE49-F238E27FC236}">
                <a16:creationId xmlns:a16="http://schemas.microsoft.com/office/drawing/2014/main" id="{0DDE6733-38B5-5BEE-1FD8-8DEFB67BEF2F}"/>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CF00ABA9-5AC2-4F3A-95F0-D5F2506E339E}" type="slidenum">
              <a:rPr lang="ar-SA" altLang="en-US" sz="1400" b="0" i="0">
                <a:solidFill>
                  <a:schemeClr val="tx1"/>
                </a:solidFill>
                <a:latin typeface="Times New Roman" panose="02020603050405020304" pitchFamily="18" charset="0"/>
              </a:rPr>
              <a:pPr eaLnBrk="1" hangingPunct="1"/>
              <a:t>22</a:t>
            </a:fld>
            <a:endParaRPr lang="en-US" altLang="en-US" sz="1400" b="0" i="0">
              <a:solidFill>
                <a:schemeClr val="tx1"/>
              </a:solidFill>
              <a:latin typeface="Times New Roman" panose="02020603050405020304" pitchFamily="18" charset="0"/>
            </a:endParaRPr>
          </a:p>
        </p:txBody>
      </p:sp>
      <p:pic>
        <p:nvPicPr>
          <p:cNvPr id="12" name="صورة 12">
            <a:extLst>
              <a:ext uri="{FF2B5EF4-FFF2-40B4-BE49-F238E27FC236}">
                <a16:creationId xmlns:a16="http://schemas.microsoft.com/office/drawing/2014/main" id="{2610D330-D5F9-DCD9-8B42-F3CB48048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05543"/>
          </a:xfrm>
          <a:prstGeom prst="rect">
            <a:avLst/>
          </a:prstGeom>
        </p:spPr>
      </p:pic>
      <p:graphicFrame>
        <p:nvGraphicFramePr>
          <p:cNvPr id="7" name="رسم تخطيطي 6">
            <a:extLst>
              <a:ext uri="{FF2B5EF4-FFF2-40B4-BE49-F238E27FC236}">
                <a16:creationId xmlns:a16="http://schemas.microsoft.com/office/drawing/2014/main" id="{0CB5887A-46B8-B701-93E9-AB93288DB8EB}"/>
              </a:ext>
            </a:extLst>
          </p:cNvPr>
          <p:cNvGraphicFramePr/>
          <p:nvPr>
            <p:extLst>
              <p:ext uri="{D42A27DB-BD31-4B8C-83A1-F6EECF244321}">
                <p14:modId xmlns:p14="http://schemas.microsoft.com/office/powerpoint/2010/main" val="2899765214"/>
              </p:ext>
            </p:extLst>
          </p:nvPr>
        </p:nvGraphicFramePr>
        <p:xfrm>
          <a:off x="531467" y="489345"/>
          <a:ext cx="8255346" cy="6074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مربع نص 1">
            <a:extLst>
              <a:ext uri="{FF2B5EF4-FFF2-40B4-BE49-F238E27FC236}">
                <a16:creationId xmlns:a16="http://schemas.microsoft.com/office/drawing/2014/main" id="{25743538-04EA-5822-1849-E700E10AAE2B}"/>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7">
                                            <p:graphicEl>
                                              <a:dgm id="{EDD49824-233E-41F2-9B77-DC8AD9F4BEAF}"/>
                                            </p:graphicEl>
                                          </p:spTgt>
                                        </p:tgtEl>
                                        <p:attrNameLst>
                                          <p:attrName>style.visibility</p:attrName>
                                        </p:attrNameLst>
                                      </p:cBhvr>
                                      <p:to>
                                        <p:strVal val="visible"/>
                                      </p:to>
                                    </p:set>
                                    <p:anim calcmode="lin" valueType="num">
                                      <p:cBhvr additive="base">
                                        <p:cTn id="7" dur="500" fill="hold"/>
                                        <p:tgtEl>
                                          <p:spTgt spid="7">
                                            <p:graphicEl>
                                              <a:dgm id="{EDD49824-233E-41F2-9B77-DC8AD9F4BEA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EDD49824-233E-41F2-9B77-DC8AD9F4BEAF}"/>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grpId="0" nodeType="clickEffect">
                                  <p:stCondLst>
                                    <p:cond delay="0"/>
                                  </p:stCondLst>
                                  <p:childTnLst>
                                    <p:set>
                                      <p:cBhvr>
                                        <p:cTn id="12" dur="1" fill="hold">
                                          <p:stCondLst>
                                            <p:cond delay="0"/>
                                          </p:stCondLst>
                                        </p:cTn>
                                        <p:tgtEl>
                                          <p:spTgt spid="7">
                                            <p:graphicEl>
                                              <a:dgm id="{F899B8BB-B87F-4710-BB3D-627C9FD4EE3F}"/>
                                            </p:graphicEl>
                                          </p:spTgt>
                                        </p:tgtEl>
                                        <p:attrNameLst>
                                          <p:attrName>style.visibility</p:attrName>
                                        </p:attrNameLst>
                                      </p:cBhvr>
                                      <p:to>
                                        <p:strVal val="visible"/>
                                      </p:to>
                                    </p:set>
                                    <p:anim calcmode="lin" valueType="num">
                                      <p:cBhvr additive="base">
                                        <p:cTn id="13" dur="500" fill="hold"/>
                                        <p:tgtEl>
                                          <p:spTgt spid="7">
                                            <p:graphicEl>
                                              <a:dgm id="{F899B8BB-B87F-4710-BB3D-627C9FD4EE3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F899B8BB-B87F-4710-BB3D-627C9FD4EE3F}"/>
                                            </p:graphicEl>
                                          </p:spTgt>
                                        </p:tgtEl>
                                        <p:attrNameLst>
                                          <p:attrName>ppt_y</p:attrName>
                                        </p:attrNameLst>
                                      </p:cBhvr>
                                      <p:tavLst>
                                        <p:tav tm="0">
                                          <p:val>
                                            <p:strVal val="0-#ppt_h/2"/>
                                          </p:val>
                                        </p:tav>
                                        <p:tav tm="100000">
                                          <p:val>
                                            <p:strVal val="#ppt_y"/>
                                          </p:val>
                                        </p:tav>
                                      </p:tavLst>
                                    </p:anim>
                                  </p:childTnLst>
                                </p:cTn>
                              </p:par>
                              <p:par>
                                <p:cTn id="15" presetID="2" presetClass="entr" presetSubtype="1" accel="50000" decel="50000" fill="hold" grpId="0" nodeType="withEffect">
                                  <p:stCondLst>
                                    <p:cond delay="0"/>
                                  </p:stCondLst>
                                  <p:childTnLst>
                                    <p:set>
                                      <p:cBhvr>
                                        <p:cTn id="16" dur="1" fill="hold">
                                          <p:stCondLst>
                                            <p:cond delay="0"/>
                                          </p:stCondLst>
                                        </p:cTn>
                                        <p:tgtEl>
                                          <p:spTgt spid="7">
                                            <p:graphicEl>
                                              <a:dgm id="{3DF00005-757F-4041-BD9F-51E847461A25}"/>
                                            </p:graphicEl>
                                          </p:spTgt>
                                        </p:tgtEl>
                                        <p:attrNameLst>
                                          <p:attrName>style.visibility</p:attrName>
                                        </p:attrNameLst>
                                      </p:cBhvr>
                                      <p:to>
                                        <p:strVal val="visible"/>
                                      </p:to>
                                    </p:set>
                                    <p:anim calcmode="lin" valueType="num">
                                      <p:cBhvr additive="base">
                                        <p:cTn id="17" dur="500" fill="hold"/>
                                        <p:tgtEl>
                                          <p:spTgt spid="7">
                                            <p:graphicEl>
                                              <a:dgm id="{3DF00005-757F-4041-BD9F-51E847461A2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3DF00005-757F-4041-BD9F-51E847461A25}"/>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accel="50000" decel="50000" fill="hold" grpId="0" nodeType="clickEffect">
                                  <p:stCondLst>
                                    <p:cond delay="0"/>
                                  </p:stCondLst>
                                  <p:childTnLst>
                                    <p:set>
                                      <p:cBhvr>
                                        <p:cTn id="22" dur="1" fill="hold">
                                          <p:stCondLst>
                                            <p:cond delay="0"/>
                                          </p:stCondLst>
                                        </p:cTn>
                                        <p:tgtEl>
                                          <p:spTgt spid="7">
                                            <p:graphicEl>
                                              <a:dgm id="{383BC4B5-69E2-4636-9ED9-A2F288BFF51A}"/>
                                            </p:graphicEl>
                                          </p:spTgt>
                                        </p:tgtEl>
                                        <p:attrNameLst>
                                          <p:attrName>style.visibility</p:attrName>
                                        </p:attrNameLst>
                                      </p:cBhvr>
                                      <p:to>
                                        <p:strVal val="visible"/>
                                      </p:to>
                                    </p:set>
                                    <p:anim calcmode="lin" valueType="num">
                                      <p:cBhvr additive="base">
                                        <p:cTn id="23" dur="500" fill="hold"/>
                                        <p:tgtEl>
                                          <p:spTgt spid="7">
                                            <p:graphicEl>
                                              <a:dgm id="{383BC4B5-69E2-4636-9ED9-A2F288BFF51A}"/>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dgm id="{383BC4B5-69E2-4636-9ED9-A2F288BFF51A}"/>
                                            </p:graphicEl>
                                          </p:spTgt>
                                        </p:tgtEl>
                                        <p:attrNameLst>
                                          <p:attrName>ppt_y</p:attrName>
                                        </p:attrNameLst>
                                      </p:cBhvr>
                                      <p:tavLst>
                                        <p:tav tm="0">
                                          <p:val>
                                            <p:strVal val="0-#ppt_h/2"/>
                                          </p:val>
                                        </p:tav>
                                        <p:tav tm="100000">
                                          <p:val>
                                            <p:strVal val="#ppt_y"/>
                                          </p:val>
                                        </p:tav>
                                      </p:tavLst>
                                    </p:anim>
                                  </p:childTnLst>
                                </p:cTn>
                              </p:par>
                              <p:par>
                                <p:cTn id="25" presetID="2" presetClass="entr" presetSubtype="1" accel="50000" decel="50000" fill="hold" grpId="0" nodeType="withEffect">
                                  <p:stCondLst>
                                    <p:cond delay="0"/>
                                  </p:stCondLst>
                                  <p:childTnLst>
                                    <p:set>
                                      <p:cBhvr>
                                        <p:cTn id="26" dur="1" fill="hold">
                                          <p:stCondLst>
                                            <p:cond delay="0"/>
                                          </p:stCondLst>
                                        </p:cTn>
                                        <p:tgtEl>
                                          <p:spTgt spid="7">
                                            <p:graphicEl>
                                              <a:dgm id="{0FBA9D2E-A20A-49BF-871D-5657A943AAFD}"/>
                                            </p:graphicEl>
                                          </p:spTgt>
                                        </p:tgtEl>
                                        <p:attrNameLst>
                                          <p:attrName>style.visibility</p:attrName>
                                        </p:attrNameLst>
                                      </p:cBhvr>
                                      <p:to>
                                        <p:strVal val="visible"/>
                                      </p:to>
                                    </p:set>
                                    <p:anim calcmode="lin" valueType="num">
                                      <p:cBhvr additive="base">
                                        <p:cTn id="27" dur="500" fill="hold"/>
                                        <p:tgtEl>
                                          <p:spTgt spid="7">
                                            <p:graphicEl>
                                              <a:dgm id="{0FBA9D2E-A20A-49BF-871D-5657A943AAF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0FBA9D2E-A20A-49BF-871D-5657A943AAFD}"/>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accel="50000" decel="50000" fill="hold" grpId="0" nodeType="clickEffect">
                                  <p:stCondLst>
                                    <p:cond delay="0"/>
                                  </p:stCondLst>
                                  <p:childTnLst>
                                    <p:set>
                                      <p:cBhvr>
                                        <p:cTn id="32" dur="1" fill="hold">
                                          <p:stCondLst>
                                            <p:cond delay="0"/>
                                          </p:stCondLst>
                                        </p:cTn>
                                        <p:tgtEl>
                                          <p:spTgt spid="7">
                                            <p:graphicEl>
                                              <a:dgm id="{6E57F77F-19DB-4087-92EA-45AED79D3A9E}"/>
                                            </p:graphicEl>
                                          </p:spTgt>
                                        </p:tgtEl>
                                        <p:attrNameLst>
                                          <p:attrName>style.visibility</p:attrName>
                                        </p:attrNameLst>
                                      </p:cBhvr>
                                      <p:to>
                                        <p:strVal val="visible"/>
                                      </p:to>
                                    </p:set>
                                    <p:anim calcmode="lin" valueType="num">
                                      <p:cBhvr additive="base">
                                        <p:cTn id="33" dur="500" fill="hold"/>
                                        <p:tgtEl>
                                          <p:spTgt spid="7">
                                            <p:graphicEl>
                                              <a:dgm id="{6E57F77F-19DB-4087-92EA-45AED79D3A9E}"/>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graphicEl>
                                              <a:dgm id="{6E57F77F-19DB-4087-92EA-45AED79D3A9E}"/>
                                            </p:graphicEl>
                                          </p:spTgt>
                                        </p:tgtEl>
                                        <p:attrNameLst>
                                          <p:attrName>ppt_y</p:attrName>
                                        </p:attrNameLst>
                                      </p:cBhvr>
                                      <p:tavLst>
                                        <p:tav tm="0">
                                          <p:val>
                                            <p:strVal val="0-#ppt_h/2"/>
                                          </p:val>
                                        </p:tav>
                                        <p:tav tm="100000">
                                          <p:val>
                                            <p:strVal val="#ppt_y"/>
                                          </p:val>
                                        </p:tav>
                                      </p:tavLst>
                                    </p:anim>
                                  </p:childTnLst>
                                </p:cTn>
                              </p:par>
                              <p:par>
                                <p:cTn id="35" presetID="2" presetClass="entr" presetSubtype="1" accel="50000" decel="50000" fill="hold" grpId="0" nodeType="withEffect">
                                  <p:stCondLst>
                                    <p:cond delay="0"/>
                                  </p:stCondLst>
                                  <p:childTnLst>
                                    <p:set>
                                      <p:cBhvr>
                                        <p:cTn id="36" dur="1" fill="hold">
                                          <p:stCondLst>
                                            <p:cond delay="0"/>
                                          </p:stCondLst>
                                        </p:cTn>
                                        <p:tgtEl>
                                          <p:spTgt spid="7">
                                            <p:graphicEl>
                                              <a:dgm id="{FF57A380-A839-402B-BEA6-34C16A520354}"/>
                                            </p:graphicEl>
                                          </p:spTgt>
                                        </p:tgtEl>
                                        <p:attrNameLst>
                                          <p:attrName>style.visibility</p:attrName>
                                        </p:attrNameLst>
                                      </p:cBhvr>
                                      <p:to>
                                        <p:strVal val="visible"/>
                                      </p:to>
                                    </p:set>
                                    <p:anim calcmode="lin" valueType="num">
                                      <p:cBhvr additive="base">
                                        <p:cTn id="37" dur="500" fill="hold"/>
                                        <p:tgtEl>
                                          <p:spTgt spid="7">
                                            <p:graphicEl>
                                              <a:dgm id="{FF57A380-A839-402B-BEA6-34C16A52035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FF57A380-A839-402B-BEA6-34C16A520354}"/>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accel="50000" decel="50000" fill="hold" grpId="0" nodeType="clickEffect">
                                  <p:stCondLst>
                                    <p:cond delay="0"/>
                                  </p:stCondLst>
                                  <p:childTnLst>
                                    <p:set>
                                      <p:cBhvr>
                                        <p:cTn id="42" dur="1" fill="hold">
                                          <p:stCondLst>
                                            <p:cond delay="0"/>
                                          </p:stCondLst>
                                        </p:cTn>
                                        <p:tgtEl>
                                          <p:spTgt spid="7">
                                            <p:graphicEl>
                                              <a:dgm id="{BD43E300-D972-4B1C-AA86-F94390ECD8AE}"/>
                                            </p:graphicEl>
                                          </p:spTgt>
                                        </p:tgtEl>
                                        <p:attrNameLst>
                                          <p:attrName>style.visibility</p:attrName>
                                        </p:attrNameLst>
                                      </p:cBhvr>
                                      <p:to>
                                        <p:strVal val="visible"/>
                                      </p:to>
                                    </p:set>
                                    <p:anim calcmode="lin" valueType="num">
                                      <p:cBhvr additive="base">
                                        <p:cTn id="43" dur="500" fill="hold"/>
                                        <p:tgtEl>
                                          <p:spTgt spid="7">
                                            <p:graphicEl>
                                              <a:dgm id="{BD43E300-D972-4B1C-AA86-F94390ECD8A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BD43E300-D972-4B1C-AA86-F94390ECD8AE}"/>
                                            </p:graphicEl>
                                          </p:spTgt>
                                        </p:tgtEl>
                                        <p:attrNameLst>
                                          <p:attrName>ppt_y</p:attrName>
                                        </p:attrNameLst>
                                      </p:cBhvr>
                                      <p:tavLst>
                                        <p:tav tm="0">
                                          <p:val>
                                            <p:strVal val="0-#ppt_h/2"/>
                                          </p:val>
                                        </p:tav>
                                        <p:tav tm="100000">
                                          <p:val>
                                            <p:strVal val="#ppt_y"/>
                                          </p:val>
                                        </p:tav>
                                      </p:tavLst>
                                    </p:anim>
                                  </p:childTnLst>
                                </p:cTn>
                              </p:par>
                              <p:par>
                                <p:cTn id="45" presetID="2" presetClass="entr" presetSubtype="1" accel="50000" decel="50000" fill="hold" grpId="0" nodeType="withEffect">
                                  <p:stCondLst>
                                    <p:cond delay="0"/>
                                  </p:stCondLst>
                                  <p:childTnLst>
                                    <p:set>
                                      <p:cBhvr>
                                        <p:cTn id="46" dur="1" fill="hold">
                                          <p:stCondLst>
                                            <p:cond delay="0"/>
                                          </p:stCondLst>
                                        </p:cTn>
                                        <p:tgtEl>
                                          <p:spTgt spid="7">
                                            <p:graphicEl>
                                              <a:dgm id="{F0E3B8E6-7D88-4EB5-A4D9-255DAE7B76F0}"/>
                                            </p:graphicEl>
                                          </p:spTgt>
                                        </p:tgtEl>
                                        <p:attrNameLst>
                                          <p:attrName>style.visibility</p:attrName>
                                        </p:attrNameLst>
                                      </p:cBhvr>
                                      <p:to>
                                        <p:strVal val="visible"/>
                                      </p:to>
                                    </p:set>
                                    <p:anim calcmode="lin" valueType="num">
                                      <p:cBhvr additive="base">
                                        <p:cTn id="47" dur="500" fill="hold"/>
                                        <p:tgtEl>
                                          <p:spTgt spid="7">
                                            <p:graphicEl>
                                              <a:dgm id="{F0E3B8E6-7D88-4EB5-A4D9-255DAE7B76F0}"/>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graphicEl>
                                              <a:dgm id="{F0E3B8E6-7D88-4EB5-A4D9-255DAE7B76F0}"/>
                                            </p:graphic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accel="50000" decel="50000" fill="hold" grpId="0" nodeType="clickEffect">
                                  <p:stCondLst>
                                    <p:cond delay="0"/>
                                  </p:stCondLst>
                                  <p:childTnLst>
                                    <p:set>
                                      <p:cBhvr>
                                        <p:cTn id="52" dur="1" fill="hold">
                                          <p:stCondLst>
                                            <p:cond delay="0"/>
                                          </p:stCondLst>
                                        </p:cTn>
                                        <p:tgtEl>
                                          <p:spTgt spid="7">
                                            <p:graphicEl>
                                              <a:dgm id="{AAE24B02-D080-48C9-946E-11290E3BC6DB}"/>
                                            </p:graphicEl>
                                          </p:spTgt>
                                        </p:tgtEl>
                                        <p:attrNameLst>
                                          <p:attrName>style.visibility</p:attrName>
                                        </p:attrNameLst>
                                      </p:cBhvr>
                                      <p:to>
                                        <p:strVal val="visible"/>
                                      </p:to>
                                    </p:set>
                                    <p:anim calcmode="lin" valueType="num">
                                      <p:cBhvr additive="base">
                                        <p:cTn id="53" dur="500" fill="hold"/>
                                        <p:tgtEl>
                                          <p:spTgt spid="7">
                                            <p:graphicEl>
                                              <a:dgm id="{AAE24B02-D080-48C9-946E-11290E3BC6DB}"/>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graphicEl>
                                              <a:dgm id="{AAE24B02-D080-48C9-946E-11290E3BC6DB}"/>
                                            </p:graphicEl>
                                          </p:spTgt>
                                        </p:tgtEl>
                                        <p:attrNameLst>
                                          <p:attrName>ppt_y</p:attrName>
                                        </p:attrNameLst>
                                      </p:cBhvr>
                                      <p:tavLst>
                                        <p:tav tm="0">
                                          <p:val>
                                            <p:strVal val="0-#ppt_h/2"/>
                                          </p:val>
                                        </p:tav>
                                        <p:tav tm="100000">
                                          <p:val>
                                            <p:strVal val="#ppt_y"/>
                                          </p:val>
                                        </p:tav>
                                      </p:tavLst>
                                    </p:anim>
                                  </p:childTnLst>
                                </p:cTn>
                              </p:par>
                              <p:par>
                                <p:cTn id="55" presetID="2" presetClass="entr" presetSubtype="1" accel="50000" decel="50000" fill="hold" grpId="0" nodeType="withEffect">
                                  <p:stCondLst>
                                    <p:cond delay="0"/>
                                  </p:stCondLst>
                                  <p:childTnLst>
                                    <p:set>
                                      <p:cBhvr>
                                        <p:cTn id="56" dur="1" fill="hold">
                                          <p:stCondLst>
                                            <p:cond delay="0"/>
                                          </p:stCondLst>
                                        </p:cTn>
                                        <p:tgtEl>
                                          <p:spTgt spid="7">
                                            <p:graphicEl>
                                              <a:dgm id="{16A468C7-C2BA-4141-A51C-B9076ED057AD}"/>
                                            </p:graphicEl>
                                          </p:spTgt>
                                        </p:tgtEl>
                                        <p:attrNameLst>
                                          <p:attrName>style.visibility</p:attrName>
                                        </p:attrNameLst>
                                      </p:cBhvr>
                                      <p:to>
                                        <p:strVal val="visible"/>
                                      </p:to>
                                    </p:set>
                                    <p:anim calcmode="lin" valueType="num">
                                      <p:cBhvr additive="base">
                                        <p:cTn id="57" dur="500" fill="hold"/>
                                        <p:tgtEl>
                                          <p:spTgt spid="7">
                                            <p:graphicEl>
                                              <a:dgm id="{16A468C7-C2BA-4141-A51C-B9076ED057AD}"/>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graphicEl>
                                              <a:dgm id="{16A468C7-C2BA-4141-A51C-B9076ED057A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10D1FB15-93C9-5E96-A88E-48E970F5F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عنصر نائب لرقم الشريحة 4">
            <a:extLst>
              <a:ext uri="{FF2B5EF4-FFF2-40B4-BE49-F238E27FC236}">
                <a16:creationId xmlns:a16="http://schemas.microsoft.com/office/drawing/2014/main" id="{330DFD63-AF32-D871-E8A8-F81307B3066A}"/>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3C91C0F8-6E26-4384-9724-C2BEDE0579D7}" type="slidenum">
              <a:rPr lang="ar-SA" altLang="en-US" sz="1400" b="0" i="0">
                <a:solidFill>
                  <a:schemeClr val="tx1"/>
                </a:solidFill>
                <a:latin typeface="Times New Roman" panose="02020603050405020304" pitchFamily="18" charset="0"/>
              </a:rPr>
              <a:pPr eaLnBrk="1" hangingPunct="1"/>
              <a:t>23</a:t>
            </a:fld>
            <a:endParaRPr lang="en-US" altLang="en-US" sz="1400" b="0" i="0">
              <a:solidFill>
                <a:schemeClr val="tx1"/>
              </a:solidFill>
              <a:latin typeface="Times New Roman" panose="02020603050405020304" pitchFamily="18" charset="0"/>
            </a:endParaRPr>
          </a:p>
        </p:txBody>
      </p:sp>
      <p:sp>
        <p:nvSpPr>
          <p:cNvPr id="7" name="مستطيل 6">
            <a:extLst>
              <a:ext uri="{FF2B5EF4-FFF2-40B4-BE49-F238E27FC236}">
                <a16:creationId xmlns:a16="http://schemas.microsoft.com/office/drawing/2014/main" id="{B9FBF2D1-BFB4-9CE7-1D42-A52E5DDB23DB}"/>
              </a:ext>
            </a:extLst>
          </p:cNvPr>
          <p:cNvSpPr/>
          <p:nvPr/>
        </p:nvSpPr>
        <p:spPr>
          <a:xfrm>
            <a:off x="2091771" y="1677490"/>
            <a:ext cx="4960457" cy="4647426"/>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Low">
              <a:defRPr/>
            </a:pPr>
            <a:r>
              <a:rPr lang="ar-SA" u="sng">
                <a:ln w="1905"/>
                <a:solidFill>
                  <a:srgbClr val="CC3300"/>
                </a:solidFill>
                <a:effectLst>
                  <a:innerShdw blurRad="69850" dist="43180" dir="5400000">
                    <a:srgbClr val="000000">
                      <a:alpha val="65000"/>
                    </a:srgbClr>
                  </a:innerShdw>
                </a:effectLst>
              </a:rPr>
              <a:t>أولا: تحديد الغرض من الاختبار</a:t>
            </a:r>
          </a:p>
          <a:p>
            <a:pPr algn="justLow">
              <a:defRPr/>
            </a:pPr>
            <a:endParaRPr lang="ar-SA" u="sng">
              <a:ln w="1905"/>
              <a:solidFill>
                <a:srgbClr val="CC3300"/>
              </a:solidFill>
              <a:effectLst>
                <a:innerShdw blurRad="69850" dist="43180" dir="5400000">
                  <a:srgbClr val="000000">
                    <a:alpha val="65000"/>
                  </a:srgbClr>
                </a:innerShdw>
              </a:effectLst>
            </a:endParaRPr>
          </a:p>
          <a:p>
            <a:pPr algn="justLow">
              <a:defRPr/>
            </a:pPr>
            <a:r>
              <a:rPr lang="ar-SA" sz="2800">
                <a:ln w="1905"/>
                <a:solidFill>
                  <a:schemeClr val="tx1"/>
                </a:solidFill>
                <a:effectLst>
                  <a:innerShdw blurRad="69850" dist="43180" dir="5400000">
                    <a:srgbClr val="000000">
                      <a:alpha val="65000"/>
                    </a:srgbClr>
                  </a:innerShdw>
                </a:effectLst>
              </a:rPr>
              <a:t>الاختبار لا يقدم للطالبات بدون غرض او أغراض ترغب في تحقيقها،بل لابد للمعلمة ان تحدد الاغراض التي تستهدف تحقيقها من الاختبار،فالاختبار من الممكن أن يستخدم اما بغرض تحديد المستوى او التقييم المستمر او التشخيص او التقييم النهائي .</a:t>
            </a:r>
          </a:p>
          <a:p>
            <a:pPr algn="justLow">
              <a:defRPr/>
            </a:pPr>
            <a:endParaRPr lang="ar-SA" sz="2800">
              <a:ln w="1905"/>
              <a:solidFill>
                <a:schemeClr val="tx1"/>
              </a:solidFill>
              <a:effectLst>
                <a:innerShdw blurRad="69850" dist="43180" dir="5400000">
                  <a:srgbClr val="000000">
                    <a:alpha val="65000"/>
                  </a:srgbClr>
                </a:innerShdw>
              </a:effectLst>
            </a:endParaRPr>
          </a:p>
        </p:txBody>
      </p:sp>
      <p:pic>
        <p:nvPicPr>
          <p:cNvPr id="15363" name="صورة 5" descr="Audit-Service_600x.png">
            <a:extLst>
              <a:ext uri="{FF2B5EF4-FFF2-40B4-BE49-F238E27FC236}">
                <a16:creationId xmlns:a16="http://schemas.microsoft.com/office/drawing/2014/main" id="{15038255-8B07-EA53-A038-499A57355E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4481" y="443250"/>
            <a:ext cx="1905000" cy="572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a:extLst>
              <a:ext uri="{FF2B5EF4-FFF2-40B4-BE49-F238E27FC236}">
                <a16:creationId xmlns:a16="http://schemas.microsoft.com/office/drawing/2014/main" id="{BB98D3CB-63AD-F9CD-3B3B-29F21E3089A8}"/>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2513938269"/>
      </p:ext>
    </p:extLst>
  </p:cSld>
  <p:clrMapOvr>
    <a:masterClrMapping/>
  </p:clrMapOvr>
  <p:transition spd="slow">
    <p:newsflash/>
    <p:sndAc>
      <p:stSnd>
        <p:snd r:embed="rId2"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10D1FB15-93C9-5E96-A88E-48E970F5F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عنصر نائب لرقم الشريحة 4">
            <a:extLst>
              <a:ext uri="{FF2B5EF4-FFF2-40B4-BE49-F238E27FC236}">
                <a16:creationId xmlns:a16="http://schemas.microsoft.com/office/drawing/2014/main" id="{330DFD63-AF32-D871-E8A8-F81307B3066A}"/>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3C91C0F8-6E26-4384-9724-C2BEDE0579D7}" type="slidenum">
              <a:rPr lang="ar-SA" altLang="en-US" sz="1400" b="0" i="0">
                <a:solidFill>
                  <a:schemeClr val="tx1"/>
                </a:solidFill>
                <a:latin typeface="Times New Roman" panose="02020603050405020304" pitchFamily="18" charset="0"/>
              </a:rPr>
              <a:pPr eaLnBrk="1" hangingPunct="1"/>
              <a:t>24</a:t>
            </a:fld>
            <a:endParaRPr lang="en-US" altLang="en-US" sz="1400" b="0" i="0">
              <a:solidFill>
                <a:schemeClr val="tx1"/>
              </a:solidFill>
              <a:latin typeface="Times New Roman" panose="02020603050405020304" pitchFamily="18" charset="0"/>
            </a:endParaRPr>
          </a:p>
        </p:txBody>
      </p:sp>
      <p:sp>
        <p:nvSpPr>
          <p:cNvPr id="7" name="مستطيل 6">
            <a:extLst>
              <a:ext uri="{FF2B5EF4-FFF2-40B4-BE49-F238E27FC236}">
                <a16:creationId xmlns:a16="http://schemas.microsoft.com/office/drawing/2014/main" id="{B9FBF2D1-BFB4-9CE7-1D42-A52E5DDB23DB}"/>
              </a:ext>
            </a:extLst>
          </p:cNvPr>
          <p:cNvSpPr/>
          <p:nvPr/>
        </p:nvSpPr>
        <p:spPr>
          <a:xfrm>
            <a:off x="2091771" y="428196"/>
            <a:ext cx="4960457" cy="1200329"/>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ar-SA" u="sng">
                <a:ln w="1905"/>
                <a:solidFill>
                  <a:srgbClr val="CC3300"/>
                </a:solidFill>
                <a:effectLst>
                  <a:innerShdw blurRad="69850" dist="43180" dir="5400000">
                    <a:srgbClr val="000000">
                      <a:alpha val="65000"/>
                    </a:srgbClr>
                  </a:innerShdw>
                </a:effectLst>
              </a:rPr>
              <a:t>ثانيا: تحديد الأهداف التعليمية المطلوب قياسها </a:t>
            </a:r>
          </a:p>
        </p:txBody>
      </p:sp>
      <p:pic>
        <p:nvPicPr>
          <p:cNvPr id="4" name="صورة 5">
            <a:extLst>
              <a:ext uri="{FF2B5EF4-FFF2-40B4-BE49-F238E27FC236}">
                <a16:creationId xmlns:a16="http://schemas.microsoft.com/office/drawing/2014/main" id="{8828308E-7206-85B4-C920-AF4EFF1B6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715" y="1727642"/>
            <a:ext cx="4572568" cy="4352511"/>
          </a:xfrm>
          <a:prstGeom prst="rect">
            <a:avLst/>
          </a:prstGeom>
        </p:spPr>
      </p:pic>
      <p:sp>
        <p:nvSpPr>
          <p:cNvPr id="3" name="مربع نص 2">
            <a:extLst>
              <a:ext uri="{FF2B5EF4-FFF2-40B4-BE49-F238E27FC236}">
                <a16:creationId xmlns:a16="http://schemas.microsoft.com/office/drawing/2014/main" id="{E261F091-4439-5FE5-4CB3-8468B6372720}"/>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3276538881"/>
      </p:ext>
    </p:extLst>
  </p:cSld>
  <p:clrMapOvr>
    <a:masterClrMapping/>
  </p:clrMapOvr>
  <p:transition spd="slow">
    <p:newsflash/>
    <p:sndAc>
      <p:stSnd>
        <p:snd r:embed="rId2"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10D1FB15-93C9-5E96-A88E-48E970F5F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عنصر نائب لرقم الشريحة 4">
            <a:extLst>
              <a:ext uri="{FF2B5EF4-FFF2-40B4-BE49-F238E27FC236}">
                <a16:creationId xmlns:a16="http://schemas.microsoft.com/office/drawing/2014/main" id="{330DFD63-AF32-D871-E8A8-F81307B3066A}"/>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3C91C0F8-6E26-4384-9724-C2BEDE0579D7}" type="slidenum">
              <a:rPr lang="ar-SA" altLang="en-US" sz="1400" b="0" i="0">
                <a:solidFill>
                  <a:schemeClr val="tx1"/>
                </a:solidFill>
                <a:latin typeface="Times New Roman" panose="02020603050405020304" pitchFamily="18" charset="0"/>
              </a:rPr>
              <a:pPr eaLnBrk="1" hangingPunct="1"/>
              <a:t>25</a:t>
            </a:fld>
            <a:endParaRPr lang="en-US" altLang="en-US" sz="1400" b="0" i="0">
              <a:solidFill>
                <a:schemeClr val="tx1"/>
              </a:solidFill>
              <a:latin typeface="Times New Roman" panose="02020603050405020304" pitchFamily="18" charset="0"/>
            </a:endParaRPr>
          </a:p>
        </p:txBody>
      </p:sp>
      <p:sp>
        <p:nvSpPr>
          <p:cNvPr id="7" name="مستطيل 6">
            <a:extLst>
              <a:ext uri="{FF2B5EF4-FFF2-40B4-BE49-F238E27FC236}">
                <a16:creationId xmlns:a16="http://schemas.microsoft.com/office/drawing/2014/main" id="{B9FBF2D1-BFB4-9CE7-1D42-A52E5DDB23DB}"/>
              </a:ext>
            </a:extLst>
          </p:cNvPr>
          <p:cNvSpPr/>
          <p:nvPr/>
        </p:nvSpPr>
        <p:spPr>
          <a:xfrm>
            <a:off x="2809184" y="2616185"/>
            <a:ext cx="3042065" cy="707886"/>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ar-SA" sz="4000" u="sng">
                <a:ln w="1905"/>
                <a:solidFill>
                  <a:srgbClr val="CC3300"/>
                </a:solidFill>
                <a:effectLst>
                  <a:innerShdw blurRad="69850" dist="43180" dir="5400000">
                    <a:srgbClr val="000000">
                      <a:alpha val="65000"/>
                    </a:srgbClr>
                  </a:innerShdw>
                </a:effectLst>
                <a:hlinkClick r:id="rId4">
                  <a:extLst>
                    <a:ext uri="{A12FA001-AC4F-418D-AE19-62706E023703}">
                      <ahyp:hlinkClr xmlns:ahyp="http://schemas.microsoft.com/office/drawing/2018/hyperlinkcolor" val="tx"/>
                    </a:ext>
                  </a:extLst>
                </a:hlinkClick>
              </a:rPr>
              <a:t>الأهداف التربوية</a:t>
            </a:r>
            <a:r>
              <a:rPr lang="ar-SA" sz="4000" u="sng">
                <a:ln w="1905"/>
                <a:solidFill>
                  <a:srgbClr val="CC3300"/>
                </a:solidFill>
                <a:effectLst>
                  <a:innerShdw blurRad="69850" dist="43180" dir="5400000">
                    <a:srgbClr val="000000">
                      <a:alpha val="65000"/>
                    </a:srgbClr>
                  </a:innerShdw>
                </a:effectLst>
              </a:rPr>
              <a:t>  </a:t>
            </a:r>
          </a:p>
        </p:txBody>
      </p:sp>
      <p:sp>
        <p:nvSpPr>
          <p:cNvPr id="3" name="مربع نص 2">
            <a:extLst>
              <a:ext uri="{FF2B5EF4-FFF2-40B4-BE49-F238E27FC236}">
                <a16:creationId xmlns:a16="http://schemas.microsoft.com/office/drawing/2014/main" id="{717859F9-C788-12EF-BFE0-BBA15BB91764}"/>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4114299248"/>
      </p:ext>
    </p:extLst>
  </p:cSld>
  <p:clrMapOvr>
    <a:masterClrMapping/>
  </p:clrMapOvr>
  <p:transition spd="slow">
    <p:newsflash/>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10D1FB15-93C9-5E96-A88E-48E970F5F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عنصر نائب لرقم الشريحة 4">
            <a:extLst>
              <a:ext uri="{FF2B5EF4-FFF2-40B4-BE49-F238E27FC236}">
                <a16:creationId xmlns:a16="http://schemas.microsoft.com/office/drawing/2014/main" id="{330DFD63-AF32-D871-E8A8-F81307B3066A}"/>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3C91C0F8-6E26-4384-9724-C2BEDE0579D7}" type="slidenum">
              <a:rPr lang="ar-SA" altLang="en-US" sz="1400" b="0" i="0">
                <a:solidFill>
                  <a:schemeClr val="tx1"/>
                </a:solidFill>
                <a:latin typeface="Times New Roman" panose="02020603050405020304" pitchFamily="18" charset="0"/>
              </a:rPr>
              <a:pPr eaLnBrk="1" hangingPunct="1"/>
              <a:t>26</a:t>
            </a:fld>
            <a:endParaRPr lang="en-US" altLang="en-US" sz="1400" b="0" i="0">
              <a:solidFill>
                <a:schemeClr val="tx1"/>
              </a:solidFill>
              <a:latin typeface="Times New Roman" panose="02020603050405020304" pitchFamily="18" charset="0"/>
            </a:endParaRPr>
          </a:p>
        </p:txBody>
      </p:sp>
      <p:sp>
        <p:nvSpPr>
          <p:cNvPr id="7" name="مستطيل 6">
            <a:extLst>
              <a:ext uri="{FF2B5EF4-FFF2-40B4-BE49-F238E27FC236}">
                <a16:creationId xmlns:a16="http://schemas.microsoft.com/office/drawing/2014/main" id="{B9FBF2D1-BFB4-9CE7-1D42-A52E5DDB23DB}"/>
              </a:ext>
            </a:extLst>
          </p:cNvPr>
          <p:cNvSpPr/>
          <p:nvPr/>
        </p:nvSpPr>
        <p:spPr>
          <a:xfrm>
            <a:off x="2809184" y="2616185"/>
            <a:ext cx="3042065" cy="707886"/>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ar-SA" sz="4000" u="sng">
                <a:ln w="1905"/>
                <a:solidFill>
                  <a:srgbClr val="CC3300"/>
                </a:solidFill>
                <a:effectLst>
                  <a:innerShdw blurRad="69850" dist="43180" dir="5400000">
                    <a:srgbClr val="000000">
                      <a:alpha val="65000"/>
                    </a:srgbClr>
                  </a:innerShdw>
                </a:effectLst>
                <a:hlinkClick r:id="rId4">
                  <a:extLst>
                    <a:ext uri="{A12FA001-AC4F-418D-AE19-62706E023703}">
                      <ahyp:hlinkClr xmlns:ahyp="http://schemas.microsoft.com/office/drawing/2018/hyperlinkcolor" val="tx"/>
                    </a:ext>
                  </a:extLst>
                </a:hlinkClick>
              </a:rPr>
              <a:t>الأهداف التربوية</a:t>
            </a:r>
            <a:r>
              <a:rPr lang="ar-SA" sz="4000" u="sng">
                <a:ln w="1905"/>
                <a:solidFill>
                  <a:srgbClr val="CC3300"/>
                </a:solidFill>
                <a:effectLst>
                  <a:innerShdw blurRad="69850" dist="43180" dir="5400000">
                    <a:srgbClr val="000000">
                      <a:alpha val="65000"/>
                    </a:srgbClr>
                  </a:innerShdw>
                </a:effectLst>
              </a:rPr>
              <a:t>  </a:t>
            </a:r>
          </a:p>
        </p:txBody>
      </p:sp>
      <p:pic>
        <p:nvPicPr>
          <p:cNvPr id="3" name="صورة 3" descr="معرفة6.png">
            <a:extLst>
              <a:ext uri="{FF2B5EF4-FFF2-40B4-BE49-F238E27FC236}">
                <a16:creationId xmlns:a16="http://schemas.microsoft.com/office/drawing/2014/main" id="{84A21537-57FB-38D1-D104-D9807A11D3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6166" y="1574828"/>
            <a:ext cx="5671172" cy="45322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مربع نص 3">
            <a:extLst>
              <a:ext uri="{FF2B5EF4-FFF2-40B4-BE49-F238E27FC236}">
                <a16:creationId xmlns:a16="http://schemas.microsoft.com/office/drawing/2014/main" id="{2E7DB0E5-1DBB-2AD9-70CA-01F4442B53B6}"/>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2785678318"/>
      </p:ext>
    </p:extLst>
  </p:cSld>
  <p:clrMapOvr>
    <a:masterClrMapping/>
  </p:clrMapOvr>
  <p:transition spd="slow">
    <p:newsflash/>
    <p:sndAc>
      <p:stSnd>
        <p:snd r:embed="rId2"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4">
            <a:extLst>
              <a:ext uri="{FF2B5EF4-FFF2-40B4-BE49-F238E27FC236}">
                <a16:creationId xmlns:a16="http://schemas.microsoft.com/office/drawing/2014/main" id="{0DDE6733-38B5-5BEE-1FD8-8DEFB67BEF2F}"/>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CF00ABA9-5AC2-4F3A-95F0-D5F2506E339E}" type="slidenum">
              <a:rPr lang="ar-SA" altLang="en-US" sz="1400" b="0" i="0">
                <a:solidFill>
                  <a:schemeClr val="tx1"/>
                </a:solidFill>
                <a:latin typeface="Times New Roman" panose="02020603050405020304" pitchFamily="18" charset="0"/>
              </a:rPr>
              <a:pPr eaLnBrk="1" hangingPunct="1"/>
              <a:t>27</a:t>
            </a:fld>
            <a:endParaRPr lang="en-US" altLang="en-US" sz="1400" b="0" i="0">
              <a:solidFill>
                <a:schemeClr val="tx1"/>
              </a:solidFill>
              <a:latin typeface="Times New Roman" panose="02020603050405020304" pitchFamily="18" charset="0"/>
            </a:endParaRPr>
          </a:p>
        </p:txBody>
      </p:sp>
      <p:pic>
        <p:nvPicPr>
          <p:cNvPr id="12" name="صورة 12">
            <a:extLst>
              <a:ext uri="{FF2B5EF4-FFF2-40B4-BE49-F238E27FC236}">
                <a16:creationId xmlns:a16="http://schemas.microsoft.com/office/drawing/2014/main" id="{2610D330-D5F9-DCD9-8B42-F3CB48048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05543"/>
          </a:xfrm>
          <a:prstGeom prst="rect">
            <a:avLst/>
          </a:prstGeom>
        </p:spPr>
      </p:pic>
      <p:graphicFrame>
        <p:nvGraphicFramePr>
          <p:cNvPr id="7" name="رسم تخطيطي 6">
            <a:extLst>
              <a:ext uri="{FF2B5EF4-FFF2-40B4-BE49-F238E27FC236}">
                <a16:creationId xmlns:a16="http://schemas.microsoft.com/office/drawing/2014/main" id="{0CB5887A-46B8-B701-93E9-AB93288DB8EB}"/>
              </a:ext>
            </a:extLst>
          </p:cNvPr>
          <p:cNvGraphicFramePr/>
          <p:nvPr>
            <p:extLst>
              <p:ext uri="{D42A27DB-BD31-4B8C-83A1-F6EECF244321}">
                <p14:modId xmlns:p14="http://schemas.microsoft.com/office/powerpoint/2010/main" val="1931383061"/>
              </p:ext>
            </p:extLst>
          </p:nvPr>
        </p:nvGraphicFramePr>
        <p:xfrm>
          <a:off x="572880" y="489345"/>
          <a:ext cx="8213933" cy="5722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مربع نص 1">
            <a:extLst>
              <a:ext uri="{FF2B5EF4-FFF2-40B4-BE49-F238E27FC236}">
                <a16:creationId xmlns:a16="http://schemas.microsoft.com/office/drawing/2014/main" id="{866B969F-B075-9151-492E-8BECD718F4FF}"/>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4055408546"/>
      </p:ext>
    </p:extLst>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7">
                                            <p:graphicEl>
                                              <a:dgm id="{EDD49824-233E-41F2-9B77-DC8AD9F4BEAF}"/>
                                            </p:graphicEl>
                                          </p:spTgt>
                                        </p:tgtEl>
                                        <p:attrNameLst>
                                          <p:attrName>style.visibility</p:attrName>
                                        </p:attrNameLst>
                                      </p:cBhvr>
                                      <p:to>
                                        <p:strVal val="visible"/>
                                      </p:to>
                                    </p:set>
                                    <p:anim calcmode="lin" valueType="num">
                                      <p:cBhvr additive="base">
                                        <p:cTn id="7" dur="500" fill="hold"/>
                                        <p:tgtEl>
                                          <p:spTgt spid="7">
                                            <p:graphicEl>
                                              <a:dgm id="{EDD49824-233E-41F2-9B77-DC8AD9F4BEA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EDD49824-233E-41F2-9B77-DC8AD9F4BEAF}"/>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grpId="0" nodeType="clickEffect">
                                  <p:stCondLst>
                                    <p:cond delay="0"/>
                                  </p:stCondLst>
                                  <p:childTnLst>
                                    <p:set>
                                      <p:cBhvr>
                                        <p:cTn id="12" dur="1" fill="hold">
                                          <p:stCondLst>
                                            <p:cond delay="0"/>
                                          </p:stCondLst>
                                        </p:cTn>
                                        <p:tgtEl>
                                          <p:spTgt spid="7">
                                            <p:graphicEl>
                                              <a:dgm id="{F899B8BB-B87F-4710-BB3D-627C9FD4EE3F}"/>
                                            </p:graphicEl>
                                          </p:spTgt>
                                        </p:tgtEl>
                                        <p:attrNameLst>
                                          <p:attrName>style.visibility</p:attrName>
                                        </p:attrNameLst>
                                      </p:cBhvr>
                                      <p:to>
                                        <p:strVal val="visible"/>
                                      </p:to>
                                    </p:set>
                                    <p:anim calcmode="lin" valueType="num">
                                      <p:cBhvr additive="base">
                                        <p:cTn id="13" dur="500" fill="hold"/>
                                        <p:tgtEl>
                                          <p:spTgt spid="7">
                                            <p:graphicEl>
                                              <a:dgm id="{F899B8BB-B87F-4710-BB3D-627C9FD4EE3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F899B8BB-B87F-4710-BB3D-627C9FD4EE3F}"/>
                                            </p:graphicEl>
                                          </p:spTgt>
                                        </p:tgtEl>
                                        <p:attrNameLst>
                                          <p:attrName>ppt_y</p:attrName>
                                        </p:attrNameLst>
                                      </p:cBhvr>
                                      <p:tavLst>
                                        <p:tav tm="0">
                                          <p:val>
                                            <p:strVal val="0-#ppt_h/2"/>
                                          </p:val>
                                        </p:tav>
                                        <p:tav tm="100000">
                                          <p:val>
                                            <p:strVal val="#ppt_y"/>
                                          </p:val>
                                        </p:tav>
                                      </p:tavLst>
                                    </p:anim>
                                  </p:childTnLst>
                                </p:cTn>
                              </p:par>
                              <p:par>
                                <p:cTn id="15" presetID="2" presetClass="entr" presetSubtype="1" accel="50000" decel="50000" fill="hold" grpId="0" nodeType="withEffect">
                                  <p:stCondLst>
                                    <p:cond delay="0"/>
                                  </p:stCondLst>
                                  <p:childTnLst>
                                    <p:set>
                                      <p:cBhvr>
                                        <p:cTn id="16" dur="1" fill="hold">
                                          <p:stCondLst>
                                            <p:cond delay="0"/>
                                          </p:stCondLst>
                                        </p:cTn>
                                        <p:tgtEl>
                                          <p:spTgt spid="7">
                                            <p:graphicEl>
                                              <a:dgm id="{3DF00005-757F-4041-BD9F-51E847461A25}"/>
                                            </p:graphicEl>
                                          </p:spTgt>
                                        </p:tgtEl>
                                        <p:attrNameLst>
                                          <p:attrName>style.visibility</p:attrName>
                                        </p:attrNameLst>
                                      </p:cBhvr>
                                      <p:to>
                                        <p:strVal val="visible"/>
                                      </p:to>
                                    </p:set>
                                    <p:anim calcmode="lin" valueType="num">
                                      <p:cBhvr additive="base">
                                        <p:cTn id="17" dur="500" fill="hold"/>
                                        <p:tgtEl>
                                          <p:spTgt spid="7">
                                            <p:graphicEl>
                                              <a:dgm id="{3DF00005-757F-4041-BD9F-51E847461A2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3DF00005-757F-4041-BD9F-51E847461A25}"/>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accel="50000" decel="50000" fill="hold" grpId="0" nodeType="clickEffect">
                                  <p:stCondLst>
                                    <p:cond delay="0"/>
                                  </p:stCondLst>
                                  <p:childTnLst>
                                    <p:set>
                                      <p:cBhvr>
                                        <p:cTn id="22" dur="1" fill="hold">
                                          <p:stCondLst>
                                            <p:cond delay="0"/>
                                          </p:stCondLst>
                                        </p:cTn>
                                        <p:tgtEl>
                                          <p:spTgt spid="7">
                                            <p:graphicEl>
                                              <a:dgm id="{383BC4B5-69E2-4636-9ED9-A2F288BFF51A}"/>
                                            </p:graphicEl>
                                          </p:spTgt>
                                        </p:tgtEl>
                                        <p:attrNameLst>
                                          <p:attrName>style.visibility</p:attrName>
                                        </p:attrNameLst>
                                      </p:cBhvr>
                                      <p:to>
                                        <p:strVal val="visible"/>
                                      </p:to>
                                    </p:set>
                                    <p:anim calcmode="lin" valueType="num">
                                      <p:cBhvr additive="base">
                                        <p:cTn id="23" dur="500" fill="hold"/>
                                        <p:tgtEl>
                                          <p:spTgt spid="7">
                                            <p:graphicEl>
                                              <a:dgm id="{383BC4B5-69E2-4636-9ED9-A2F288BFF51A}"/>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dgm id="{383BC4B5-69E2-4636-9ED9-A2F288BFF51A}"/>
                                            </p:graphicEl>
                                          </p:spTgt>
                                        </p:tgtEl>
                                        <p:attrNameLst>
                                          <p:attrName>ppt_y</p:attrName>
                                        </p:attrNameLst>
                                      </p:cBhvr>
                                      <p:tavLst>
                                        <p:tav tm="0">
                                          <p:val>
                                            <p:strVal val="0-#ppt_h/2"/>
                                          </p:val>
                                        </p:tav>
                                        <p:tav tm="100000">
                                          <p:val>
                                            <p:strVal val="#ppt_y"/>
                                          </p:val>
                                        </p:tav>
                                      </p:tavLst>
                                    </p:anim>
                                  </p:childTnLst>
                                </p:cTn>
                              </p:par>
                              <p:par>
                                <p:cTn id="25" presetID="2" presetClass="entr" presetSubtype="1" accel="50000" decel="50000" fill="hold" grpId="0" nodeType="withEffect">
                                  <p:stCondLst>
                                    <p:cond delay="0"/>
                                  </p:stCondLst>
                                  <p:childTnLst>
                                    <p:set>
                                      <p:cBhvr>
                                        <p:cTn id="26" dur="1" fill="hold">
                                          <p:stCondLst>
                                            <p:cond delay="0"/>
                                          </p:stCondLst>
                                        </p:cTn>
                                        <p:tgtEl>
                                          <p:spTgt spid="7">
                                            <p:graphicEl>
                                              <a:dgm id="{0FBA9D2E-A20A-49BF-871D-5657A943AAFD}"/>
                                            </p:graphicEl>
                                          </p:spTgt>
                                        </p:tgtEl>
                                        <p:attrNameLst>
                                          <p:attrName>style.visibility</p:attrName>
                                        </p:attrNameLst>
                                      </p:cBhvr>
                                      <p:to>
                                        <p:strVal val="visible"/>
                                      </p:to>
                                    </p:set>
                                    <p:anim calcmode="lin" valueType="num">
                                      <p:cBhvr additive="base">
                                        <p:cTn id="27" dur="500" fill="hold"/>
                                        <p:tgtEl>
                                          <p:spTgt spid="7">
                                            <p:graphicEl>
                                              <a:dgm id="{0FBA9D2E-A20A-49BF-871D-5657A943AAF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0FBA9D2E-A20A-49BF-871D-5657A943AAF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5014BB81-9A00-DB8D-AEDF-22B3460A0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6" y="-30470"/>
            <a:ext cx="9226826" cy="6939546"/>
          </a:xfrm>
          <a:prstGeom prst="rect">
            <a:avLst/>
          </a:prstGeom>
        </p:spPr>
      </p:pic>
      <p:sp>
        <p:nvSpPr>
          <p:cNvPr id="8" name="وسيلة شرح على شكل سحابة 7">
            <a:extLst>
              <a:ext uri="{FF2B5EF4-FFF2-40B4-BE49-F238E27FC236}">
                <a16:creationId xmlns:a16="http://schemas.microsoft.com/office/drawing/2014/main" id="{39829E96-9C43-AA61-DBC7-95527AEF8F4B}"/>
              </a:ext>
            </a:extLst>
          </p:cNvPr>
          <p:cNvSpPr/>
          <p:nvPr/>
        </p:nvSpPr>
        <p:spPr bwMode="auto">
          <a:xfrm>
            <a:off x="2571751" y="1511575"/>
            <a:ext cx="3750641" cy="2726359"/>
          </a:xfrm>
          <a:prstGeom prst="cloudCallout">
            <a:avLst>
              <a:gd name="adj1" fmla="val -71719"/>
              <a:gd name="adj2" fmla="val 77108"/>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defRPr/>
            </a:pPr>
            <a:endParaRPr lang="ar-SA" dirty="0">
              <a:solidFill>
                <a:srgbClr val="666633"/>
              </a:solidFill>
              <a:latin typeface="Comic Sans MS" pitchFamily="66" charset="0"/>
            </a:endParaRPr>
          </a:p>
        </p:txBody>
      </p:sp>
      <p:sp>
        <p:nvSpPr>
          <p:cNvPr id="5" name="عنصر نائب لرقم الشريحة 4">
            <a:extLst>
              <a:ext uri="{FF2B5EF4-FFF2-40B4-BE49-F238E27FC236}">
                <a16:creationId xmlns:a16="http://schemas.microsoft.com/office/drawing/2014/main" id="{35CAB555-F1B0-7D5C-F836-8E3309DAC1BD}"/>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0D68391A-9902-4A00-B6F2-609F00883580}" type="slidenum">
              <a:rPr lang="ar-SA" altLang="en-US" sz="1400" b="0" i="0">
                <a:solidFill>
                  <a:schemeClr val="tx1"/>
                </a:solidFill>
                <a:latin typeface="Times New Roman" panose="02020603050405020304" pitchFamily="18" charset="0"/>
              </a:rPr>
              <a:pPr eaLnBrk="1" hangingPunct="1"/>
              <a:t>28</a:t>
            </a:fld>
            <a:endParaRPr lang="en-US" altLang="en-US" sz="1400" b="0" i="0">
              <a:solidFill>
                <a:schemeClr val="tx1"/>
              </a:solidFill>
              <a:latin typeface="Times New Roman" panose="02020603050405020304" pitchFamily="18" charset="0"/>
            </a:endParaRPr>
          </a:p>
        </p:txBody>
      </p:sp>
      <p:sp>
        <p:nvSpPr>
          <p:cNvPr id="6" name="مستطيل 5">
            <a:extLst>
              <a:ext uri="{FF2B5EF4-FFF2-40B4-BE49-F238E27FC236}">
                <a16:creationId xmlns:a16="http://schemas.microsoft.com/office/drawing/2014/main" id="{006DFE35-9A67-6D55-8528-3D3CFCD28BD1}"/>
              </a:ext>
            </a:extLst>
          </p:cNvPr>
          <p:cNvSpPr/>
          <p:nvPr/>
        </p:nvSpPr>
        <p:spPr>
          <a:xfrm>
            <a:off x="2634216" y="1739139"/>
            <a:ext cx="3688176" cy="1569660"/>
          </a:xfrm>
          <a:prstGeom prst="rect">
            <a:avLst/>
          </a:prstGeom>
          <a:noFill/>
        </p:spPr>
        <p:txBody>
          <a:bodyPr wrap="square">
            <a:spAutoFit/>
          </a:bodyPr>
          <a:lstStyle/>
          <a:p>
            <a:pPr algn="ctr">
              <a:defRPr/>
            </a:pPr>
            <a:r>
              <a:rPr lang="ar-SA" sz="4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ما المقصود بتحليل المحتوى؟</a:t>
            </a:r>
          </a:p>
        </p:txBody>
      </p:sp>
      <p:pic>
        <p:nvPicPr>
          <p:cNvPr id="17414" name="Picture 6" descr="fa18q35">
            <a:extLst>
              <a:ext uri="{FF2B5EF4-FFF2-40B4-BE49-F238E27FC236}">
                <a16:creationId xmlns:a16="http://schemas.microsoft.com/office/drawing/2014/main" id="{DA9860CD-933A-CBA8-B3F6-2D3E17B64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26" y="3750090"/>
            <a:ext cx="1785937"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a:extLst>
              <a:ext uri="{FF2B5EF4-FFF2-40B4-BE49-F238E27FC236}">
                <a16:creationId xmlns:a16="http://schemas.microsoft.com/office/drawing/2014/main" id="{5DAE15A9-2D44-3659-F63F-5D54FE112444}"/>
              </a:ext>
            </a:extLst>
          </p:cNvPr>
          <p:cNvSpPr/>
          <p:nvPr/>
        </p:nvSpPr>
        <p:spPr>
          <a:xfrm>
            <a:off x="7389790" y="338137"/>
            <a:ext cx="1317990" cy="923330"/>
          </a:xfrm>
          <a:prstGeom prst="rect">
            <a:avLst/>
          </a:prstGeom>
          <a:noFill/>
        </p:spPr>
        <p:txBody>
          <a:bodyPr wrap="none">
            <a:spAutoFit/>
          </a:bodyPr>
          <a:lstStyle/>
          <a:p>
            <a:pPr algn="ctr">
              <a:defRPr/>
            </a:pPr>
            <a:r>
              <a:rPr lang="ar-SA"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نشاط</a:t>
            </a:r>
          </a:p>
        </p:txBody>
      </p:sp>
    </p:spTree>
  </p:cSld>
  <p:clrMapOvr>
    <a:masterClrMapping/>
  </p:clrMapOvr>
  <p:transition spd="slow">
    <p:newsflash/>
    <p:sndAc>
      <p:stSnd>
        <p:snd r:embed="rId2"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5014BB81-9A00-DB8D-AEDF-22B3460A0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6" y="-30470"/>
            <a:ext cx="9226826" cy="6939546"/>
          </a:xfrm>
          <a:prstGeom prst="rect">
            <a:avLst/>
          </a:prstGeom>
        </p:spPr>
      </p:pic>
      <p:sp>
        <p:nvSpPr>
          <p:cNvPr id="5" name="عنصر نائب لرقم الشريحة 4">
            <a:extLst>
              <a:ext uri="{FF2B5EF4-FFF2-40B4-BE49-F238E27FC236}">
                <a16:creationId xmlns:a16="http://schemas.microsoft.com/office/drawing/2014/main" id="{35CAB555-F1B0-7D5C-F836-8E3309DAC1BD}"/>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0D68391A-9902-4A00-B6F2-609F00883580}" type="slidenum">
              <a:rPr lang="ar-SA" altLang="en-US" sz="1400" b="0" i="0">
                <a:solidFill>
                  <a:schemeClr val="tx1"/>
                </a:solidFill>
                <a:latin typeface="Times New Roman" panose="02020603050405020304" pitchFamily="18" charset="0"/>
              </a:rPr>
              <a:pPr eaLnBrk="1" hangingPunct="1"/>
              <a:t>29</a:t>
            </a:fld>
            <a:endParaRPr lang="en-US" altLang="en-US" sz="1400" b="0" i="0">
              <a:solidFill>
                <a:schemeClr val="tx1"/>
              </a:solidFill>
              <a:latin typeface="Times New Roman" panose="02020603050405020304" pitchFamily="18" charset="0"/>
            </a:endParaRPr>
          </a:p>
        </p:txBody>
      </p:sp>
      <p:sp>
        <p:nvSpPr>
          <p:cNvPr id="4" name="مربع نص 3">
            <a:extLst>
              <a:ext uri="{FF2B5EF4-FFF2-40B4-BE49-F238E27FC236}">
                <a16:creationId xmlns:a16="http://schemas.microsoft.com/office/drawing/2014/main" id="{118F34FD-E53C-3218-4BE5-840A60789B10}"/>
              </a:ext>
            </a:extLst>
          </p:cNvPr>
          <p:cNvSpPr txBox="1"/>
          <p:nvPr/>
        </p:nvSpPr>
        <p:spPr>
          <a:xfrm>
            <a:off x="2265581" y="1962568"/>
            <a:ext cx="4616232" cy="2308324"/>
          </a:xfrm>
          <a:prstGeom prst="rect">
            <a:avLst/>
          </a:prstGeom>
          <a:solidFill>
            <a:srgbClr val="FFFFFF"/>
          </a:solidFill>
        </p:spPr>
        <p:txBody>
          <a:bodyPr wrap="square" rtlCol="1">
            <a:spAutoFit/>
          </a:bodyPr>
          <a:lstStyle/>
          <a:p>
            <a:pPr algn="r"/>
            <a:endParaRPr lang="ar-SA"/>
          </a:p>
          <a:p>
            <a:pPr algn="r"/>
            <a:endParaRPr lang="ar-SA"/>
          </a:p>
          <a:p>
            <a:pPr algn="r"/>
            <a:endParaRPr lang="ar-SA"/>
          </a:p>
          <a:p>
            <a:pPr algn="r"/>
            <a:endParaRPr lang="ar-SA"/>
          </a:p>
        </p:txBody>
      </p:sp>
      <p:sp>
        <p:nvSpPr>
          <p:cNvPr id="3" name="عنصر نائب للمحتوى 2">
            <a:extLst>
              <a:ext uri="{FF2B5EF4-FFF2-40B4-BE49-F238E27FC236}">
                <a16:creationId xmlns:a16="http://schemas.microsoft.com/office/drawing/2014/main" id="{6278FE1B-86B8-275D-14AF-EE95E45D84F5}"/>
              </a:ext>
            </a:extLst>
          </p:cNvPr>
          <p:cNvSpPr>
            <a:spLocks noGrp="1"/>
          </p:cNvSpPr>
          <p:nvPr>
            <p:ph idx="1"/>
          </p:nvPr>
        </p:nvSpPr>
        <p:spPr>
          <a:xfrm>
            <a:off x="2143361" y="2022099"/>
            <a:ext cx="4735058" cy="2638184"/>
          </a:xfrm>
        </p:spPr>
        <p:txBody>
          <a:bodyPr/>
          <a:lstStyle/>
          <a:p>
            <a:pPr algn="r">
              <a:buFontTx/>
              <a:buNone/>
            </a:pPr>
            <a:r>
              <a:rPr lang="ar-SA" altLang="en-US" sz="2000" b="1" u="sng"/>
              <a:t>يعد المحتوى أهم مكونات المنهج وتحليله يجعل المعلم أكثر قدرة على تنظيم مجموع المعارف والمهارات بشكل يساعد على تحقيق الأهداف المخطط لها؛ لأن عملية التدريس تسير وفق خطوات منظمة، والتحليل تنظيم وترتيب عناصر المحتوى، ويساعد في بناء الاختبارات التحصيلية الأمر الذي ييسر للمعلم عملية التقويم</a:t>
            </a:r>
          </a:p>
        </p:txBody>
      </p:sp>
      <p:sp>
        <p:nvSpPr>
          <p:cNvPr id="7" name="مربع نص 6">
            <a:extLst>
              <a:ext uri="{FF2B5EF4-FFF2-40B4-BE49-F238E27FC236}">
                <a16:creationId xmlns:a16="http://schemas.microsoft.com/office/drawing/2014/main" id="{A4417A5F-B60E-ACD8-B17A-C20590C6AD64}"/>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1847250260"/>
      </p:ext>
    </p:extLst>
  </p:cSld>
  <p:clrMapOvr>
    <a:masterClrMapping/>
  </p:clrMapOvr>
  <p:transition spd="slow">
    <p:newsflash/>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5">
            <a:extLst>
              <a:ext uri="{FF2B5EF4-FFF2-40B4-BE49-F238E27FC236}">
                <a16:creationId xmlns:a16="http://schemas.microsoft.com/office/drawing/2014/main" id="{971ED6F5-6143-66C5-9A77-30573C1F2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15" y="0"/>
            <a:ext cx="9095685" cy="6858000"/>
          </a:xfrm>
          <a:prstGeom prst="rect">
            <a:avLst/>
          </a:prstGeom>
        </p:spPr>
      </p:pic>
      <p:sp>
        <p:nvSpPr>
          <p:cNvPr id="11266" name="Text Box 4">
            <a:extLst>
              <a:ext uri="{FF2B5EF4-FFF2-40B4-BE49-F238E27FC236}">
                <a16:creationId xmlns:a16="http://schemas.microsoft.com/office/drawing/2014/main" id="{A21414AC-D6E8-708F-F969-F63CD73E4D33}"/>
              </a:ext>
            </a:extLst>
          </p:cNvPr>
          <p:cNvSpPr txBox="1">
            <a:spLocks noChangeArrowheads="1"/>
          </p:cNvSpPr>
          <p:nvPr/>
        </p:nvSpPr>
        <p:spPr bwMode="auto">
          <a:xfrm>
            <a:off x="3616325" y="5610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rtl="0" eaLnBrk="1" hangingPunct="1"/>
            <a:endParaRPr lang="ar-SA" altLang="en-US" sz="2400" i="0">
              <a:solidFill>
                <a:srgbClr val="FF0000"/>
              </a:solidFill>
              <a:latin typeface="Times New Roman" panose="02020603050405020304" pitchFamily="18" charset="0"/>
            </a:endParaRPr>
          </a:p>
        </p:txBody>
      </p:sp>
      <p:sp>
        <p:nvSpPr>
          <p:cNvPr id="11267" name="Text Box 5">
            <a:extLst>
              <a:ext uri="{FF2B5EF4-FFF2-40B4-BE49-F238E27FC236}">
                <a16:creationId xmlns:a16="http://schemas.microsoft.com/office/drawing/2014/main" id="{98217E59-6EBC-5F68-3310-7591A746BAA7}"/>
              </a:ext>
            </a:extLst>
          </p:cNvPr>
          <p:cNvSpPr txBox="1">
            <a:spLocks noChangeArrowheads="1"/>
          </p:cNvSpPr>
          <p:nvPr/>
        </p:nvSpPr>
        <p:spPr bwMode="auto">
          <a:xfrm>
            <a:off x="1116013" y="2924175"/>
            <a:ext cx="7488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rtl="0" eaLnBrk="1" hangingPunct="1">
              <a:spcBef>
                <a:spcPct val="50000"/>
              </a:spcBef>
            </a:pPr>
            <a:endParaRPr lang="ar-SA" altLang="en-US" sz="2400" i="0">
              <a:solidFill>
                <a:srgbClr val="FF0000"/>
              </a:solidFill>
              <a:latin typeface="Times New Roman" panose="02020603050405020304" pitchFamily="18" charset="0"/>
            </a:endParaRPr>
          </a:p>
        </p:txBody>
      </p:sp>
      <p:pic>
        <p:nvPicPr>
          <p:cNvPr id="185352" name="Picture 8" descr="13">
            <a:extLst>
              <a:ext uri="{FF2B5EF4-FFF2-40B4-BE49-F238E27FC236}">
                <a16:creationId xmlns:a16="http://schemas.microsoft.com/office/drawing/2014/main" id="{E202BE10-E4D6-B72A-AB27-439995333F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23369">
            <a:off x="1437874" y="3072259"/>
            <a:ext cx="6495731" cy="284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85352"/>
                                        </p:tgtEl>
                                        <p:attrNameLst>
                                          <p:attrName>style.visibility</p:attrName>
                                        </p:attrNameLst>
                                      </p:cBhvr>
                                      <p:to>
                                        <p:strVal val="visible"/>
                                      </p:to>
                                    </p:set>
                                    <p:animEffect transition="in" filter="diamond(in)">
                                      <p:cBhvr>
                                        <p:cTn id="7" dur="3000"/>
                                        <p:tgtEl>
                                          <p:spTgt spid="185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5014BB81-9A00-DB8D-AEDF-22B3460A0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6" y="-30470"/>
            <a:ext cx="9226826" cy="6939546"/>
          </a:xfrm>
          <a:prstGeom prst="rect">
            <a:avLst/>
          </a:prstGeom>
        </p:spPr>
      </p:pic>
      <p:sp>
        <p:nvSpPr>
          <p:cNvPr id="5" name="عنصر نائب لرقم الشريحة 4">
            <a:extLst>
              <a:ext uri="{FF2B5EF4-FFF2-40B4-BE49-F238E27FC236}">
                <a16:creationId xmlns:a16="http://schemas.microsoft.com/office/drawing/2014/main" id="{35CAB555-F1B0-7D5C-F836-8E3309DAC1BD}"/>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0D68391A-9902-4A00-B6F2-609F00883580}" type="slidenum">
              <a:rPr lang="ar-SA" altLang="en-US" sz="1400" b="0" i="0">
                <a:solidFill>
                  <a:schemeClr val="tx1"/>
                </a:solidFill>
                <a:latin typeface="Times New Roman" panose="02020603050405020304" pitchFamily="18" charset="0"/>
              </a:rPr>
              <a:pPr eaLnBrk="1" hangingPunct="1"/>
              <a:t>30</a:t>
            </a:fld>
            <a:endParaRPr lang="en-US" altLang="en-US" sz="1400" b="0" i="0">
              <a:solidFill>
                <a:schemeClr val="tx1"/>
              </a:solidFill>
              <a:latin typeface="Times New Roman" panose="02020603050405020304" pitchFamily="18" charset="0"/>
            </a:endParaRPr>
          </a:p>
        </p:txBody>
      </p:sp>
      <p:sp>
        <p:nvSpPr>
          <p:cNvPr id="4" name="مربع نص 3">
            <a:extLst>
              <a:ext uri="{FF2B5EF4-FFF2-40B4-BE49-F238E27FC236}">
                <a16:creationId xmlns:a16="http://schemas.microsoft.com/office/drawing/2014/main" id="{118F34FD-E53C-3218-4BE5-840A60789B10}"/>
              </a:ext>
            </a:extLst>
          </p:cNvPr>
          <p:cNvSpPr txBox="1"/>
          <p:nvPr/>
        </p:nvSpPr>
        <p:spPr>
          <a:xfrm>
            <a:off x="2265581" y="1962568"/>
            <a:ext cx="4616232" cy="2308324"/>
          </a:xfrm>
          <a:prstGeom prst="rect">
            <a:avLst/>
          </a:prstGeom>
          <a:solidFill>
            <a:srgbClr val="FFFFFF"/>
          </a:solidFill>
        </p:spPr>
        <p:txBody>
          <a:bodyPr wrap="square" rtlCol="1">
            <a:spAutoFit/>
          </a:bodyPr>
          <a:lstStyle/>
          <a:p>
            <a:pPr algn="r"/>
            <a:endParaRPr lang="ar-SA"/>
          </a:p>
          <a:p>
            <a:pPr algn="r"/>
            <a:endParaRPr lang="ar-SA"/>
          </a:p>
          <a:p>
            <a:pPr algn="r"/>
            <a:endParaRPr lang="ar-SA"/>
          </a:p>
          <a:p>
            <a:pPr algn="r"/>
            <a:endParaRPr lang="ar-SA"/>
          </a:p>
        </p:txBody>
      </p:sp>
      <p:graphicFrame>
        <p:nvGraphicFramePr>
          <p:cNvPr id="9" name="عنصر نائب للمحتوى 5">
            <a:extLst>
              <a:ext uri="{FF2B5EF4-FFF2-40B4-BE49-F238E27FC236}">
                <a16:creationId xmlns:a16="http://schemas.microsoft.com/office/drawing/2014/main" id="{03B79DE1-8501-4A0E-EFF6-F3991ED1112B}"/>
              </a:ext>
            </a:extLst>
          </p:cNvPr>
          <p:cNvGraphicFramePr>
            <a:graphicFrameLocks noGrp="1"/>
          </p:cNvGraphicFramePr>
          <p:nvPr>
            <p:ph idx="1"/>
            <p:extLst>
              <p:ext uri="{D42A27DB-BD31-4B8C-83A1-F6EECF244321}">
                <p14:modId xmlns:p14="http://schemas.microsoft.com/office/powerpoint/2010/main" val="2794834240"/>
              </p:ext>
            </p:extLst>
          </p:nvPr>
        </p:nvGraphicFramePr>
        <p:xfrm>
          <a:off x="480115" y="206037"/>
          <a:ext cx="7720013" cy="5821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مربع نص 2">
            <a:extLst>
              <a:ext uri="{FF2B5EF4-FFF2-40B4-BE49-F238E27FC236}">
                <a16:creationId xmlns:a16="http://schemas.microsoft.com/office/drawing/2014/main" id="{8C7A4503-4C20-FB76-2117-DB2C6D7B4BCE}"/>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461377110"/>
      </p:ext>
    </p:extLst>
  </p:cSld>
  <p:clrMapOvr>
    <a:masterClrMapping/>
  </p:clrMapOvr>
  <p:transition spd="slow">
    <p:newsflash/>
    <p:sndAc>
      <p:stSnd>
        <p:snd r:embed="rId2" name="chimes.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4">
            <a:extLst>
              <a:ext uri="{FF2B5EF4-FFF2-40B4-BE49-F238E27FC236}">
                <a16:creationId xmlns:a16="http://schemas.microsoft.com/office/drawing/2014/main" id="{C331E819-A7A2-557D-FA3A-AD6BEA8425CA}"/>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A84C28A7-D220-414D-86F3-19CBB985C823}" type="slidenum">
              <a:rPr lang="ar-SA" altLang="en-US" sz="1400" b="0" i="0">
                <a:solidFill>
                  <a:schemeClr val="tx1"/>
                </a:solidFill>
                <a:latin typeface="Times New Roman" panose="02020603050405020304" pitchFamily="18" charset="0"/>
              </a:rPr>
              <a:pPr eaLnBrk="1" hangingPunct="1"/>
              <a:t>31</a:t>
            </a:fld>
            <a:endParaRPr lang="en-US" altLang="en-US" sz="1400" b="0" i="0">
              <a:solidFill>
                <a:schemeClr val="tx1"/>
              </a:solidFill>
              <a:latin typeface="Times New Roman" panose="02020603050405020304" pitchFamily="18" charset="0"/>
            </a:endParaRPr>
          </a:p>
        </p:txBody>
      </p:sp>
      <p:pic>
        <p:nvPicPr>
          <p:cNvPr id="4" name="صورة 6">
            <a:extLst>
              <a:ext uri="{FF2B5EF4-FFF2-40B4-BE49-F238E27FC236}">
                <a16:creationId xmlns:a16="http://schemas.microsoft.com/office/drawing/2014/main" id="{5F0345C1-9881-4645-BD94-4C4593DC5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1" y="-48315"/>
            <a:ext cx="9178511" cy="6943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9784570"/>
      </p:ext>
    </p:extLst>
  </p:cSld>
  <p:clrMapOvr>
    <a:masterClrMapping/>
  </p:clrMapOvr>
  <p:transition spd="slow">
    <p:newsflash/>
    <p:sndAc>
      <p:stSnd>
        <p:snd r:embed="rId2" name="chimes.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4">
            <a:extLst>
              <a:ext uri="{FF2B5EF4-FFF2-40B4-BE49-F238E27FC236}">
                <a16:creationId xmlns:a16="http://schemas.microsoft.com/office/drawing/2014/main" id="{C331E819-A7A2-557D-FA3A-AD6BEA8425CA}"/>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A84C28A7-D220-414D-86F3-19CBB985C823}" type="slidenum">
              <a:rPr lang="ar-SA" altLang="en-US" sz="1400" b="0" i="0">
                <a:solidFill>
                  <a:schemeClr val="tx1"/>
                </a:solidFill>
                <a:latin typeface="Times New Roman" panose="02020603050405020304" pitchFamily="18" charset="0"/>
              </a:rPr>
              <a:pPr eaLnBrk="1" hangingPunct="1"/>
              <a:t>32</a:t>
            </a:fld>
            <a:endParaRPr lang="en-US" altLang="en-US" sz="1400" b="0" i="0">
              <a:solidFill>
                <a:schemeClr val="tx1"/>
              </a:solidFill>
              <a:latin typeface="Times New Roman" panose="02020603050405020304" pitchFamily="18" charset="0"/>
            </a:endParaRPr>
          </a:p>
        </p:txBody>
      </p:sp>
      <p:pic>
        <p:nvPicPr>
          <p:cNvPr id="2" name="صورة 2">
            <a:extLst>
              <a:ext uri="{FF2B5EF4-FFF2-40B4-BE49-F238E27FC236}">
                <a16:creationId xmlns:a16="http://schemas.microsoft.com/office/drawing/2014/main" id="{04831596-592F-FC0B-37C9-A01780684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ربع نص 5">
            <a:extLst>
              <a:ext uri="{FF2B5EF4-FFF2-40B4-BE49-F238E27FC236}">
                <a16:creationId xmlns:a16="http://schemas.microsoft.com/office/drawing/2014/main" id="{AF79F3A6-B53C-AD4E-E6DF-A3F95AFC6EBB}"/>
              </a:ext>
            </a:extLst>
          </p:cNvPr>
          <p:cNvSpPr txBox="1"/>
          <p:nvPr/>
        </p:nvSpPr>
        <p:spPr>
          <a:xfrm>
            <a:off x="-331648" y="5783947"/>
            <a:ext cx="6983274" cy="646331"/>
          </a:xfrm>
          <a:prstGeom prst="rect">
            <a:avLst/>
          </a:prstGeom>
          <a:noFill/>
        </p:spPr>
        <p:txBody>
          <a:bodyPr wrap="square">
            <a:spAutoFit/>
          </a:bodyPr>
          <a:lstStyle/>
          <a:p>
            <a:r>
              <a:rPr lang="ar-SA" altLang="en-US" sz="3600" b="1" u="sng">
                <a:solidFill>
                  <a:srgbClr val="C00000"/>
                </a:solidFill>
              </a:rPr>
              <a:t>اذا هو : المادة العلمية التي يتضمنها الدرس</a:t>
            </a:r>
            <a:endParaRPr lang="ar-AE"/>
          </a:p>
        </p:txBody>
      </p:sp>
    </p:spTree>
    <p:extLst>
      <p:ext uri="{BB962C8B-B14F-4D97-AF65-F5344CB8AC3E}">
        <p14:creationId xmlns:p14="http://schemas.microsoft.com/office/powerpoint/2010/main" val="3390913706"/>
      </p:ext>
    </p:extLst>
  </p:cSld>
  <p:clrMapOvr>
    <a:masterClrMapping/>
  </p:clrMapOvr>
  <p:transition spd="slow">
    <p:newsflash/>
    <p:sndAc>
      <p:stSnd>
        <p:snd r:embed="rId2" name="chimes.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رقم الشريحة 4">
            <a:extLst>
              <a:ext uri="{FF2B5EF4-FFF2-40B4-BE49-F238E27FC236}">
                <a16:creationId xmlns:a16="http://schemas.microsoft.com/office/drawing/2014/main" id="{C331E819-A7A2-557D-FA3A-AD6BEA8425CA}"/>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A84C28A7-D220-414D-86F3-19CBB985C823}" type="slidenum">
              <a:rPr lang="ar-SA" altLang="en-US" sz="1400" b="0" i="0">
                <a:solidFill>
                  <a:schemeClr val="tx1"/>
                </a:solidFill>
                <a:latin typeface="Times New Roman" panose="02020603050405020304" pitchFamily="18" charset="0"/>
              </a:rPr>
              <a:pPr eaLnBrk="1" hangingPunct="1"/>
              <a:t>33</a:t>
            </a:fld>
            <a:endParaRPr lang="en-US" altLang="en-US" sz="1400" b="0" i="0">
              <a:solidFill>
                <a:schemeClr val="tx1"/>
              </a:solidFill>
              <a:latin typeface="Times New Roman" panose="02020603050405020304" pitchFamily="18" charset="0"/>
            </a:endParaRPr>
          </a:p>
        </p:txBody>
      </p:sp>
      <p:pic>
        <p:nvPicPr>
          <p:cNvPr id="3" name="صورة 3">
            <a:extLst>
              <a:ext uri="{FF2B5EF4-FFF2-40B4-BE49-F238E27FC236}">
                <a16:creationId xmlns:a16="http://schemas.microsoft.com/office/drawing/2014/main" id="{37967013-CD9A-FA17-27DA-1ED47C763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5" y="0"/>
            <a:ext cx="9029756" cy="6764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86915883"/>
      </p:ext>
    </p:extLst>
  </p:cSld>
  <p:clrMapOvr>
    <a:masterClrMapping/>
  </p:clrMapOvr>
  <p:transition spd="slow">
    <p:newsflash/>
    <p:sndAc>
      <p:stSnd>
        <p:snd r:embed="rId2" name="chimes.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5014BB81-9A00-DB8D-AEDF-22B3460A0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6" y="-30470"/>
            <a:ext cx="9226826" cy="6939546"/>
          </a:xfrm>
          <a:prstGeom prst="rect">
            <a:avLst/>
          </a:prstGeom>
        </p:spPr>
      </p:pic>
      <p:sp>
        <p:nvSpPr>
          <p:cNvPr id="8" name="وسيلة شرح على شكل سحابة 7">
            <a:extLst>
              <a:ext uri="{FF2B5EF4-FFF2-40B4-BE49-F238E27FC236}">
                <a16:creationId xmlns:a16="http://schemas.microsoft.com/office/drawing/2014/main" id="{39829E96-9C43-AA61-DBC7-95527AEF8F4B}"/>
              </a:ext>
            </a:extLst>
          </p:cNvPr>
          <p:cNvSpPr/>
          <p:nvPr/>
        </p:nvSpPr>
        <p:spPr bwMode="auto">
          <a:xfrm>
            <a:off x="2571751" y="1511575"/>
            <a:ext cx="3750641" cy="2726359"/>
          </a:xfrm>
          <a:prstGeom prst="cloudCallout">
            <a:avLst>
              <a:gd name="adj1" fmla="val -71719"/>
              <a:gd name="adj2" fmla="val 77108"/>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defRPr/>
            </a:pPr>
            <a:endParaRPr lang="ar-SA" dirty="0">
              <a:solidFill>
                <a:srgbClr val="666633"/>
              </a:solidFill>
              <a:latin typeface="Comic Sans MS" pitchFamily="66" charset="0"/>
            </a:endParaRPr>
          </a:p>
        </p:txBody>
      </p:sp>
      <p:sp>
        <p:nvSpPr>
          <p:cNvPr id="5" name="عنصر نائب لرقم الشريحة 4">
            <a:extLst>
              <a:ext uri="{FF2B5EF4-FFF2-40B4-BE49-F238E27FC236}">
                <a16:creationId xmlns:a16="http://schemas.microsoft.com/office/drawing/2014/main" id="{35CAB555-F1B0-7D5C-F836-8E3309DAC1BD}"/>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0D68391A-9902-4A00-B6F2-609F00883580}" type="slidenum">
              <a:rPr lang="ar-SA" altLang="en-US" sz="1400" b="0" i="0">
                <a:solidFill>
                  <a:schemeClr val="tx1"/>
                </a:solidFill>
                <a:latin typeface="Times New Roman" panose="02020603050405020304" pitchFamily="18" charset="0"/>
              </a:rPr>
              <a:pPr eaLnBrk="1" hangingPunct="1"/>
              <a:t>34</a:t>
            </a:fld>
            <a:endParaRPr lang="en-US" altLang="en-US" sz="1400" b="0" i="0">
              <a:solidFill>
                <a:schemeClr val="tx1"/>
              </a:solidFill>
              <a:latin typeface="Times New Roman" panose="02020603050405020304" pitchFamily="18" charset="0"/>
            </a:endParaRPr>
          </a:p>
        </p:txBody>
      </p:sp>
      <p:sp>
        <p:nvSpPr>
          <p:cNvPr id="6" name="مستطيل 5">
            <a:extLst>
              <a:ext uri="{FF2B5EF4-FFF2-40B4-BE49-F238E27FC236}">
                <a16:creationId xmlns:a16="http://schemas.microsoft.com/office/drawing/2014/main" id="{006DFE35-9A67-6D55-8528-3D3CFCD28BD1}"/>
              </a:ext>
            </a:extLst>
          </p:cNvPr>
          <p:cNvSpPr/>
          <p:nvPr/>
        </p:nvSpPr>
        <p:spPr>
          <a:xfrm>
            <a:off x="2571751" y="2001422"/>
            <a:ext cx="3688176" cy="1569660"/>
          </a:xfrm>
          <a:prstGeom prst="rect">
            <a:avLst/>
          </a:prstGeom>
          <a:noFill/>
        </p:spPr>
        <p:txBody>
          <a:bodyPr wrap="square">
            <a:spAutoFit/>
          </a:bodyPr>
          <a:lstStyle/>
          <a:p>
            <a:pPr algn="ctr">
              <a:defRPr/>
            </a:pPr>
            <a:r>
              <a:rPr lang="ar-SA" sz="480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ماهي اهداف تحليل المحتوى؟</a:t>
            </a:r>
            <a:endParaRPr lang="ar-SA" sz="4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17414" name="Picture 6" descr="fa18q35">
            <a:extLst>
              <a:ext uri="{FF2B5EF4-FFF2-40B4-BE49-F238E27FC236}">
                <a16:creationId xmlns:a16="http://schemas.microsoft.com/office/drawing/2014/main" id="{DA9860CD-933A-CBA8-B3F6-2D3E17B64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26" y="3750090"/>
            <a:ext cx="1785937"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a:extLst>
              <a:ext uri="{FF2B5EF4-FFF2-40B4-BE49-F238E27FC236}">
                <a16:creationId xmlns:a16="http://schemas.microsoft.com/office/drawing/2014/main" id="{5DAE15A9-2D44-3659-F63F-5D54FE112444}"/>
              </a:ext>
            </a:extLst>
          </p:cNvPr>
          <p:cNvSpPr/>
          <p:nvPr/>
        </p:nvSpPr>
        <p:spPr>
          <a:xfrm>
            <a:off x="7389790" y="338137"/>
            <a:ext cx="1317990" cy="923330"/>
          </a:xfrm>
          <a:prstGeom prst="rect">
            <a:avLst/>
          </a:prstGeom>
          <a:noFill/>
        </p:spPr>
        <p:txBody>
          <a:bodyPr wrap="none">
            <a:spAutoFit/>
          </a:bodyPr>
          <a:lstStyle/>
          <a:p>
            <a:pPr algn="ctr">
              <a:defRPr/>
            </a:pPr>
            <a:r>
              <a:rPr lang="ar-SA"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نشاط</a:t>
            </a:r>
          </a:p>
        </p:txBody>
      </p:sp>
    </p:spTree>
    <p:extLst>
      <p:ext uri="{BB962C8B-B14F-4D97-AF65-F5344CB8AC3E}">
        <p14:creationId xmlns:p14="http://schemas.microsoft.com/office/powerpoint/2010/main" val="2616688525"/>
      </p:ext>
    </p:extLst>
  </p:cSld>
  <p:clrMapOvr>
    <a:masterClrMapping/>
  </p:clrMapOvr>
  <p:transition spd="slow">
    <p:newsflash/>
    <p:sndAc>
      <p:stSnd>
        <p:snd r:embed="rId2" name="chimes.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5014BB81-9A00-DB8D-AEDF-22B3460A0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6" y="-30470"/>
            <a:ext cx="9226826" cy="6939546"/>
          </a:xfrm>
          <a:prstGeom prst="rect">
            <a:avLst/>
          </a:prstGeom>
        </p:spPr>
      </p:pic>
      <p:sp>
        <p:nvSpPr>
          <p:cNvPr id="5" name="عنصر نائب لرقم الشريحة 4">
            <a:extLst>
              <a:ext uri="{FF2B5EF4-FFF2-40B4-BE49-F238E27FC236}">
                <a16:creationId xmlns:a16="http://schemas.microsoft.com/office/drawing/2014/main" id="{35CAB555-F1B0-7D5C-F836-8E3309DAC1BD}"/>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0D68391A-9902-4A00-B6F2-609F00883580}" type="slidenum">
              <a:rPr lang="ar-SA" altLang="en-US" sz="1400" b="0" i="0">
                <a:solidFill>
                  <a:schemeClr val="tx1"/>
                </a:solidFill>
                <a:latin typeface="Times New Roman" panose="02020603050405020304" pitchFamily="18" charset="0"/>
              </a:rPr>
              <a:pPr eaLnBrk="1" hangingPunct="1"/>
              <a:t>35</a:t>
            </a:fld>
            <a:endParaRPr lang="en-US" altLang="en-US" sz="1400" b="0" i="0">
              <a:solidFill>
                <a:schemeClr val="tx1"/>
              </a:solidFill>
              <a:latin typeface="Times New Roman" panose="02020603050405020304" pitchFamily="18" charset="0"/>
            </a:endParaRPr>
          </a:p>
        </p:txBody>
      </p:sp>
      <p:sp>
        <p:nvSpPr>
          <p:cNvPr id="4" name="مربع نص 3">
            <a:extLst>
              <a:ext uri="{FF2B5EF4-FFF2-40B4-BE49-F238E27FC236}">
                <a16:creationId xmlns:a16="http://schemas.microsoft.com/office/drawing/2014/main" id="{118F34FD-E53C-3218-4BE5-840A60789B10}"/>
              </a:ext>
            </a:extLst>
          </p:cNvPr>
          <p:cNvSpPr txBox="1"/>
          <p:nvPr/>
        </p:nvSpPr>
        <p:spPr>
          <a:xfrm>
            <a:off x="2265581" y="1962568"/>
            <a:ext cx="4616232" cy="2308324"/>
          </a:xfrm>
          <a:prstGeom prst="rect">
            <a:avLst/>
          </a:prstGeom>
          <a:solidFill>
            <a:srgbClr val="FFFFFF"/>
          </a:solidFill>
        </p:spPr>
        <p:txBody>
          <a:bodyPr wrap="square" rtlCol="1">
            <a:spAutoFit/>
          </a:bodyPr>
          <a:lstStyle/>
          <a:p>
            <a:pPr algn="r"/>
            <a:endParaRPr lang="ar-SA"/>
          </a:p>
          <a:p>
            <a:pPr algn="r"/>
            <a:endParaRPr lang="ar-SA"/>
          </a:p>
          <a:p>
            <a:pPr algn="r"/>
            <a:endParaRPr lang="ar-SA"/>
          </a:p>
          <a:p>
            <a:pPr algn="r"/>
            <a:endParaRPr lang="ar-SA"/>
          </a:p>
        </p:txBody>
      </p:sp>
      <p:pic>
        <p:nvPicPr>
          <p:cNvPr id="9" name="صورة 3">
            <a:extLst>
              <a:ext uri="{FF2B5EF4-FFF2-40B4-BE49-F238E27FC236}">
                <a16:creationId xmlns:a16="http://schemas.microsoft.com/office/drawing/2014/main" id="{831BA5DA-F314-B639-E8CD-1ADA800D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26" y="1"/>
            <a:ext cx="9226825"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2044795"/>
      </p:ext>
    </p:extLst>
  </p:cSld>
  <p:clrMapOvr>
    <a:masterClrMapping/>
  </p:clrMapOvr>
  <p:transition spd="slow">
    <p:newsflash/>
    <p:sndAc>
      <p:stSnd>
        <p:snd r:embed="rId2" name="chimes.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322F2C63-8C96-50A2-FF48-F81A353DB5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6858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مربع نص 1">
            <a:extLst>
              <a:ext uri="{FF2B5EF4-FFF2-40B4-BE49-F238E27FC236}">
                <a16:creationId xmlns:a16="http://schemas.microsoft.com/office/drawing/2014/main" id="{A1742005-C9D6-058D-5F95-7ABA3E04976A}"/>
              </a:ext>
            </a:extLst>
          </p:cNvPr>
          <p:cNvSpPr txBox="1"/>
          <p:nvPr/>
        </p:nvSpPr>
        <p:spPr>
          <a:xfrm>
            <a:off x="-49212" y="6518937"/>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custDataLst>
      <p:tags r:id="rId1"/>
    </p:custDataLst>
  </p:cSld>
  <p:clrMapOvr>
    <a:masterClrMapping/>
  </p:clrMapOvr>
  <p:transition spd="slow">
    <p:newsflash/>
    <p:sndAc>
      <p:stSnd>
        <p:snd r:embed="rId3" name="chimes.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ربع نص 13">
            <a:extLst>
              <a:ext uri="{FF2B5EF4-FFF2-40B4-BE49-F238E27FC236}">
                <a16:creationId xmlns:a16="http://schemas.microsoft.com/office/drawing/2014/main" id="{1C1A56A4-4FE4-3F9A-AC26-7CB93DA50E73}"/>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sp>
        <p:nvSpPr>
          <p:cNvPr id="3" name="عنصر نائب لرقم الشريحة 2">
            <a:extLst>
              <a:ext uri="{FF2B5EF4-FFF2-40B4-BE49-F238E27FC236}">
                <a16:creationId xmlns:a16="http://schemas.microsoft.com/office/drawing/2014/main" id="{FE528599-AB9E-80CF-FD3A-B0BB1BE31D20}"/>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A6A2245C-4539-430D-BBB4-89BFF6FC2AB8}" type="slidenum">
              <a:rPr lang="ar-SA" altLang="en-US" sz="1400" b="0" i="0">
                <a:solidFill>
                  <a:schemeClr val="tx1"/>
                </a:solidFill>
                <a:latin typeface="Times New Roman" panose="02020603050405020304" pitchFamily="18" charset="0"/>
              </a:rPr>
              <a:pPr eaLnBrk="1" hangingPunct="1"/>
              <a:t>37</a:t>
            </a:fld>
            <a:endParaRPr lang="en-US" altLang="en-US" sz="1400" b="0" i="0">
              <a:solidFill>
                <a:schemeClr val="tx1"/>
              </a:solidFill>
              <a:latin typeface="Times New Roman" panose="02020603050405020304" pitchFamily="18" charset="0"/>
            </a:endParaRPr>
          </a:p>
        </p:txBody>
      </p:sp>
      <p:graphicFrame>
        <p:nvGraphicFramePr>
          <p:cNvPr id="4" name="رسم تخطيطي 3">
            <a:extLst>
              <a:ext uri="{FF2B5EF4-FFF2-40B4-BE49-F238E27FC236}">
                <a16:creationId xmlns:a16="http://schemas.microsoft.com/office/drawing/2014/main" id="{6688575E-7D53-32C0-DDF3-38AB96EC2E94}"/>
              </a:ext>
            </a:extLst>
          </p:cNvPr>
          <p:cNvGraphicFramePr/>
          <p:nvPr>
            <p:extLst>
              <p:ext uri="{D42A27DB-BD31-4B8C-83A1-F6EECF244321}">
                <p14:modId xmlns:p14="http://schemas.microsoft.com/office/powerpoint/2010/main" val="1166013908"/>
              </p:ext>
            </p:extLst>
          </p:nvPr>
        </p:nvGraphicFramePr>
        <p:xfrm>
          <a:off x="441739" y="1357298"/>
          <a:ext cx="8524185" cy="4689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مستطيل 5">
            <a:extLst>
              <a:ext uri="{FF2B5EF4-FFF2-40B4-BE49-F238E27FC236}">
                <a16:creationId xmlns:a16="http://schemas.microsoft.com/office/drawing/2014/main" id="{D5945A77-954E-6909-FB93-39A69730D13F}"/>
              </a:ext>
            </a:extLst>
          </p:cNvPr>
          <p:cNvSpPr/>
          <p:nvPr/>
        </p:nvSpPr>
        <p:spPr>
          <a:xfrm>
            <a:off x="1857356" y="214290"/>
            <a:ext cx="6070893" cy="923330"/>
          </a:xfrm>
          <a:prstGeom prst="rect">
            <a:avLst/>
          </a:prstGeom>
          <a:noFill/>
        </p:spPr>
        <p:txBody>
          <a:bodyPr wrap="none">
            <a:spAutoFit/>
          </a:bodyPr>
          <a:lstStyle/>
          <a:p>
            <a:pPr>
              <a:defRPr/>
            </a:pPr>
            <a:r>
              <a:rPr lang="en-US" sz="5400" u="sng" dirty="0" err="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عناصر</a:t>
            </a:r>
            <a:r>
              <a:rPr lang="en-US" sz="5400" u="sng"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5400" u="sng" dirty="0" err="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المحتوى</a:t>
            </a:r>
            <a:r>
              <a:rPr lang="en-US" sz="5400" u="sng"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5400" u="sng" dirty="0" err="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الدراسي</a:t>
            </a:r>
            <a:endParaRPr lang="en-US" sz="54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9" name="Picture 33" descr="j0236531">
            <a:extLst>
              <a:ext uri="{FF2B5EF4-FFF2-40B4-BE49-F238E27FC236}">
                <a16:creationId xmlns:a16="http://schemas.microsoft.com/office/drawing/2014/main" id="{23BF63E9-F4AD-D099-0548-4D1A0049A34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0956083">
            <a:off x="5743259" y="5266526"/>
            <a:ext cx="1562735" cy="15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3" descr="j0236531">
            <a:extLst>
              <a:ext uri="{FF2B5EF4-FFF2-40B4-BE49-F238E27FC236}">
                <a16:creationId xmlns:a16="http://schemas.microsoft.com/office/drawing/2014/main" id="{359C6C66-E53B-C865-4C9D-B9B08F5E1241}"/>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0956083">
            <a:off x="3562097" y="5291218"/>
            <a:ext cx="1562735" cy="15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3" descr="j0236531">
            <a:extLst>
              <a:ext uri="{FF2B5EF4-FFF2-40B4-BE49-F238E27FC236}">
                <a16:creationId xmlns:a16="http://schemas.microsoft.com/office/drawing/2014/main" id="{CD0F58FD-2D54-1829-F95D-F20CE933E0D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0956083">
            <a:off x="1489744" y="5325374"/>
            <a:ext cx="1562735" cy="15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4022D2AA-417F-F2D7-62AF-C07C5A111F0E}"/>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sp>
        <p:nvSpPr>
          <p:cNvPr id="3" name="عنصر نائب لرقم الشريحة 2">
            <a:extLst>
              <a:ext uri="{FF2B5EF4-FFF2-40B4-BE49-F238E27FC236}">
                <a16:creationId xmlns:a16="http://schemas.microsoft.com/office/drawing/2014/main" id="{4BC46663-741E-38EF-4B32-39804E2A9CB3}"/>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4EA697D5-C898-45ED-B58F-80AFC7BA72A7}" type="slidenum">
              <a:rPr lang="ar-SA" altLang="en-US" sz="1400" b="0" i="0">
                <a:solidFill>
                  <a:schemeClr val="tx1"/>
                </a:solidFill>
                <a:latin typeface="Times New Roman" panose="02020603050405020304" pitchFamily="18" charset="0"/>
              </a:rPr>
              <a:pPr eaLnBrk="1" hangingPunct="1"/>
              <a:t>38</a:t>
            </a:fld>
            <a:endParaRPr lang="en-US" altLang="en-US" sz="1400" b="0" i="0">
              <a:solidFill>
                <a:schemeClr val="tx1"/>
              </a:solidFill>
              <a:latin typeface="Times New Roman" panose="02020603050405020304" pitchFamily="18" charset="0"/>
            </a:endParaRPr>
          </a:p>
        </p:txBody>
      </p:sp>
      <p:graphicFrame>
        <p:nvGraphicFramePr>
          <p:cNvPr id="4" name="رسم تخطيطي 3">
            <a:extLst>
              <a:ext uri="{FF2B5EF4-FFF2-40B4-BE49-F238E27FC236}">
                <a16:creationId xmlns:a16="http://schemas.microsoft.com/office/drawing/2014/main" id="{E25F3BD8-424A-D4F9-4D43-4EF2D73ECA2C}"/>
              </a:ext>
            </a:extLst>
          </p:cNvPr>
          <p:cNvGraphicFramePr/>
          <p:nvPr>
            <p:extLst>
              <p:ext uri="{D42A27DB-BD31-4B8C-83A1-F6EECF244321}">
                <p14:modId xmlns:p14="http://schemas.microsoft.com/office/powerpoint/2010/main" val="3556095031"/>
              </p:ext>
            </p:extLst>
          </p:nvPr>
        </p:nvGraphicFramePr>
        <p:xfrm>
          <a:off x="524565" y="1137621"/>
          <a:ext cx="8368195" cy="4805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مستطيل 5">
            <a:extLst>
              <a:ext uri="{FF2B5EF4-FFF2-40B4-BE49-F238E27FC236}">
                <a16:creationId xmlns:a16="http://schemas.microsoft.com/office/drawing/2014/main" id="{F83BCC54-1FAA-4E95-474F-068B72EE539E}"/>
              </a:ext>
            </a:extLst>
          </p:cNvPr>
          <p:cNvSpPr/>
          <p:nvPr/>
        </p:nvSpPr>
        <p:spPr>
          <a:xfrm>
            <a:off x="2478551" y="0"/>
            <a:ext cx="6070893" cy="923330"/>
          </a:xfrm>
          <a:prstGeom prst="rect">
            <a:avLst/>
          </a:prstGeom>
          <a:noFill/>
        </p:spPr>
        <p:txBody>
          <a:bodyPr wrap="none">
            <a:spAutoFit/>
          </a:bodyPr>
          <a:lstStyle/>
          <a:p>
            <a:pPr>
              <a:defRPr/>
            </a:pPr>
            <a:r>
              <a:rPr lang="en-US" sz="5400" u="sng" dirty="0" err="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عناصر</a:t>
            </a:r>
            <a:r>
              <a:rPr lang="en-US" sz="5400" u="sng"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5400" u="sng" dirty="0" err="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المحتوى</a:t>
            </a:r>
            <a:r>
              <a:rPr lang="en-US" sz="5400" u="sng"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en-US" sz="5400" u="sng" dirty="0" err="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الدراسي</a:t>
            </a:r>
            <a:endParaRPr lang="en-US" sz="54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10" name="Picture 33" descr="j0236531">
            <a:extLst>
              <a:ext uri="{FF2B5EF4-FFF2-40B4-BE49-F238E27FC236}">
                <a16:creationId xmlns:a16="http://schemas.microsoft.com/office/drawing/2014/main" id="{166A0F0C-09B8-404C-C750-418FBAA432E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0956083">
            <a:off x="6170566" y="5265029"/>
            <a:ext cx="1562735" cy="15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3" descr="j0236531">
            <a:extLst>
              <a:ext uri="{FF2B5EF4-FFF2-40B4-BE49-F238E27FC236}">
                <a16:creationId xmlns:a16="http://schemas.microsoft.com/office/drawing/2014/main" id="{482685B9-554F-CEA0-53BF-0017451DA7F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0956083">
            <a:off x="4021546" y="5197375"/>
            <a:ext cx="1562735" cy="15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3" descr="j0236531">
            <a:extLst>
              <a:ext uri="{FF2B5EF4-FFF2-40B4-BE49-F238E27FC236}">
                <a16:creationId xmlns:a16="http://schemas.microsoft.com/office/drawing/2014/main" id="{6BD829B5-47F9-2B1C-CCAA-A60E4D214ED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0956083">
            <a:off x="1864713" y="5156686"/>
            <a:ext cx="1562735" cy="15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E94452CB-A9D3-CEB5-8933-66066ABA5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49613871-D41C-91AE-749F-F0552A03C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4" y="-1"/>
            <a:ext cx="9159186" cy="6860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صورة 3">
            <a:extLst>
              <a:ext uri="{FF2B5EF4-FFF2-40B4-BE49-F238E27FC236}">
                <a16:creationId xmlns:a16="http://schemas.microsoft.com/office/drawing/2014/main" id="{FE1489BA-69E3-35EF-746E-7B179B82C1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423" y="741292"/>
            <a:ext cx="6198151" cy="3538055"/>
          </a:xfrm>
          <a:prstGeom prst="rect">
            <a:avLst/>
          </a:prstGeom>
          <a:ln>
            <a:noFill/>
          </a:ln>
          <a:effectLst>
            <a:softEdge rad="112500"/>
          </a:effectLst>
        </p:spPr>
      </p:pic>
    </p:spTree>
  </p:cSld>
  <p:clrMapOvr>
    <a:masterClrMapping/>
  </p:clrMapOvr>
  <p:transition spd="slow">
    <p:newsflash/>
    <p:sndAc>
      <p:stSnd>
        <p:snd r:embed="rId2" name="chimes.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a:extLst>
              <a:ext uri="{FF2B5EF4-FFF2-40B4-BE49-F238E27FC236}">
                <a16:creationId xmlns:a16="http://schemas.microsoft.com/office/drawing/2014/main" id="{5014BB81-9A00-DB8D-AEDF-22B3460A0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6" y="-30470"/>
            <a:ext cx="9226826" cy="6939546"/>
          </a:xfrm>
          <a:prstGeom prst="rect">
            <a:avLst/>
          </a:prstGeom>
        </p:spPr>
      </p:pic>
      <p:sp>
        <p:nvSpPr>
          <p:cNvPr id="8" name="وسيلة شرح على شكل سحابة 7">
            <a:extLst>
              <a:ext uri="{FF2B5EF4-FFF2-40B4-BE49-F238E27FC236}">
                <a16:creationId xmlns:a16="http://schemas.microsoft.com/office/drawing/2014/main" id="{39829E96-9C43-AA61-DBC7-95527AEF8F4B}"/>
              </a:ext>
            </a:extLst>
          </p:cNvPr>
          <p:cNvSpPr/>
          <p:nvPr/>
        </p:nvSpPr>
        <p:spPr bwMode="auto">
          <a:xfrm>
            <a:off x="2571751" y="1511575"/>
            <a:ext cx="3750641" cy="2726359"/>
          </a:xfrm>
          <a:prstGeom prst="cloudCallout">
            <a:avLst>
              <a:gd name="adj1" fmla="val -71719"/>
              <a:gd name="adj2" fmla="val 77108"/>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defRPr/>
            </a:pPr>
            <a:endParaRPr lang="ar-SA" dirty="0">
              <a:solidFill>
                <a:srgbClr val="666633"/>
              </a:solidFill>
              <a:latin typeface="Comic Sans MS" pitchFamily="66" charset="0"/>
            </a:endParaRPr>
          </a:p>
        </p:txBody>
      </p:sp>
      <p:sp>
        <p:nvSpPr>
          <p:cNvPr id="5" name="عنصر نائب لرقم الشريحة 4">
            <a:extLst>
              <a:ext uri="{FF2B5EF4-FFF2-40B4-BE49-F238E27FC236}">
                <a16:creationId xmlns:a16="http://schemas.microsoft.com/office/drawing/2014/main" id="{35CAB555-F1B0-7D5C-F836-8E3309DAC1BD}"/>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0D68391A-9902-4A00-B6F2-609F00883580}" type="slidenum">
              <a:rPr lang="ar-SA" altLang="en-US" sz="1400" b="0" i="0">
                <a:solidFill>
                  <a:schemeClr val="tx1"/>
                </a:solidFill>
                <a:latin typeface="Times New Roman" panose="02020603050405020304" pitchFamily="18" charset="0"/>
              </a:rPr>
              <a:pPr eaLnBrk="1" hangingPunct="1"/>
              <a:t>40</a:t>
            </a:fld>
            <a:endParaRPr lang="en-US" altLang="en-US" sz="1400" b="0" i="0">
              <a:solidFill>
                <a:schemeClr val="tx1"/>
              </a:solidFill>
              <a:latin typeface="Times New Roman" panose="02020603050405020304" pitchFamily="18" charset="0"/>
            </a:endParaRPr>
          </a:p>
        </p:txBody>
      </p:sp>
      <p:pic>
        <p:nvPicPr>
          <p:cNvPr id="17414" name="Picture 6" descr="fa18q35">
            <a:extLst>
              <a:ext uri="{FF2B5EF4-FFF2-40B4-BE49-F238E27FC236}">
                <a16:creationId xmlns:a16="http://schemas.microsoft.com/office/drawing/2014/main" id="{DA9860CD-933A-CBA8-B3F6-2D3E17B64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26" y="3750090"/>
            <a:ext cx="1785937"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a:extLst>
              <a:ext uri="{FF2B5EF4-FFF2-40B4-BE49-F238E27FC236}">
                <a16:creationId xmlns:a16="http://schemas.microsoft.com/office/drawing/2014/main" id="{5DAE15A9-2D44-3659-F63F-5D54FE112444}"/>
              </a:ext>
            </a:extLst>
          </p:cNvPr>
          <p:cNvSpPr/>
          <p:nvPr/>
        </p:nvSpPr>
        <p:spPr>
          <a:xfrm>
            <a:off x="7389790" y="338137"/>
            <a:ext cx="1317990" cy="923330"/>
          </a:xfrm>
          <a:prstGeom prst="rect">
            <a:avLst/>
          </a:prstGeom>
          <a:noFill/>
        </p:spPr>
        <p:txBody>
          <a:bodyPr wrap="none">
            <a:spAutoFit/>
          </a:bodyPr>
          <a:lstStyle/>
          <a:p>
            <a:pPr algn="ctr">
              <a:defRPr/>
            </a:pPr>
            <a:r>
              <a:rPr lang="ar-SA"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نشاط</a:t>
            </a:r>
          </a:p>
        </p:txBody>
      </p:sp>
      <p:sp>
        <p:nvSpPr>
          <p:cNvPr id="3" name="مربع نص 2">
            <a:extLst>
              <a:ext uri="{FF2B5EF4-FFF2-40B4-BE49-F238E27FC236}">
                <a16:creationId xmlns:a16="http://schemas.microsoft.com/office/drawing/2014/main" id="{E16DE457-C5A9-7725-8B46-E3E90243D531}"/>
              </a:ext>
            </a:extLst>
          </p:cNvPr>
          <p:cNvSpPr txBox="1"/>
          <p:nvPr/>
        </p:nvSpPr>
        <p:spPr>
          <a:xfrm>
            <a:off x="1815272" y="2551588"/>
            <a:ext cx="4279348" cy="646331"/>
          </a:xfrm>
          <a:prstGeom prst="rect">
            <a:avLst/>
          </a:prstGeom>
          <a:noFill/>
        </p:spPr>
        <p:txBody>
          <a:bodyPr wrap="square" rtlCol="1">
            <a:spAutoFit/>
          </a:bodyPr>
          <a:lstStyle/>
          <a:p>
            <a:pPr algn="r"/>
            <a:r>
              <a:rPr lang="ar-SA"/>
              <a:t>نموذج تحليل المحتوى </a:t>
            </a:r>
            <a:endParaRPr lang="ar-AE"/>
          </a:p>
        </p:txBody>
      </p:sp>
    </p:spTree>
    <p:extLst>
      <p:ext uri="{BB962C8B-B14F-4D97-AF65-F5344CB8AC3E}">
        <p14:creationId xmlns:p14="http://schemas.microsoft.com/office/powerpoint/2010/main" val="2517040016"/>
      </p:ext>
    </p:extLst>
  </p:cSld>
  <p:clrMapOvr>
    <a:masterClrMapping/>
  </p:clrMapOvr>
  <p:transition spd="slow">
    <p:newsflash/>
    <p:sndAc>
      <p:stSnd>
        <p:snd r:embed="rId2" name="chimes.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6">
            <a:extLst>
              <a:ext uri="{FF2B5EF4-FFF2-40B4-BE49-F238E27FC236}">
                <a16:creationId xmlns:a16="http://schemas.microsoft.com/office/drawing/2014/main" id="{A33FF587-3108-A8AB-A809-9DACB6A15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عنصر نائب لرقم الشريحة 4">
            <a:extLst>
              <a:ext uri="{FF2B5EF4-FFF2-40B4-BE49-F238E27FC236}">
                <a16:creationId xmlns:a16="http://schemas.microsoft.com/office/drawing/2014/main" id="{51DCF796-3183-B7C7-A825-3ABAA076BA73}"/>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F74F147B-C3F6-4C9E-8521-9430CD09B96C}" type="slidenum">
              <a:rPr lang="ar-SA" altLang="en-US" sz="1400" b="0" i="0">
                <a:solidFill>
                  <a:schemeClr val="tx1"/>
                </a:solidFill>
                <a:latin typeface="Times New Roman" panose="02020603050405020304" pitchFamily="18" charset="0"/>
              </a:rPr>
              <a:pPr eaLnBrk="1" hangingPunct="1"/>
              <a:t>41</a:t>
            </a:fld>
            <a:endParaRPr lang="en-US" altLang="en-US" sz="1400" b="0" i="0">
              <a:solidFill>
                <a:schemeClr val="tx1"/>
              </a:solidFill>
              <a:latin typeface="Times New Roman" panose="02020603050405020304" pitchFamily="18" charset="0"/>
            </a:endParaRPr>
          </a:p>
        </p:txBody>
      </p:sp>
      <p:graphicFrame>
        <p:nvGraphicFramePr>
          <p:cNvPr id="3" name="رسم تخطيطي 2">
            <a:extLst>
              <a:ext uri="{FF2B5EF4-FFF2-40B4-BE49-F238E27FC236}">
                <a16:creationId xmlns:a16="http://schemas.microsoft.com/office/drawing/2014/main" id="{B871C7DE-55EF-5C54-3382-ADBCBE88CB0F}"/>
              </a:ext>
            </a:extLst>
          </p:cNvPr>
          <p:cNvGraphicFramePr/>
          <p:nvPr>
            <p:extLst>
              <p:ext uri="{D42A27DB-BD31-4B8C-83A1-F6EECF244321}">
                <p14:modId xmlns:p14="http://schemas.microsoft.com/office/powerpoint/2010/main" val="4003556397"/>
              </p:ext>
            </p:extLst>
          </p:nvPr>
        </p:nvGraphicFramePr>
        <p:xfrm>
          <a:off x="572880" y="489345"/>
          <a:ext cx="8213933" cy="4494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مربع نص 3">
            <a:extLst>
              <a:ext uri="{FF2B5EF4-FFF2-40B4-BE49-F238E27FC236}">
                <a16:creationId xmlns:a16="http://schemas.microsoft.com/office/drawing/2014/main" id="{AD178F48-BAEE-0F29-F04F-01D0B634D671}"/>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graphicEl>
                                              <a:dgm id="{EDD49824-233E-41F2-9B77-DC8AD9F4BEAF}"/>
                                            </p:graphicEl>
                                          </p:spTgt>
                                        </p:tgtEl>
                                        <p:attrNameLst>
                                          <p:attrName>style.visibility</p:attrName>
                                        </p:attrNameLst>
                                      </p:cBhvr>
                                      <p:to>
                                        <p:strVal val="visible"/>
                                      </p:to>
                                    </p:set>
                                    <p:anim calcmode="lin" valueType="num">
                                      <p:cBhvr additive="base">
                                        <p:cTn id="7" dur="500" fill="hold"/>
                                        <p:tgtEl>
                                          <p:spTgt spid="3">
                                            <p:graphicEl>
                                              <a:dgm id="{EDD49824-233E-41F2-9B77-DC8AD9F4BEA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EDD49824-233E-41F2-9B77-DC8AD9F4BEAF}"/>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grpId="0" nodeType="clickEffect">
                                  <p:stCondLst>
                                    <p:cond delay="0"/>
                                  </p:stCondLst>
                                  <p:childTnLst>
                                    <p:set>
                                      <p:cBhvr>
                                        <p:cTn id="12" dur="1" fill="hold">
                                          <p:stCondLst>
                                            <p:cond delay="0"/>
                                          </p:stCondLst>
                                        </p:cTn>
                                        <p:tgtEl>
                                          <p:spTgt spid="3">
                                            <p:graphicEl>
                                              <a:dgm id="{F899B8BB-B87F-4710-BB3D-627C9FD4EE3F}"/>
                                            </p:graphicEl>
                                          </p:spTgt>
                                        </p:tgtEl>
                                        <p:attrNameLst>
                                          <p:attrName>style.visibility</p:attrName>
                                        </p:attrNameLst>
                                      </p:cBhvr>
                                      <p:to>
                                        <p:strVal val="visible"/>
                                      </p:to>
                                    </p:set>
                                    <p:anim calcmode="lin" valueType="num">
                                      <p:cBhvr additive="base">
                                        <p:cTn id="13" dur="500" fill="hold"/>
                                        <p:tgtEl>
                                          <p:spTgt spid="3">
                                            <p:graphicEl>
                                              <a:dgm id="{F899B8BB-B87F-4710-BB3D-627C9FD4EE3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F899B8BB-B87F-4710-BB3D-627C9FD4EE3F}"/>
                                            </p:graphicEl>
                                          </p:spTgt>
                                        </p:tgtEl>
                                        <p:attrNameLst>
                                          <p:attrName>ppt_y</p:attrName>
                                        </p:attrNameLst>
                                      </p:cBhvr>
                                      <p:tavLst>
                                        <p:tav tm="0">
                                          <p:val>
                                            <p:strVal val="0-#ppt_h/2"/>
                                          </p:val>
                                        </p:tav>
                                        <p:tav tm="100000">
                                          <p:val>
                                            <p:strVal val="#ppt_y"/>
                                          </p:val>
                                        </p:tav>
                                      </p:tavLst>
                                    </p:anim>
                                  </p:childTnLst>
                                </p:cTn>
                              </p:par>
                              <p:par>
                                <p:cTn id="15" presetID="2" presetClass="entr" presetSubtype="1" accel="50000" decel="50000" fill="hold" grpId="0" nodeType="withEffect">
                                  <p:stCondLst>
                                    <p:cond delay="0"/>
                                  </p:stCondLst>
                                  <p:childTnLst>
                                    <p:set>
                                      <p:cBhvr>
                                        <p:cTn id="16" dur="1" fill="hold">
                                          <p:stCondLst>
                                            <p:cond delay="0"/>
                                          </p:stCondLst>
                                        </p:cTn>
                                        <p:tgtEl>
                                          <p:spTgt spid="3">
                                            <p:graphicEl>
                                              <a:dgm id="{3DF00005-757F-4041-BD9F-51E847461A25}"/>
                                            </p:graphicEl>
                                          </p:spTgt>
                                        </p:tgtEl>
                                        <p:attrNameLst>
                                          <p:attrName>style.visibility</p:attrName>
                                        </p:attrNameLst>
                                      </p:cBhvr>
                                      <p:to>
                                        <p:strVal val="visible"/>
                                      </p:to>
                                    </p:set>
                                    <p:anim calcmode="lin" valueType="num">
                                      <p:cBhvr additive="base">
                                        <p:cTn id="17" dur="500" fill="hold"/>
                                        <p:tgtEl>
                                          <p:spTgt spid="3">
                                            <p:graphicEl>
                                              <a:dgm id="{3DF00005-757F-4041-BD9F-51E847461A2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3DF00005-757F-4041-BD9F-51E847461A25}"/>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accel="50000" decel="50000" fill="hold" grpId="0" nodeType="clickEffect">
                                  <p:stCondLst>
                                    <p:cond delay="0"/>
                                  </p:stCondLst>
                                  <p:childTnLst>
                                    <p:set>
                                      <p:cBhvr>
                                        <p:cTn id="22" dur="1" fill="hold">
                                          <p:stCondLst>
                                            <p:cond delay="0"/>
                                          </p:stCondLst>
                                        </p:cTn>
                                        <p:tgtEl>
                                          <p:spTgt spid="3">
                                            <p:graphicEl>
                                              <a:dgm id="{383BC4B5-69E2-4636-9ED9-A2F288BFF51A}"/>
                                            </p:graphicEl>
                                          </p:spTgt>
                                        </p:tgtEl>
                                        <p:attrNameLst>
                                          <p:attrName>style.visibility</p:attrName>
                                        </p:attrNameLst>
                                      </p:cBhvr>
                                      <p:to>
                                        <p:strVal val="visible"/>
                                      </p:to>
                                    </p:set>
                                    <p:anim calcmode="lin" valueType="num">
                                      <p:cBhvr additive="base">
                                        <p:cTn id="23" dur="500" fill="hold"/>
                                        <p:tgtEl>
                                          <p:spTgt spid="3">
                                            <p:graphicEl>
                                              <a:dgm id="{383BC4B5-69E2-4636-9ED9-A2F288BFF51A}"/>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383BC4B5-69E2-4636-9ED9-A2F288BFF51A}"/>
                                            </p:graphicEl>
                                          </p:spTgt>
                                        </p:tgtEl>
                                        <p:attrNameLst>
                                          <p:attrName>ppt_y</p:attrName>
                                        </p:attrNameLst>
                                      </p:cBhvr>
                                      <p:tavLst>
                                        <p:tav tm="0">
                                          <p:val>
                                            <p:strVal val="0-#ppt_h/2"/>
                                          </p:val>
                                        </p:tav>
                                        <p:tav tm="100000">
                                          <p:val>
                                            <p:strVal val="#ppt_y"/>
                                          </p:val>
                                        </p:tav>
                                      </p:tavLst>
                                    </p:anim>
                                  </p:childTnLst>
                                </p:cTn>
                              </p:par>
                              <p:par>
                                <p:cTn id="25" presetID="2" presetClass="entr" presetSubtype="1" accel="50000" decel="50000" fill="hold" grpId="0" nodeType="withEffect">
                                  <p:stCondLst>
                                    <p:cond delay="0"/>
                                  </p:stCondLst>
                                  <p:childTnLst>
                                    <p:set>
                                      <p:cBhvr>
                                        <p:cTn id="26" dur="1" fill="hold">
                                          <p:stCondLst>
                                            <p:cond delay="0"/>
                                          </p:stCondLst>
                                        </p:cTn>
                                        <p:tgtEl>
                                          <p:spTgt spid="3">
                                            <p:graphicEl>
                                              <a:dgm id="{0FBA9D2E-A20A-49BF-871D-5657A943AAFD}"/>
                                            </p:graphicEl>
                                          </p:spTgt>
                                        </p:tgtEl>
                                        <p:attrNameLst>
                                          <p:attrName>style.visibility</p:attrName>
                                        </p:attrNameLst>
                                      </p:cBhvr>
                                      <p:to>
                                        <p:strVal val="visible"/>
                                      </p:to>
                                    </p:set>
                                    <p:anim calcmode="lin" valueType="num">
                                      <p:cBhvr additive="base">
                                        <p:cTn id="27" dur="500" fill="hold"/>
                                        <p:tgtEl>
                                          <p:spTgt spid="3">
                                            <p:graphicEl>
                                              <a:dgm id="{0FBA9D2E-A20A-49BF-871D-5657A943AAF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0FBA9D2E-A20A-49BF-871D-5657A943AAF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6">
            <a:extLst>
              <a:ext uri="{FF2B5EF4-FFF2-40B4-BE49-F238E27FC236}">
                <a16:creationId xmlns:a16="http://schemas.microsoft.com/office/drawing/2014/main" id="{740BA7AD-2CFD-CECC-5C16-18A704D9D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عنصر نائب لرقم الشريحة 2">
            <a:extLst>
              <a:ext uri="{FF2B5EF4-FFF2-40B4-BE49-F238E27FC236}">
                <a16:creationId xmlns:a16="http://schemas.microsoft.com/office/drawing/2014/main" id="{12A891EE-F0A9-18F5-DDEF-5312CA8C76A4}"/>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6829BDD8-259D-4746-92CF-A52799E39961}" type="slidenum">
              <a:rPr lang="ar-SA" altLang="en-US" sz="1400" b="0" i="0">
                <a:solidFill>
                  <a:schemeClr val="tx1"/>
                </a:solidFill>
                <a:latin typeface="Times New Roman" panose="02020603050405020304" pitchFamily="18" charset="0"/>
              </a:rPr>
              <a:pPr eaLnBrk="1" hangingPunct="1"/>
              <a:t>42</a:t>
            </a:fld>
            <a:endParaRPr lang="en-US" altLang="en-US" sz="1400" b="0" i="0">
              <a:solidFill>
                <a:schemeClr val="tx1"/>
              </a:solidFill>
              <a:latin typeface="Times New Roman" panose="02020603050405020304" pitchFamily="18" charset="0"/>
            </a:endParaRPr>
          </a:p>
        </p:txBody>
      </p:sp>
      <p:pic>
        <p:nvPicPr>
          <p:cNvPr id="4" name="Picture 33" descr="j0236531">
            <a:extLst>
              <a:ext uri="{FF2B5EF4-FFF2-40B4-BE49-F238E27FC236}">
                <a16:creationId xmlns:a16="http://schemas.microsoft.com/office/drawing/2014/main" id="{1A57A347-3B7C-1272-4CD9-9BDEB0D3196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13266" y="85454"/>
            <a:ext cx="2945150" cy="359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a:extLst>
              <a:ext uri="{FF2B5EF4-FFF2-40B4-BE49-F238E27FC236}">
                <a16:creationId xmlns:a16="http://schemas.microsoft.com/office/drawing/2014/main" id="{976282CA-CF50-EAA5-F641-1BE1C9F470AC}"/>
              </a:ext>
            </a:extLst>
          </p:cNvPr>
          <p:cNvSpPr/>
          <p:nvPr/>
        </p:nvSpPr>
        <p:spPr>
          <a:xfrm>
            <a:off x="5258416" y="1480035"/>
            <a:ext cx="2166612" cy="923330"/>
          </a:xfrm>
          <a:prstGeom prst="rect">
            <a:avLst/>
          </a:prstGeom>
          <a:noFill/>
        </p:spPr>
        <p:txBody>
          <a:bodyPr wrap="square">
            <a:spAutoFit/>
          </a:bodyPr>
          <a:lstStyle/>
          <a:p>
            <a:pPr algn="ctr">
              <a:defRPr/>
            </a:pPr>
            <a:r>
              <a:rPr lang="ar-SA"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نشاط</a:t>
            </a:r>
          </a:p>
        </p:txBody>
      </p:sp>
      <p:sp>
        <p:nvSpPr>
          <p:cNvPr id="6" name="مستطيل 5">
            <a:extLst>
              <a:ext uri="{FF2B5EF4-FFF2-40B4-BE49-F238E27FC236}">
                <a16:creationId xmlns:a16="http://schemas.microsoft.com/office/drawing/2014/main" id="{999FA398-2330-AAB7-FCB7-69F0959CB84B}"/>
              </a:ext>
            </a:extLst>
          </p:cNvPr>
          <p:cNvSpPr/>
          <p:nvPr/>
        </p:nvSpPr>
        <p:spPr>
          <a:xfrm>
            <a:off x="1799445" y="3938185"/>
            <a:ext cx="5545109" cy="923330"/>
          </a:xfrm>
          <a:prstGeom prst="rect">
            <a:avLst/>
          </a:prstGeom>
          <a:noFill/>
        </p:spPr>
        <p:txBody>
          <a:bodyPr>
            <a:spAutoFit/>
          </a:bodyPr>
          <a:lstStyle/>
          <a:p>
            <a:pPr algn="ctr">
              <a:defRPr/>
            </a:pPr>
            <a:r>
              <a:rPr lang="ar-SA"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 هو جدول الموصفات؟ </a:t>
            </a: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6">
            <a:extLst>
              <a:ext uri="{FF2B5EF4-FFF2-40B4-BE49-F238E27FC236}">
                <a16:creationId xmlns:a16="http://schemas.microsoft.com/office/drawing/2014/main" id="{53CE7CFB-F4F8-CC4F-321E-4AA6197BA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891" name="Text Box 24">
            <a:extLst>
              <a:ext uri="{FF2B5EF4-FFF2-40B4-BE49-F238E27FC236}">
                <a16:creationId xmlns:a16="http://schemas.microsoft.com/office/drawing/2014/main" id="{0FBDF0A6-7CF4-9B41-BC90-2D1596A2CBA2}"/>
              </a:ext>
            </a:extLst>
          </p:cNvPr>
          <p:cNvSpPr txBox="1">
            <a:spLocks noChangeArrowheads="1"/>
          </p:cNvSpPr>
          <p:nvPr/>
        </p:nvSpPr>
        <p:spPr bwMode="auto">
          <a:xfrm>
            <a:off x="1423368" y="1056379"/>
            <a:ext cx="599798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justLow" eaLnBrk="1" hangingPunct="1"/>
            <a:r>
              <a:rPr kumimoji="1" lang="ar-SA" altLang="en-US" sz="3200">
                <a:solidFill>
                  <a:schemeClr val="tx1"/>
                </a:solidFill>
                <a:latin typeface="Segoe UI Semibold" panose="020B0702040204020203" pitchFamily="34" charset="0"/>
                <a:cs typeface="Segoe UI Semibold" panose="020B0702040204020203" pitchFamily="34" charset="0"/>
              </a:rPr>
              <a:t>هو مخطط تفصيلي يحدد محتوى الاختبار ، ويربط محتوى المادة الدراسية بالأهداف التعليمية السلوكية ، ويبين الوزن النسبي الذي يعطيه المعلم لكل موضوع من الموضوعات المختلفة ، والأوزان النسبية للأهداف المعرفية السلوكية في مستوياتها المختلفة .</a:t>
            </a:r>
            <a:endParaRPr lang="en-US" altLang="en-US" sz="3200">
              <a:solidFill>
                <a:schemeClr val="tx1"/>
              </a:solidFill>
              <a:latin typeface="Segoe UI Semibold" panose="020B0702040204020203" pitchFamily="34" charset="0"/>
              <a:cs typeface="Segoe UI Semibold" panose="020B0702040204020203" pitchFamily="34" charset="0"/>
            </a:endParaRPr>
          </a:p>
        </p:txBody>
      </p:sp>
      <p:sp>
        <p:nvSpPr>
          <p:cNvPr id="37892" name="Rectangle 26">
            <a:extLst>
              <a:ext uri="{FF2B5EF4-FFF2-40B4-BE49-F238E27FC236}">
                <a16:creationId xmlns:a16="http://schemas.microsoft.com/office/drawing/2014/main" id="{88D8D181-CF1B-4349-BAA7-864604FF7FD9}"/>
              </a:ext>
            </a:extLst>
          </p:cNvPr>
          <p:cNvSpPr>
            <a:spLocks noChangeArrowheads="1"/>
          </p:cNvSpPr>
          <p:nvPr/>
        </p:nvSpPr>
        <p:spPr bwMode="auto">
          <a:xfrm rot="5400000">
            <a:off x="2238375" y="147638"/>
            <a:ext cx="2365375"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Tree>
  </p:cSld>
  <p:clrMapOvr>
    <a:masterClrMapping/>
  </p:clrMapOvr>
  <p:transition spd="slow">
    <p:newsflash/>
    <p:sndAc>
      <p:stSnd>
        <p:snd r:embed="rId2" name="chimes.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6">
            <a:extLst>
              <a:ext uri="{FF2B5EF4-FFF2-40B4-BE49-F238E27FC236}">
                <a16:creationId xmlns:a16="http://schemas.microsoft.com/office/drawing/2014/main" id="{FC382B20-7189-08FB-D1E2-C581A5DF3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عنصر نائب لرقم الشريحة 2">
            <a:extLst>
              <a:ext uri="{FF2B5EF4-FFF2-40B4-BE49-F238E27FC236}">
                <a16:creationId xmlns:a16="http://schemas.microsoft.com/office/drawing/2014/main" id="{A327CA46-E12B-4109-3487-46522DF3199B}"/>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73EA9238-6006-4045-9E30-0FD8027758B2}" type="slidenum">
              <a:rPr lang="ar-SA" altLang="en-US" sz="1400" b="0" i="0">
                <a:solidFill>
                  <a:schemeClr val="tx1"/>
                </a:solidFill>
                <a:latin typeface="Times New Roman" panose="02020603050405020304" pitchFamily="18" charset="0"/>
              </a:rPr>
              <a:pPr eaLnBrk="1" hangingPunct="1"/>
              <a:t>44</a:t>
            </a:fld>
            <a:endParaRPr lang="en-US" altLang="en-US" sz="1400" b="0" i="0">
              <a:solidFill>
                <a:schemeClr val="tx1"/>
              </a:solidFill>
              <a:latin typeface="Times New Roman" panose="02020603050405020304" pitchFamily="18" charset="0"/>
            </a:endParaRPr>
          </a:p>
        </p:txBody>
      </p:sp>
      <p:sp>
        <p:nvSpPr>
          <p:cNvPr id="38915" name="مستطيل 3">
            <a:extLst>
              <a:ext uri="{FF2B5EF4-FFF2-40B4-BE49-F238E27FC236}">
                <a16:creationId xmlns:a16="http://schemas.microsoft.com/office/drawing/2014/main" id="{A616FC57-394E-B0F9-0FEC-02BA45F639CA}"/>
              </a:ext>
            </a:extLst>
          </p:cNvPr>
          <p:cNvSpPr>
            <a:spLocks noChangeArrowheads="1"/>
          </p:cNvSpPr>
          <p:nvPr/>
        </p:nvSpPr>
        <p:spPr bwMode="auto">
          <a:xfrm>
            <a:off x="1721733" y="1920876"/>
            <a:ext cx="5911366"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justLow" eaLnBrk="1" hangingPunct="1">
              <a:spcBef>
                <a:spcPct val="50000"/>
              </a:spcBef>
            </a:pPr>
            <a:r>
              <a:rPr kumimoji="1" lang="ar-SA" altLang="en-US">
                <a:solidFill>
                  <a:schemeClr val="tx1"/>
                </a:solidFill>
                <a:latin typeface="Arial Narrow" panose="020B0606020202030204" pitchFamily="34" charset="0"/>
                <a:cs typeface="Simplified Arabic" panose="02020603050405020304" pitchFamily="18" charset="-78"/>
              </a:rPr>
              <a:t>إن من أهم أغراض جدول المواصفات هو تحقيق التوازن في الاختبار ، والتأكيد على أنه يقيس عينة ممثلة لأهداف التدريس ومحتوى المادة الدراسية التي يُراد قياس التحصيل فيها </a:t>
            </a:r>
            <a:endParaRPr kumimoji="1" lang="en-US" altLang="en-US">
              <a:solidFill>
                <a:schemeClr val="tx1"/>
              </a:solidFill>
              <a:latin typeface="Arial Narrow" panose="020B0606020202030204" pitchFamily="34" charset="0"/>
              <a:cs typeface="Simplified Arabic" panose="02020603050405020304" pitchFamily="18" charset="-78"/>
            </a:endParaRPr>
          </a:p>
        </p:txBody>
      </p:sp>
      <p:pic>
        <p:nvPicPr>
          <p:cNvPr id="38916" name="Picture 75" descr="j0336381">
            <a:extLst>
              <a:ext uri="{FF2B5EF4-FFF2-40B4-BE49-F238E27FC236}">
                <a16:creationId xmlns:a16="http://schemas.microsoft.com/office/drawing/2014/main" id="{FDA0C88B-4D0A-88CB-7A00-18673A33D9D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243" y="4774606"/>
            <a:ext cx="178752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a:extLst>
              <a:ext uri="{FF2B5EF4-FFF2-40B4-BE49-F238E27FC236}">
                <a16:creationId xmlns:a16="http://schemas.microsoft.com/office/drawing/2014/main" id="{E419F55A-0326-C626-1FFA-5A57FD2CC1D9}"/>
              </a:ext>
            </a:extLst>
          </p:cNvPr>
          <p:cNvSpPr/>
          <p:nvPr/>
        </p:nvSpPr>
        <p:spPr>
          <a:xfrm>
            <a:off x="782340" y="997546"/>
            <a:ext cx="6622326" cy="923330"/>
          </a:xfrm>
          <a:prstGeom prst="rect">
            <a:avLst/>
          </a:prstGeom>
          <a:noFill/>
        </p:spPr>
        <p:txBody>
          <a:bodyPr wrap="none">
            <a:spAutoFit/>
          </a:bodyPr>
          <a:lstStyle/>
          <a:p>
            <a:pPr algn="ctr">
              <a:defRPr/>
            </a:pPr>
            <a:r>
              <a:rPr lang="ar-SA" sz="5400" u="sng" dirty="0">
                <a:ln w="12700">
                  <a:solidFill>
                    <a:schemeClr val="tx2">
                      <a:satMod val="155000"/>
                    </a:schemeClr>
                  </a:solidFill>
                  <a:prstDash val="solid"/>
                </a:ln>
                <a:solidFill>
                  <a:srgbClr val="CC3300"/>
                </a:solidFill>
                <a:effectLst>
                  <a:outerShdw blurRad="41275" dist="20320" dir="1800000" algn="tl" rotWithShape="0">
                    <a:srgbClr val="000000">
                      <a:alpha val="40000"/>
                    </a:srgbClr>
                  </a:outerShdw>
                </a:effectLst>
              </a:rPr>
              <a:t>الغرض من جدول المواصفات</a:t>
            </a:r>
          </a:p>
        </p:txBody>
      </p:sp>
    </p:spTree>
  </p:cSld>
  <p:clrMapOvr>
    <a:masterClrMapping/>
  </p:clrMapOvr>
  <p:transition spd="slow">
    <p:newsflash/>
    <p:sndAc>
      <p:stSnd>
        <p:snd r:embed="rId2" name="chimes.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6">
            <a:extLst>
              <a:ext uri="{FF2B5EF4-FFF2-40B4-BE49-F238E27FC236}">
                <a16:creationId xmlns:a16="http://schemas.microsoft.com/office/drawing/2014/main" id="{575C27F8-9D2C-10AF-6A2D-505D40DE1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61">
            <a:extLst>
              <a:ext uri="{FF2B5EF4-FFF2-40B4-BE49-F238E27FC236}">
                <a16:creationId xmlns:a16="http://schemas.microsoft.com/office/drawing/2014/main" id="{47E7C8AB-ED3B-F7A4-82E9-4264276C4858}"/>
              </a:ext>
            </a:extLst>
          </p:cNvPr>
          <p:cNvGrpSpPr>
            <a:grpSpLocks/>
          </p:cNvGrpSpPr>
          <p:nvPr/>
        </p:nvGrpSpPr>
        <p:grpSpPr bwMode="auto">
          <a:xfrm>
            <a:off x="128588" y="296863"/>
            <a:ext cx="8885237" cy="457200"/>
            <a:chOff x="624" y="96"/>
            <a:chExt cx="5232" cy="288"/>
          </a:xfrm>
        </p:grpSpPr>
        <p:sp>
          <p:nvSpPr>
            <p:cNvPr id="39945" name="Rectangle 62">
              <a:extLst>
                <a:ext uri="{FF2B5EF4-FFF2-40B4-BE49-F238E27FC236}">
                  <a16:creationId xmlns:a16="http://schemas.microsoft.com/office/drawing/2014/main" id="{C786859C-F528-0F7E-43C9-1578CED4411F}"/>
                </a:ext>
              </a:extLst>
            </p:cNvPr>
            <p:cNvSpPr>
              <a:spLocks noChangeArrowheads="1"/>
            </p:cNvSpPr>
            <p:nvPr/>
          </p:nvSpPr>
          <p:spPr bwMode="auto">
            <a:xfrm rot="5400000">
              <a:off x="3048" y="-2328"/>
              <a:ext cx="288" cy="5136"/>
            </a:xfrm>
            <a:prstGeom prst="rect">
              <a:avLst/>
            </a:prstGeom>
            <a:gradFill rotWithShape="0">
              <a:gsLst>
                <a:gs pos="0">
                  <a:srgbClr val="18024A"/>
                </a:gs>
                <a:gs pos="50000">
                  <a:srgbClr val="286EA2"/>
                </a:gs>
                <a:gs pos="100000">
                  <a:srgbClr val="18024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39946" name="Oval 63">
              <a:extLst>
                <a:ext uri="{FF2B5EF4-FFF2-40B4-BE49-F238E27FC236}">
                  <a16:creationId xmlns:a16="http://schemas.microsoft.com/office/drawing/2014/main" id="{FCE0C030-6888-470F-DA7C-A8F22B3BD742}"/>
                </a:ext>
              </a:extLst>
            </p:cNvPr>
            <p:cNvSpPr>
              <a:spLocks noChangeArrowheads="1"/>
            </p:cNvSpPr>
            <p:nvPr/>
          </p:nvSpPr>
          <p:spPr bwMode="auto">
            <a:xfrm>
              <a:off x="4272" y="144"/>
              <a:ext cx="144" cy="144"/>
            </a:xfrm>
            <a:prstGeom prst="ellipse">
              <a:avLst/>
            </a:prstGeom>
            <a:gradFill rotWithShape="0">
              <a:gsLst>
                <a:gs pos="0">
                  <a:srgbClr val="993300"/>
                </a:gs>
                <a:gs pos="50000">
                  <a:srgbClr val="FF00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39947" name="Text Box 64">
              <a:extLst>
                <a:ext uri="{FF2B5EF4-FFF2-40B4-BE49-F238E27FC236}">
                  <a16:creationId xmlns:a16="http://schemas.microsoft.com/office/drawing/2014/main" id="{50C7E78B-6A84-94E7-41AE-CE5BDCCF1868}"/>
                </a:ext>
              </a:extLst>
            </p:cNvPr>
            <p:cNvSpPr txBox="1">
              <a:spLocks noChangeArrowheads="1"/>
            </p:cNvSpPr>
            <p:nvPr/>
          </p:nvSpPr>
          <p:spPr bwMode="auto">
            <a:xfrm>
              <a:off x="4272" y="96"/>
              <a:ext cx="1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50000"/>
                </a:spcBef>
              </a:pPr>
              <a:endParaRPr lang="en-US" altLang="en-US">
                <a:solidFill>
                  <a:schemeClr val="bg1"/>
                </a:solidFill>
                <a:latin typeface="Tahoma" panose="020B0604030504040204" pitchFamily="34" charset="0"/>
                <a:cs typeface="Tahoma" panose="020B0604030504040204" pitchFamily="34" charset="0"/>
              </a:endParaRPr>
            </a:p>
          </p:txBody>
        </p:sp>
        <p:sp>
          <p:nvSpPr>
            <p:cNvPr id="39948" name="Text Box 65">
              <a:extLst>
                <a:ext uri="{FF2B5EF4-FFF2-40B4-BE49-F238E27FC236}">
                  <a16:creationId xmlns:a16="http://schemas.microsoft.com/office/drawing/2014/main" id="{E54D8C97-B1AF-ED4E-3F52-C79F71C484AC}"/>
                </a:ext>
              </a:extLst>
            </p:cNvPr>
            <p:cNvSpPr txBox="1">
              <a:spLocks noChangeArrowheads="1"/>
            </p:cNvSpPr>
            <p:nvPr/>
          </p:nvSpPr>
          <p:spPr bwMode="auto">
            <a:xfrm>
              <a:off x="1824" y="134"/>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2000">
                  <a:solidFill>
                    <a:srgbClr val="FFFF00"/>
                  </a:solidFill>
                  <a:latin typeface="Tahoma" panose="020B0604030504040204" pitchFamily="34" charset="0"/>
                  <a:cs typeface="PT Bold Heading" pitchFamily="2" charset="0"/>
                </a:rPr>
                <a:t>ما هي فوائد جدول المواصفات</a:t>
              </a:r>
              <a:endParaRPr lang="en-US" altLang="en-US" sz="2000">
                <a:solidFill>
                  <a:srgbClr val="FFFF00"/>
                </a:solidFill>
                <a:latin typeface="Tahoma" panose="020B0604030504040204" pitchFamily="34" charset="0"/>
                <a:cs typeface="PT Bold Heading" pitchFamily="2" charset="0"/>
              </a:endParaRPr>
            </a:p>
          </p:txBody>
        </p:sp>
      </p:grpSp>
      <p:sp>
        <p:nvSpPr>
          <p:cNvPr id="72788" name="AutoShape 84">
            <a:extLst>
              <a:ext uri="{FF2B5EF4-FFF2-40B4-BE49-F238E27FC236}">
                <a16:creationId xmlns:a16="http://schemas.microsoft.com/office/drawing/2014/main" id="{25493BD7-FB90-97BC-77FE-588EB4F51831}"/>
              </a:ext>
            </a:extLst>
          </p:cNvPr>
          <p:cNvSpPr>
            <a:spLocks noChangeArrowheads="1"/>
          </p:cNvSpPr>
          <p:nvPr/>
        </p:nvSpPr>
        <p:spPr bwMode="auto">
          <a:xfrm>
            <a:off x="215900" y="981075"/>
            <a:ext cx="8640763" cy="576263"/>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just" eaLnBrk="1" hangingPunct="1"/>
            <a:r>
              <a:rPr lang="ar-SA" altLang="en-US" sz="2600"/>
              <a:t>1- المساعدة في بناء اختبار متوازن مع حجم الجهود المبذولة لتدريس كل موضوع.</a:t>
            </a:r>
            <a:endParaRPr lang="en-US" altLang="en-US" sz="2600"/>
          </a:p>
        </p:txBody>
      </p:sp>
      <p:sp>
        <p:nvSpPr>
          <p:cNvPr id="72789" name="AutoShape 85">
            <a:extLst>
              <a:ext uri="{FF2B5EF4-FFF2-40B4-BE49-F238E27FC236}">
                <a16:creationId xmlns:a16="http://schemas.microsoft.com/office/drawing/2014/main" id="{78AD4D85-6A20-8533-2938-815D6FC673A5}"/>
              </a:ext>
            </a:extLst>
          </p:cNvPr>
          <p:cNvSpPr>
            <a:spLocks noChangeArrowheads="1"/>
          </p:cNvSpPr>
          <p:nvPr/>
        </p:nvSpPr>
        <p:spPr bwMode="auto">
          <a:xfrm>
            <a:off x="250825" y="1700213"/>
            <a:ext cx="8640763" cy="1008062"/>
          </a:xfrm>
          <a:prstGeom prst="roundRect">
            <a:avLst>
              <a:gd name="adj" fmla="val 16667"/>
            </a:avLst>
          </a:prstGeom>
          <a:solidFill>
            <a:schemeClr val="accent6">
              <a:lumMod val="40000"/>
              <a:lumOff val="60000"/>
            </a:schemeClr>
          </a:solidFill>
          <a:ln w="9525">
            <a:solidFill>
              <a:schemeClr val="tx1"/>
            </a:solidFill>
            <a:round/>
            <a:headEnd/>
            <a:tailEnd/>
          </a:ln>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just" eaLnBrk="1" hangingPunct="1"/>
            <a:r>
              <a:rPr lang="ar-SA" altLang="en-US" sz="2600"/>
              <a:t>2- إعطاء الوزن الحقيقي لكل جزء من المادة الدراسية، وبالتالي فإن كل موضوع </a:t>
            </a:r>
          </a:p>
          <a:p>
            <a:pPr algn="just" eaLnBrk="1" hangingPunct="1"/>
            <a:r>
              <a:rPr lang="ar-SA" altLang="en-US" sz="2600"/>
              <a:t>      يأخذ ما يستحقه من الأسئلة حسب أهميته النسبية.</a:t>
            </a:r>
            <a:endParaRPr lang="en-US" altLang="en-US" sz="2600"/>
          </a:p>
        </p:txBody>
      </p:sp>
      <p:sp>
        <p:nvSpPr>
          <p:cNvPr id="72790" name="AutoShape 86">
            <a:extLst>
              <a:ext uri="{FF2B5EF4-FFF2-40B4-BE49-F238E27FC236}">
                <a16:creationId xmlns:a16="http://schemas.microsoft.com/office/drawing/2014/main" id="{F892242E-948B-13C1-55EF-A7E86EFB2AD4}"/>
              </a:ext>
            </a:extLst>
          </p:cNvPr>
          <p:cNvSpPr>
            <a:spLocks noChangeArrowheads="1"/>
          </p:cNvSpPr>
          <p:nvPr/>
        </p:nvSpPr>
        <p:spPr bwMode="auto">
          <a:xfrm>
            <a:off x="276225" y="2852738"/>
            <a:ext cx="8640763" cy="1296987"/>
          </a:xfrm>
          <a:prstGeom prst="roundRect">
            <a:avLst>
              <a:gd name="adj" fmla="val 16667"/>
            </a:avLst>
          </a:prstGeom>
          <a:solidFill>
            <a:schemeClr val="accent6">
              <a:lumMod val="60000"/>
              <a:lumOff val="40000"/>
            </a:schemeClr>
          </a:solidFill>
          <a:ln w="9525">
            <a:solidFill>
              <a:schemeClr val="tx1"/>
            </a:solidFill>
            <a:round/>
            <a:headEnd/>
            <a:tailEnd/>
          </a:ln>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just" eaLnBrk="1" hangingPunct="1"/>
            <a:r>
              <a:rPr lang="ar-SA" altLang="en-US" sz="2400">
                <a:solidFill>
                  <a:srgbClr val="FFFFFF"/>
                </a:solidFill>
              </a:rPr>
              <a:t>3- المساعدة في اختيار عينة ممثلة من الاهداف التدريسية بطريقة منظمة وقياس </a:t>
            </a:r>
          </a:p>
          <a:p>
            <a:pPr algn="just" eaLnBrk="1" hangingPunct="1"/>
            <a:r>
              <a:rPr lang="ar-SA" altLang="en-US" sz="2400">
                <a:solidFill>
                  <a:srgbClr val="FFFFFF"/>
                </a:solidFill>
              </a:rPr>
              <a:t>     مدى تحققها بدرجة كبيره، وتمكين المعلم من توزيع أسئلته في المستويات</a:t>
            </a:r>
          </a:p>
          <a:p>
            <a:pPr algn="just" eaLnBrk="1" hangingPunct="1"/>
            <a:r>
              <a:rPr lang="ar-SA" altLang="en-US" sz="2400">
                <a:solidFill>
                  <a:srgbClr val="FFFFFF"/>
                </a:solidFill>
              </a:rPr>
              <a:t> المختلفة  لتلك الأهداف.</a:t>
            </a:r>
            <a:endParaRPr lang="en-US" altLang="en-US" sz="2400">
              <a:solidFill>
                <a:srgbClr val="FFFFFF"/>
              </a:solidFill>
            </a:endParaRPr>
          </a:p>
        </p:txBody>
      </p:sp>
      <p:sp>
        <p:nvSpPr>
          <p:cNvPr id="72791" name="AutoShape 87">
            <a:extLst>
              <a:ext uri="{FF2B5EF4-FFF2-40B4-BE49-F238E27FC236}">
                <a16:creationId xmlns:a16="http://schemas.microsoft.com/office/drawing/2014/main" id="{076DC50F-B28D-A74C-7EEB-95378DAF86D3}"/>
              </a:ext>
            </a:extLst>
          </p:cNvPr>
          <p:cNvSpPr>
            <a:spLocks noChangeArrowheads="1"/>
          </p:cNvSpPr>
          <p:nvPr/>
        </p:nvSpPr>
        <p:spPr bwMode="auto">
          <a:xfrm>
            <a:off x="250825" y="4257675"/>
            <a:ext cx="8640763" cy="576263"/>
          </a:xfrm>
          <a:prstGeom prst="roundRect">
            <a:avLst>
              <a:gd name="adj" fmla="val 16667"/>
            </a:avLst>
          </a:prstGeom>
          <a:solidFill>
            <a:schemeClr val="accent6">
              <a:lumMod val="75000"/>
            </a:schemeClr>
          </a:solidFill>
          <a:ln w="9525">
            <a:solidFill>
              <a:schemeClr val="tx1"/>
            </a:solidFill>
            <a:round/>
            <a:headEnd/>
            <a:tailEnd/>
          </a:ln>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just" eaLnBrk="1" hangingPunct="1"/>
            <a:r>
              <a:rPr lang="ar-SA" altLang="en-US" sz="2600">
                <a:solidFill>
                  <a:srgbClr val="FFFFFF"/>
                </a:solidFill>
              </a:rPr>
              <a:t>4- مساعدة المعلم في تكوين صور متكافئة للاختبار.</a:t>
            </a:r>
            <a:endParaRPr lang="en-US" altLang="en-US" sz="2600">
              <a:solidFill>
                <a:srgbClr val="FFFFFF"/>
              </a:solidFill>
            </a:endParaRPr>
          </a:p>
        </p:txBody>
      </p:sp>
      <p:sp>
        <p:nvSpPr>
          <p:cNvPr id="72792" name="AutoShape 88">
            <a:extLst>
              <a:ext uri="{FF2B5EF4-FFF2-40B4-BE49-F238E27FC236}">
                <a16:creationId xmlns:a16="http://schemas.microsoft.com/office/drawing/2014/main" id="{EC4EEB1C-71A5-F2F5-5509-95CDC5F0B414}"/>
              </a:ext>
            </a:extLst>
          </p:cNvPr>
          <p:cNvSpPr>
            <a:spLocks noChangeArrowheads="1"/>
          </p:cNvSpPr>
          <p:nvPr/>
        </p:nvSpPr>
        <p:spPr bwMode="auto">
          <a:xfrm>
            <a:off x="250825" y="4976813"/>
            <a:ext cx="8640763" cy="576262"/>
          </a:xfrm>
          <a:prstGeom prst="roundRect">
            <a:avLst>
              <a:gd name="adj" fmla="val 16667"/>
            </a:avLst>
          </a:prstGeom>
          <a:solidFill>
            <a:schemeClr val="accent6"/>
          </a:solidFill>
          <a:ln w="9525">
            <a:solidFill>
              <a:schemeClr val="tx1"/>
            </a:solidFill>
            <a:round/>
            <a:headEnd/>
            <a:tailEnd/>
          </a:ln>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just" eaLnBrk="1" hangingPunct="1"/>
            <a:r>
              <a:rPr lang="ar-SA" altLang="en-US" sz="2600">
                <a:solidFill>
                  <a:srgbClr val="FFFFFF"/>
                </a:solidFill>
              </a:rPr>
              <a:t>5- تحقيق صدق المحتوى للاختبار بشكل كبير.</a:t>
            </a:r>
            <a:endParaRPr lang="en-US" altLang="en-US" sz="2600">
              <a:solidFill>
                <a:srgbClr val="FFFFFF"/>
              </a:solidFill>
            </a:endParaRPr>
          </a:p>
        </p:txBody>
      </p:sp>
      <p:sp>
        <p:nvSpPr>
          <p:cNvPr id="72793" name="AutoShape 89">
            <a:extLst>
              <a:ext uri="{FF2B5EF4-FFF2-40B4-BE49-F238E27FC236}">
                <a16:creationId xmlns:a16="http://schemas.microsoft.com/office/drawing/2014/main" id="{DCA2765A-7224-D138-22A7-2BFB36396898}"/>
              </a:ext>
            </a:extLst>
          </p:cNvPr>
          <p:cNvSpPr>
            <a:spLocks noChangeArrowheads="1"/>
          </p:cNvSpPr>
          <p:nvPr/>
        </p:nvSpPr>
        <p:spPr bwMode="auto">
          <a:xfrm>
            <a:off x="250825" y="5661025"/>
            <a:ext cx="8640763" cy="1008063"/>
          </a:xfrm>
          <a:prstGeom prst="roundRect">
            <a:avLst>
              <a:gd name="adj" fmla="val 16667"/>
            </a:avLst>
          </a:prstGeom>
          <a:solidFill>
            <a:schemeClr val="accent6">
              <a:lumMod val="20000"/>
              <a:lumOff val="80000"/>
            </a:schemeClr>
          </a:solidFill>
          <a:ln w="9525">
            <a:solidFill>
              <a:schemeClr val="tx1"/>
            </a:solidFill>
            <a:round/>
            <a:headEnd/>
            <a:tailEnd/>
          </a:ln>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just" eaLnBrk="1" hangingPunct="1"/>
            <a:r>
              <a:rPr lang="ar-SA" altLang="en-US" sz="2600"/>
              <a:t>6- إكساب الطالب ثقة كبيرة بعدالة الاختبار، مما يساعده في تنظيم وقته أثناء </a:t>
            </a:r>
          </a:p>
          <a:p>
            <a:pPr algn="just" eaLnBrk="1" hangingPunct="1"/>
            <a:r>
              <a:rPr lang="ar-SA" altLang="en-US" sz="2600"/>
              <a:t>     الاستذكار وتوزيعه على الموضوعات باتزان</a:t>
            </a:r>
            <a:endParaRPr lang="en-US" altLang="en-US" sz="2600"/>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2788"/>
                                        </p:tgtEl>
                                        <p:attrNameLst>
                                          <p:attrName>style.visibility</p:attrName>
                                        </p:attrNameLst>
                                      </p:cBhvr>
                                      <p:to>
                                        <p:strVal val="visible"/>
                                      </p:to>
                                    </p:set>
                                    <p:anim calcmode="lin" valueType="num">
                                      <p:cBhvr additive="base">
                                        <p:cTn id="15" dur="500" fill="hold"/>
                                        <p:tgtEl>
                                          <p:spTgt spid="72788"/>
                                        </p:tgtEl>
                                        <p:attrNameLst>
                                          <p:attrName>ppt_x</p:attrName>
                                        </p:attrNameLst>
                                      </p:cBhvr>
                                      <p:tavLst>
                                        <p:tav tm="0">
                                          <p:val>
                                            <p:strVal val="1+#ppt_w/2"/>
                                          </p:val>
                                        </p:tav>
                                        <p:tav tm="100000">
                                          <p:val>
                                            <p:strVal val="#ppt_x"/>
                                          </p:val>
                                        </p:tav>
                                      </p:tavLst>
                                    </p:anim>
                                    <p:anim calcmode="lin" valueType="num">
                                      <p:cBhvr additive="base">
                                        <p:cTn id="16" dur="500" fill="hold"/>
                                        <p:tgtEl>
                                          <p:spTgt spid="7278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2789"/>
                                        </p:tgtEl>
                                        <p:attrNameLst>
                                          <p:attrName>style.visibility</p:attrName>
                                        </p:attrNameLst>
                                      </p:cBhvr>
                                      <p:to>
                                        <p:strVal val="visible"/>
                                      </p:to>
                                    </p:set>
                                    <p:anim calcmode="lin" valueType="num">
                                      <p:cBhvr additive="base">
                                        <p:cTn id="21" dur="500" fill="hold"/>
                                        <p:tgtEl>
                                          <p:spTgt spid="72789"/>
                                        </p:tgtEl>
                                        <p:attrNameLst>
                                          <p:attrName>ppt_x</p:attrName>
                                        </p:attrNameLst>
                                      </p:cBhvr>
                                      <p:tavLst>
                                        <p:tav tm="0">
                                          <p:val>
                                            <p:strVal val="1+#ppt_w/2"/>
                                          </p:val>
                                        </p:tav>
                                        <p:tav tm="100000">
                                          <p:val>
                                            <p:strVal val="#ppt_x"/>
                                          </p:val>
                                        </p:tav>
                                      </p:tavLst>
                                    </p:anim>
                                    <p:anim calcmode="lin" valueType="num">
                                      <p:cBhvr additive="base">
                                        <p:cTn id="22" dur="500" fill="hold"/>
                                        <p:tgtEl>
                                          <p:spTgt spid="7278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2790"/>
                                        </p:tgtEl>
                                        <p:attrNameLst>
                                          <p:attrName>style.visibility</p:attrName>
                                        </p:attrNameLst>
                                      </p:cBhvr>
                                      <p:to>
                                        <p:strVal val="visible"/>
                                      </p:to>
                                    </p:set>
                                    <p:anim calcmode="lin" valueType="num">
                                      <p:cBhvr additive="base">
                                        <p:cTn id="27" dur="500" fill="hold"/>
                                        <p:tgtEl>
                                          <p:spTgt spid="72790"/>
                                        </p:tgtEl>
                                        <p:attrNameLst>
                                          <p:attrName>ppt_x</p:attrName>
                                        </p:attrNameLst>
                                      </p:cBhvr>
                                      <p:tavLst>
                                        <p:tav tm="0">
                                          <p:val>
                                            <p:strVal val="1+#ppt_w/2"/>
                                          </p:val>
                                        </p:tav>
                                        <p:tav tm="100000">
                                          <p:val>
                                            <p:strVal val="#ppt_x"/>
                                          </p:val>
                                        </p:tav>
                                      </p:tavLst>
                                    </p:anim>
                                    <p:anim calcmode="lin" valueType="num">
                                      <p:cBhvr additive="base">
                                        <p:cTn id="28" dur="500" fill="hold"/>
                                        <p:tgtEl>
                                          <p:spTgt spid="72790"/>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2791"/>
                                        </p:tgtEl>
                                        <p:attrNameLst>
                                          <p:attrName>style.visibility</p:attrName>
                                        </p:attrNameLst>
                                      </p:cBhvr>
                                      <p:to>
                                        <p:strVal val="visible"/>
                                      </p:to>
                                    </p:set>
                                    <p:anim calcmode="lin" valueType="num">
                                      <p:cBhvr additive="base">
                                        <p:cTn id="33" dur="500" fill="hold"/>
                                        <p:tgtEl>
                                          <p:spTgt spid="72791"/>
                                        </p:tgtEl>
                                        <p:attrNameLst>
                                          <p:attrName>ppt_x</p:attrName>
                                        </p:attrNameLst>
                                      </p:cBhvr>
                                      <p:tavLst>
                                        <p:tav tm="0">
                                          <p:val>
                                            <p:strVal val="1+#ppt_w/2"/>
                                          </p:val>
                                        </p:tav>
                                        <p:tav tm="100000">
                                          <p:val>
                                            <p:strVal val="#ppt_x"/>
                                          </p:val>
                                        </p:tav>
                                      </p:tavLst>
                                    </p:anim>
                                    <p:anim calcmode="lin" valueType="num">
                                      <p:cBhvr additive="base">
                                        <p:cTn id="34" dur="500" fill="hold"/>
                                        <p:tgtEl>
                                          <p:spTgt spid="72791"/>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72792"/>
                                        </p:tgtEl>
                                        <p:attrNameLst>
                                          <p:attrName>style.visibility</p:attrName>
                                        </p:attrNameLst>
                                      </p:cBhvr>
                                      <p:to>
                                        <p:strVal val="visible"/>
                                      </p:to>
                                    </p:set>
                                    <p:anim calcmode="lin" valueType="num">
                                      <p:cBhvr additive="base">
                                        <p:cTn id="39" dur="500" fill="hold"/>
                                        <p:tgtEl>
                                          <p:spTgt spid="72792"/>
                                        </p:tgtEl>
                                        <p:attrNameLst>
                                          <p:attrName>ppt_x</p:attrName>
                                        </p:attrNameLst>
                                      </p:cBhvr>
                                      <p:tavLst>
                                        <p:tav tm="0">
                                          <p:val>
                                            <p:strVal val="1+#ppt_w/2"/>
                                          </p:val>
                                        </p:tav>
                                        <p:tav tm="100000">
                                          <p:val>
                                            <p:strVal val="#ppt_x"/>
                                          </p:val>
                                        </p:tav>
                                      </p:tavLst>
                                    </p:anim>
                                    <p:anim calcmode="lin" valueType="num">
                                      <p:cBhvr additive="base">
                                        <p:cTn id="40" dur="500" fill="hold"/>
                                        <p:tgtEl>
                                          <p:spTgt spid="7279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72793"/>
                                        </p:tgtEl>
                                        <p:attrNameLst>
                                          <p:attrName>style.visibility</p:attrName>
                                        </p:attrNameLst>
                                      </p:cBhvr>
                                      <p:to>
                                        <p:strVal val="visible"/>
                                      </p:to>
                                    </p:set>
                                    <p:anim calcmode="lin" valueType="num">
                                      <p:cBhvr additive="base">
                                        <p:cTn id="45" dur="500" fill="hold"/>
                                        <p:tgtEl>
                                          <p:spTgt spid="72793"/>
                                        </p:tgtEl>
                                        <p:attrNameLst>
                                          <p:attrName>ppt_x</p:attrName>
                                        </p:attrNameLst>
                                      </p:cBhvr>
                                      <p:tavLst>
                                        <p:tav tm="0">
                                          <p:val>
                                            <p:strVal val="1+#ppt_w/2"/>
                                          </p:val>
                                        </p:tav>
                                        <p:tav tm="100000">
                                          <p:val>
                                            <p:strVal val="#ppt_x"/>
                                          </p:val>
                                        </p:tav>
                                      </p:tavLst>
                                    </p:anim>
                                    <p:anim calcmode="lin" valueType="num">
                                      <p:cBhvr additive="base">
                                        <p:cTn id="46" dur="500" fill="hold"/>
                                        <p:tgtEl>
                                          <p:spTgt spid="727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88" grpId="0" animBg="1"/>
      <p:bldP spid="72789" grpId="0" animBg="1"/>
      <p:bldP spid="72790" grpId="0" animBg="1"/>
      <p:bldP spid="72791" grpId="0" animBg="1"/>
      <p:bldP spid="72792" grpId="0" animBg="1"/>
      <p:bldP spid="7279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6">
            <a:extLst>
              <a:ext uri="{FF2B5EF4-FFF2-40B4-BE49-F238E27FC236}">
                <a16:creationId xmlns:a16="http://schemas.microsoft.com/office/drawing/2014/main" id="{93A40E66-B84F-D2DA-1B69-F29A7E9B8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عنصر نائب لرقم الشريحة 2">
            <a:extLst>
              <a:ext uri="{FF2B5EF4-FFF2-40B4-BE49-F238E27FC236}">
                <a16:creationId xmlns:a16="http://schemas.microsoft.com/office/drawing/2014/main" id="{C6802040-262E-E659-68F9-62059CECA072}"/>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3B79C2D8-BA6B-4BCA-9F82-193C6CB02B7D}" type="slidenum">
              <a:rPr lang="ar-SA" altLang="en-US" sz="1400" b="0" i="0">
                <a:solidFill>
                  <a:schemeClr val="tx1"/>
                </a:solidFill>
                <a:latin typeface="Times New Roman" panose="02020603050405020304" pitchFamily="18" charset="0"/>
              </a:rPr>
              <a:pPr eaLnBrk="1" hangingPunct="1"/>
              <a:t>46</a:t>
            </a:fld>
            <a:endParaRPr lang="en-US" altLang="en-US" sz="1400" b="0" i="0">
              <a:solidFill>
                <a:schemeClr val="tx1"/>
              </a:solidFill>
              <a:latin typeface="Times New Roman" panose="02020603050405020304" pitchFamily="18" charset="0"/>
            </a:endParaRPr>
          </a:p>
        </p:txBody>
      </p:sp>
      <p:pic>
        <p:nvPicPr>
          <p:cNvPr id="46083" name="صورة 3" descr="Audit-Service_600x.png">
            <a:extLst>
              <a:ext uri="{FF2B5EF4-FFF2-40B4-BE49-F238E27FC236}">
                <a16:creationId xmlns:a16="http://schemas.microsoft.com/office/drawing/2014/main" id="{57C123E9-5E73-13B4-26DF-D15CDDBE3D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8129" y="411750"/>
            <a:ext cx="2710828" cy="244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ستطيل 5">
            <a:extLst>
              <a:ext uri="{FF2B5EF4-FFF2-40B4-BE49-F238E27FC236}">
                <a16:creationId xmlns:a16="http://schemas.microsoft.com/office/drawing/2014/main" id="{719932D2-EE7B-075E-747C-D0A4404D8785}"/>
              </a:ext>
            </a:extLst>
          </p:cNvPr>
          <p:cNvSpPr/>
          <p:nvPr/>
        </p:nvSpPr>
        <p:spPr>
          <a:xfrm>
            <a:off x="719022" y="2860719"/>
            <a:ext cx="7705956" cy="923330"/>
          </a:xfrm>
          <a:prstGeom prst="rect">
            <a:avLst/>
          </a:prstGeom>
          <a:noFill/>
        </p:spPr>
        <p:txBody>
          <a:bodyPr wrap="none">
            <a:spAutoFit/>
          </a:bodyPr>
          <a:lstStyle/>
          <a:p>
            <a:pPr algn="ctr">
              <a:defRPr/>
            </a:pPr>
            <a:r>
              <a:rPr lang="ar-SA"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كيف يمكن بناء جدول المواصفات؟</a:t>
            </a:r>
          </a:p>
        </p:txBody>
      </p:sp>
      <p:pic>
        <p:nvPicPr>
          <p:cNvPr id="46086" name="Picture 5" descr="thb93559">
            <a:extLst>
              <a:ext uri="{FF2B5EF4-FFF2-40B4-BE49-F238E27FC236}">
                <a16:creationId xmlns:a16="http://schemas.microsoft.com/office/drawing/2014/main" id="{2C5BAF7C-11A6-C574-1423-3469E4410963}"/>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88310" y="760199"/>
            <a:ext cx="3357563"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ربع نص 3">
            <a:extLst>
              <a:ext uri="{FF2B5EF4-FFF2-40B4-BE49-F238E27FC236}">
                <a16:creationId xmlns:a16="http://schemas.microsoft.com/office/drawing/2014/main" id="{6A46D91E-B982-4651-DBB3-1CD586490589}"/>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cSld>
  <p:clrMapOvr>
    <a:masterClrMapping/>
  </p:clrMapOvr>
  <p:transition spd="slow">
    <p:newsflash/>
    <p:sndAc>
      <p:stSnd>
        <p:snd r:embed="rId2" name="chimes.wav"/>
      </p:stSnd>
    </p:sndAc>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صورة 6">
            <a:extLst>
              <a:ext uri="{FF2B5EF4-FFF2-40B4-BE49-F238E27FC236}">
                <a16:creationId xmlns:a16="http://schemas.microsoft.com/office/drawing/2014/main" id="{B7FEEEF4-1F32-7725-ADA0-0CB232805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38" name="Rectangle 2">
            <a:extLst>
              <a:ext uri="{FF2B5EF4-FFF2-40B4-BE49-F238E27FC236}">
                <a16:creationId xmlns:a16="http://schemas.microsoft.com/office/drawing/2014/main" id="{AB9B12CC-DEF4-85EB-DEE5-6994D65C539D}"/>
              </a:ext>
            </a:extLst>
          </p:cNvPr>
          <p:cNvSpPr>
            <a:spLocks noGrp="1" noRot="1" noChangeArrowheads="1"/>
          </p:cNvSpPr>
          <p:nvPr>
            <p:ph type="title" idx="4294967295"/>
          </p:nvPr>
        </p:nvSpPr>
        <p:spPr/>
        <p:txBody>
          <a:bodyPr/>
          <a:lstStyle/>
          <a:p>
            <a:pPr eaLnBrk="1" hangingPunct="1">
              <a:defRPr/>
            </a:pPr>
            <a:r>
              <a:rPr lang="ar-JO" b="1" dirty="0">
                <a:solidFill>
                  <a:srgbClr val="FF0000"/>
                </a:solidFill>
                <a:effectLst>
                  <a:outerShdw blurRad="38100" dist="38100" dir="2700000" algn="tl">
                    <a:srgbClr val="000000"/>
                  </a:outerShdw>
                </a:effectLst>
              </a:rPr>
              <a:t>خطوات بناء جدول المواصفات</a:t>
            </a:r>
            <a:endParaRPr lang="en-US" b="1" dirty="0">
              <a:solidFill>
                <a:srgbClr val="FF0000"/>
              </a:solidFill>
              <a:effectLst>
                <a:outerShdw blurRad="38100" dist="38100" dir="2700000" algn="tl">
                  <a:srgbClr val="000000"/>
                </a:outerShdw>
              </a:effectLst>
            </a:endParaRPr>
          </a:p>
        </p:txBody>
      </p:sp>
      <p:sp>
        <p:nvSpPr>
          <p:cNvPr id="14339" name="Rectangle 3">
            <a:extLst>
              <a:ext uri="{FF2B5EF4-FFF2-40B4-BE49-F238E27FC236}">
                <a16:creationId xmlns:a16="http://schemas.microsoft.com/office/drawing/2014/main" id="{511E37D7-9FC4-7164-73C2-E2E59E4A489C}"/>
              </a:ext>
            </a:extLst>
          </p:cNvPr>
          <p:cNvSpPr>
            <a:spLocks noGrp="1" noChangeArrowheads="1"/>
          </p:cNvSpPr>
          <p:nvPr>
            <p:ph type="body" idx="4294967295"/>
          </p:nvPr>
        </p:nvSpPr>
        <p:spPr>
          <a:xfrm>
            <a:off x="1820242" y="1700661"/>
            <a:ext cx="5841172" cy="4525963"/>
          </a:xfrm>
        </p:spPr>
        <p:txBody>
          <a:bodyPr/>
          <a:lstStyle/>
          <a:p>
            <a:pPr algn="justLow" rtl="1" eaLnBrk="1" hangingPunct="1">
              <a:lnSpc>
                <a:spcPct val="90000"/>
              </a:lnSpc>
              <a:buFontTx/>
              <a:buChar char="-"/>
              <a:defRPr/>
            </a:pPr>
            <a:r>
              <a:rPr lang="ar-JO" sz="2800" b="1" dirty="0">
                <a:effectLst>
                  <a:outerShdw blurRad="38100" dist="38100" dir="2700000" algn="tl">
                    <a:srgbClr val="FFFFFF"/>
                  </a:outerShdw>
                </a:effectLst>
              </a:rPr>
              <a:t>تحليل المحتوى إلى </a:t>
            </a:r>
            <a:r>
              <a:rPr lang="ar-JO" sz="2800" b="1">
                <a:effectLst>
                  <a:outerShdw blurRad="38100" dist="38100" dir="2700000" algn="tl">
                    <a:srgbClr val="FFFFFF"/>
                  </a:outerShdw>
                </a:effectLst>
              </a:rPr>
              <a:t>عناصر </a:t>
            </a:r>
            <a:r>
              <a:rPr lang="ar-SA" sz="2800" b="1">
                <a:effectLst>
                  <a:outerShdw blurRad="38100" dist="38100" dir="2700000" algn="tl">
                    <a:srgbClr val="FFFFFF"/>
                  </a:outerShdw>
                </a:effectLst>
              </a:rPr>
              <a:t>رئيسية</a:t>
            </a:r>
            <a:r>
              <a:rPr lang="ar-JO" sz="2800" b="1">
                <a:effectLst>
                  <a:outerShdw blurRad="38100" dist="38100" dir="2700000" algn="tl">
                    <a:srgbClr val="FFFFFF"/>
                  </a:outerShdw>
                </a:effectLst>
              </a:rPr>
              <a:t>    </a:t>
            </a:r>
            <a:r>
              <a:rPr lang="ar-JO" sz="2800" b="1" dirty="0">
                <a:effectLst>
                  <a:outerShdw blurRad="38100" dist="38100" dir="2700000" algn="tl">
                    <a:srgbClr val="FFFFFF"/>
                  </a:outerShdw>
                </a:effectLst>
              </a:rPr>
              <a:t>أو وحدات. </a:t>
            </a:r>
          </a:p>
          <a:p>
            <a:pPr algn="justLow" rtl="1" eaLnBrk="1" hangingPunct="1">
              <a:lnSpc>
                <a:spcPct val="90000"/>
              </a:lnSpc>
              <a:buFontTx/>
              <a:buChar char="-"/>
              <a:defRPr/>
            </a:pPr>
            <a:r>
              <a:rPr lang="ar-JO" sz="2800" b="1" dirty="0">
                <a:effectLst>
                  <a:outerShdw blurRad="38100" dist="38100" dir="2700000" algn="tl">
                    <a:srgbClr val="FFFFFF"/>
                  </a:outerShdw>
                </a:effectLst>
              </a:rPr>
              <a:t>كتابة أسئلة اختبار بحيث يناسب عدد الأسئلة حجم أو أهمية كل وحدة دراسية. </a:t>
            </a:r>
          </a:p>
          <a:p>
            <a:pPr algn="justLow" rtl="1" eaLnBrk="1" hangingPunct="1">
              <a:lnSpc>
                <a:spcPct val="90000"/>
              </a:lnSpc>
              <a:buFontTx/>
              <a:buChar char="-"/>
              <a:defRPr/>
            </a:pPr>
            <a:r>
              <a:rPr lang="ar-JO" sz="2800" b="1" dirty="0">
                <a:effectLst>
                  <a:outerShdw blurRad="38100" dist="38100" dir="2700000" algn="tl">
                    <a:srgbClr val="FFFFFF"/>
                  </a:outerShdw>
                </a:effectLst>
              </a:rPr>
              <a:t>تحديد وزن كل وحدة دراسية من حيث عدد الأسئلة والأوزان النسبية لهذه الأسئلة من خلال عدد الصفحات أو عدد الحصص المخصصة لتدريس كل وحدة.</a:t>
            </a:r>
          </a:p>
          <a:p>
            <a:pPr algn="justLow" rtl="1" eaLnBrk="1" hangingPunct="1">
              <a:lnSpc>
                <a:spcPct val="90000"/>
              </a:lnSpc>
              <a:buFontTx/>
              <a:buNone/>
              <a:defRPr/>
            </a:pPr>
            <a:endParaRPr lang="en-US" sz="2800" b="1" dirty="0">
              <a:effectLst>
                <a:outerShdw blurRad="38100" dist="38100" dir="2700000" algn="tl">
                  <a:srgbClr val="FFFFFF"/>
                </a:outerShdw>
              </a:effectLst>
            </a:endParaRPr>
          </a:p>
        </p:txBody>
      </p:sp>
      <p:pic>
        <p:nvPicPr>
          <p:cNvPr id="47108" name="Picture 5" descr="thb93559">
            <a:extLst>
              <a:ext uri="{FF2B5EF4-FFF2-40B4-BE49-F238E27FC236}">
                <a16:creationId xmlns:a16="http://schemas.microsoft.com/office/drawing/2014/main" id="{F8DA5445-EF75-81AA-F1B9-121DD6FE1463}"/>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874" y="49971"/>
            <a:ext cx="2138017" cy="31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dissolve">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dissolve">
                                      <p:cBhvr>
                                        <p:cTn id="17" dur="500"/>
                                        <p:tgtEl>
                                          <p:spTgt spid="14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dissolve">
                                      <p:cBhvr>
                                        <p:cTn id="2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صورة 6">
            <a:extLst>
              <a:ext uri="{FF2B5EF4-FFF2-40B4-BE49-F238E27FC236}">
                <a16:creationId xmlns:a16="http://schemas.microsoft.com/office/drawing/2014/main" id="{B7FEEEF4-1F32-7725-ADA0-0CB232805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7108" name="Picture 5" descr="thb93559">
            <a:extLst>
              <a:ext uri="{FF2B5EF4-FFF2-40B4-BE49-F238E27FC236}">
                <a16:creationId xmlns:a16="http://schemas.microsoft.com/office/drawing/2014/main" id="{F8DA5445-EF75-81AA-F1B9-121DD6FE1463}"/>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874" y="49971"/>
            <a:ext cx="2138017" cy="31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4">
            <a:extLst>
              <a:ext uri="{FF2B5EF4-FFF2-40B4-BE49-F238E27FC236}">
                <a16:creationId xmlns:a16="http://schemas.microsoft.com/office/drawing/2014/main" id="{BF5610DB-6CF2-C23C-001D-2722062E1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35" y="510761"/>
            <a:ext cx="7847772" cy="5107609"/>
          </a:xfrm>
          <a:prstGeom prst="rect">
            <a:avLst/>
          </a:prstGeom>
        </p:spPr>
      </p:pic>
      <p:sp>
        <p:nvSpPr>
          <p:cNvPr id="3" name="مربع نص 2">
            <a:extLst>
              <a:ext uri="{FF2B5EF4-FFF2-40B4-BE49-F238E27FC236}">
                <a16:creationId xmlns:a16="http://schemas.microsoft.com/office/drawing/2014/main" id="{199E6026-8F4B-6B14-8854-B13D6AF7FBFA}"/>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1044298422"/>
      </p:ext>
    </p:extLst>
  </p:cSld>
  <p:clrMapOvr>
    <a:masterClrMapping/>
  </p:clrMapOvr>
  <p:transition spd="slow">
    <p:newsflash/>
    <p:sndAc>
      <p:stSnd>
        <p:snd r:embed="rId2" name="chimes.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2D7990F-D6D2-4C47-8343-75AF692C2245}"/>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sp>
        <p:nvSpPr>
          <p:cNvPr id="5" name="عنصر نائب لرقم الشريحة 4">
            <a:extLst>
              <a:ext uri="{FF2B5EF4-FFF2-40B4-BE49-F238E27FC236}">
                <a16:creationId xmlns:a16="http://schemas.microsoft.com/office/drawing/2014/main" id="{2C793A75-F320-E8B9-D231-59A063DC578F}"/>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E306CFF6-336B-4C82-849D-B753E7E9416F}" type="slidenum">
              <a:rPr lang="ar-SA" altLang="en-US" sz="1400" b="0" i="0">
                <a:solidFill>
                  <a:schemeClr val="tx1"/>
                </a:solidFill>
                <a:latin typeface="Times New Roman" panose="02020603050405020304" pitchFamily="18" charset="0"/>
              </a:rPr>
              <a:pPr eaLnBrk="1" hangingPunct="1"/>
              <a:t>49</a:t>
            </a:fld>
            <a:endParaRPr lang="en-US" altLang="en-US" sz="1400" b="0" i="0">
              <a:solidFill>
                <a:schemeClr val="tx1"/>
              </a:solidFill>
              <a:latin typeface="Times New Roman" panose="02020603050405020304" pitchFamily="18" charset="0"/>
            </a:endParaRPr>
          </a:p>
        </p:txBody>
      </p:sp>
      <p:graphicFrame>
        <p:nvGraphicFramePr>
          <p:cNvPr id="6" name="جدول 5">
            <a:extLst>
              <a:ext uri="{FF2B5EF4-FFF2-40B4-BE49-F238E27FC236}">
                <a16:creationId xmlns:a16="http://schemas.microsoft.com/office/drawing/2014/main" id="{BF369DFA-F41A-035F-337C-4144119B6591}"/>
              </a:ext>
            </a:extLst>
          </p:cNvPr>
          <p:cNvGraphicFramePr>
            <a:graphicFrameLocks noGrp="1"/>
          </p:cNvGraphicFramePr>
          <p:nvPr/>
        </p:nvGraphicFramePr>
        <p:xfrm>
          <a:off x="658812" y="285750"/>
          <a:ext cx="8131176" cy="6084893"/>
        </p:xfrm>
        <a:graphic>
          <a:graphicData uri="http://schemas.openxmlformats.org/drawingml/2006/table">
            <a:tbl>
              <a:tblPr rtl="1"/>
              <a:tblGrid>
                <a:gridCol w="1211380">
                  <a:extLst>
                    <a:ext uri="{9D8B030D-6E8A-4147-A177-3AD203B41FA5}">
                      <a16:colId xmlns:a16="http://schemas.microsoft.com/office/drawing/2014/main" val="20000"/>
                    </a:ext>
                  </a:extLst>
                </a:gridCol>
                <a:gridCol w="832688">
                  <a:extLst>
                    <a:ext uri="{9D8B030D-6E8A-4147-A177-3AD203B41FA5}">
                      <a16:colId xmlns:a16="http://schemas.microsoft.com/office/drawing/2014/main" val="20001"/>
                    </a:ext>
                  </a:extLst>
                </a:gridCol>
                <a:gridCol w="603541">
                  <a:extLst>
                    <a:ext uri="{9D8B030D-6E8A-4147-A177-3AD203B41FA5}">
                      <a16:colId xmlns:a16="http://schemas.microsoft.com/office/drawing/2014/main" val="20002"/>
                    </a:ext>
                  </a:extLst>
                </a:gridCol>
                <a:gridCol w="632423">
                  <a:extLst>
                    <a:ext uri="{9D8B030D-6E8A-4147-A177-3AD203B41FA5}">
                      <a16:colId xmlns:a16="http://schemas.microsoft.com/office/drawing/2014/main" val="20003"/>
                    </a:ext>
                  </a:extLst>
                </a:gridCol>
                <a:gridCol w="632423">
                  <a:extLst>
                    <a:ext uri="{9D8B030D-6E8A-4147-A177-3AD203B41FA5}">
                      <a16:colId xmlns:a16="http://schemas.microsoft.com/office/drawing/2014/main" val="20004"/>
                    </a:ext>
                  </a:extLst>
                </a:gridCol>
                <a:gridCol w="632423">
                  <a:extLst>
                    <a:ext uri="{9D8B030D-6E8A-4147-A177-3AD203B41FA5}">
                      <a16:colId xmlns:a16="http://schemas.microsoft.com/office/drawing/2014/main" val="20005"/>
                    </a:ext>
                  </a:extLst>
                </a:gridCol>
                <a:gridCol w="632423">
                  <a:extLst>
                    <a:ext uri="{9D8B030D-6E8A-4147-A177-3AD203B41FA5}">
                      <a16:colId xmlns:a16="http://schemas.microsoft.com/office/drawing/2014/main" val="20006"/>
                    </a:ext>
                  </a:extLst>
                </a:gridCol>
                <a:gridCol w="632423">
                  <a:extLst>
                    <a:ext uri="{9D8B030D-6E8A-4147-A177-3AD203B41FA5}">
                      <a16:colId xmlns:a16="http://schemas.microsoft.com/office/drawing/2014/main" val="20007"/>
                    </a:ext>
                  </a:extLst>
                </a:gridCol>
                <a:gridCol w="732684">
                  <a:extLst>
                    <a:ext uri="{9D8B030D-6E8A-4147-A177-3AD203B41FA5}">
                      <a16:colId xmlns:a16="http://schemas.microsoft.com/office/drawing/2014/main" val="20008"/>
                    </a:ext>
                  </a:extLst>
                </a:gridCol>
                <a:gridCol w="794384">
                  <a:extLst>
                    <a:ext uri="{9D8B030D-6E8A-4147-A177-3AD203B41FA5}">
                      <a16:colId xmlns:a16="http://schemas.microsoft.com/office/drawing/2014/main" val="20009"/>
                    </a:ext>
                  </a:extLst>
                </a:gridCol>
                <a:gridCol w="794384">
                  <a:extLst>
                    <a:ext uri="{9D8B030D-6E8A-4147-A177-3AD203B41FA5}">
                      <a16:colId xmlns:a16="http://schemas.microsoft.com/office/drawing/2014/main" val="20010"/>
                    </a:ext>
                  </a:extLst>
                </a:gridCol>
              </a:tblGrid>
              <a:tr h="585383">
                <a:tc rowSpan="2">
                  <a:txBody>
                    <a:bodyPr/>
                    <a:lstStyle/>
                    <a:p>
                      <a:pPr algn="ctr" rtl="1" fontAlgn="ctr"/>
                      <a:r>
                        <a:rPr lang="ar-SA" sz="2000" b="1" i="0" u="none" strike="noStrike" dirty="0">
                          <a:latin typeface="Traditional Arabic"/>
                        </a:rPr>
                        <a:t> الموضوعات </a:t>
                      </a:r>
                    </a:p>
                  </a:txBody>
                  <a:tcPr marL="6377" marR="6377" marT="63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ar-SA" sz="2000" b="1" i="0" u="none" strike="noStrike" dirty="0">
                          <a:latin typeface="Arabic Transparent"/>
                        </a:rPr>
                        <a:t>الأسئلة والدرجات</a:t>
                      </a: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gridSpan="6">
                  <a:txBody>
                    <a:bodyPr/>
                    <a:lstStyle/>
                    <a:p>
                      <a:pPr algn="ctr" rtl="1" fontAlgn="b"/>
                      <a:r>
                        <a:rPr lang="ar-SA" sz="2000" b="1" i="0" u="none" strike="noStrike" dirty="0">
                          <a:latin typeface="Traditional Arabic Backslanted"/>
                        </a:rPr>
                        <a:t>مستويات الأهداف</a:t>
                      </a: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algn="ctr" rtl="1" fontAlgn="ctr"/>
                      <a:r>
                        <a:rPr lang="ar-SA" sz="1800" b="1" i="0" u="none" strike="noStrike" dirty="0">
                          <a:latin typeface="Traditional Arabic Backslanted"/>
                        </a:rPr>
                        <a:t>عدد الأسئلة في الموضوع</a:t>
                      </a: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rtl="1" fontAlgn="ctr"/>
                      <a:r>
                        <a:rPr lang="ar-SA" sz="1800" b="1" i="0" u="none" strike="noStrike" dirty="0">
                          <a:latin typeface="Traditional Arabic Backslanted"/>
                        </a:rPr>
                        <a:t>الدرجات المخصصة للموضوع</a:t>
                      </a: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5000"/>
                        <a:lumOff val="75000"/>
                      </a:schemeClr>
                    </a:solidFill>
                  </a:tcPr>
                </a:tc>
                <a:tc rowSpan="2">
                  <a:txBody>
                    <a:bodyPr/>
                    <a:lstStyle/>
                    <a:p>
                      <a:pPr algn="ctr" rtl="1" fontAlgn="ctr"/>
                      <a:r>
                        <a:rPr lang="ar-SA" sz="1800" b="1" i="0" u="none" strike="noStrike" dirty="0">
                          <a:latin typeface="Traditional Arabic Backslanted"/>
                        </a:rPr>
                        <a:t>الوزن النسبي</a:t>
                      </a:r>
                      <a:r>
                        <a:rPr lang="ar-SA" sz="1800" b="1" i="0" u="none" strike="noStrike" baseline="0" dirty="0">
                          <a:latin typeface="Traditional Arabic Backslanted"/>
                        </a:rPr>
                        <a:t> للموضوع</a:t>
                      </a:r>
                      <a:endParaRPr lang="ar-SA" sz="1800" b="1" i="0" u="none" strike="noStrike" dirty="0">
                        <a:latin typeface="Traditional Arabic Backslanted"/>
                      </a:endParaRPr>
                    </a:p>
                  </a:txBody>
                  <a:tcPr marL="6377" marR="6377" marT="6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693215">
                <a:tc vMerge="1">
                  <a:txBody>
                    <a:bodyPr/>
                    <a:lstStyle/>
                    <a:p>
                      <a:pPr rtl="1"/>
                      <a:endParaRPr lang="ar-SA"/>
                    </a:p>
                  </a:txBody>
                  <a:tcPr/>
                </a:tc>
                <a:tc vMerge="1">
                  <a:txBody>
                    <a:bodyPr/>
                    <a:lstStyle/>
                    <a:p>
                      <a:pPr rtl="1"/>
                      <a:endParaRPr lang="ar-SA"/>
                    </a:p>
                  </a:txBody>
                  <a:tcPr/>
                </a:tc>
                <a:tc>
                  <a:txBody>
                    <a:bodyPr/>
                    <a:lstStyle/>
                    <a:p>
                      <a:pPr algn="ctr" rtl="1" fontAlgn="ctr"/>
                      <a:r>
                        <a:rPr lang="ar-SA" sz="2000" b="1" i="0" u="none" strike="noStrike" dirty="0">
                          <a:latin typeface="Arial"/>
                        </a:rPr>
                        <a:t> التذكر</a:t>
                      </a: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1" fontAlgn="ctr"/>
                      <a:r>
                        <a:rPr lang="ar-SA" sz="2000" b="1" i="0" u="none" strike="noStrike" dirty="0">
                          <a:latin typeface="Arial"/>
                        </a:rPr>
                        <a:t> الفهم</a:t>
                      </a: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1" fontAlgn="ctr"/>
                      <a:r>
                        <a:rPr lang="ar-SA" sz="2000" b="1" i="0" u="none" strike="noStrike" dirty="0">
                          <a:latin typeface="Arial"/>
                        </a:rPr>
                        <a:t> التطبيق</a:t>
                      </a: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1" fontAlgn="ctr"/>
                      <a:r>
                        <a:rPr lang="ar-SA" sz="2000" b="1" i="0" u="none" strike="noStrike" dirty="0">
                          <a:latin typeface="Arial"/>
                        </a:rPr>
                        <a:t> التحليل</a:t>
                      </a: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1" fontAlgn="ctr"/>
                      <a:r>
                        <a:rPr lang="ar-SA" sz="2000" b="1" i="0" u="none" strike="noStrike" dirty="0">
                          <a:latin typeface="Arial"/>
                        </a:rPr>
                        <a:t> التركيب</a:t>
                      </a: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1" fontAlgn="ctr"/>
                      <a:r>
                        <a:rPr lang="ar-SA" sz="2000" b="1" i="0" u="none" strike="noStrike" dirty="0">
                          <a:latin typeface="Arial"/>
                        </a:rPr>
                        <a:t> التقويم</a:t>
                      </a: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10001"/>
                  </a:ext>
                </a:extLst>
              </a:tr>
              <a:tr h="369715">
                <a:tc rowSpan="2">
                  <a:txBody>
                    <a:bodyPr/>
                    <a:lstStyle/>
                    <a:p>
                      <a:pPr algn="ctr" rtl="1" fontAlgn="ctr"/>
                      <a:endParaRPr lang="ar-SA" sz="2000" b="1" i="0" u="none" strike="noStrike" dirty="0">
                        <a:latin typeface="Traditional Arabic"/>
                      </a:endParaRPr>
                    </a:p>
                  </a:txBody>
                  <a:tcPr marL="6377" marR="6377" marT="63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
                      <a:r>
                        <a:rPr lang="ar-SA" sz="2000" b="1" i="0" u="none" strike="noStrike" dirty="0">
                          <a:latin typeface="Arabic Transparent"/>
                        </a:rPr>
                        <a:t>الأسئلة </a:t>
                      </a: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extLst>
                  <a:ext uri="{0D108BD9-81ED-4DB2-BD59-A6C34878D82A}">
                    <a16:rowId xmlns:a16="http://schemas.microsoft.com/office/drawing/2014/main" val="10002"/>
                  </a:ext>
                </a:extLst>
              </a:tr>
              <a:tr h="369715">
                <a:tc vMerge="1">
                  <a:txBody>
                    <a:bodyPr/>
                    <a:lstStyle/>
                    <a:p>
                      <a:pPr rtl="1"/>
                      <a:endParaRPr lang="ar-SA"/>
                    </a:p>
                  </a:txBody>
                  <a:tcPr/>
                </a:tc>
                <a:tc>
                  <a:txBody>
                    <a:bodyPr/>
                    <a:lstStyle/>
                    <a:p>
                      <a:pPr algn="ctr" rtl="1" fontAlgn="b"/>
                      <a:r>
                        <a:rPr lang="ar-SA" sz="2000" b="1" i="0" u="none" strike="noStrike" dirty="0">
                          <a:latin typeface="Arabic Transparent"/>
                        </a:rPr>
                        <a:t>الدرجة</a:t>
                      </a: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10003"/>
                  </a:ext>
                </a:extLst>
              </a:tr>
              <a:tr h="369715">
                <a:tc rowSpan="2">
                  <a:txBody>
                    <a:bodyPr/>
                    <a:lstStyle/>
                    <a:p>
                      <a:pPr algn="ctr" rtl="1" fontAlgn="ctr"/>
                      <a:endParaRPr lang="ar-SA" sz="2000" b="1" i="0" u="none" strike="noStrike" dirty="0">
                        <a:latin typeface="Traditional Arabic"/>
                      </a:endParaRPr>
                    </a:p>
                  </a:txBody>
                  <a:tcPr marL="6377" marR="6377" marT="63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
                      <a:r>
                        <a:rPr lang="ar-SA" sz="2000" b="1" i="0" u="none" strike="noStrike" dirty="0">
                          <a:latin typeface="Arabic Transparent"/>
                        </a:rPr>
                        <a:t>الأسئلة </a:t>
                      </a: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extLst>
                  <a:ext uri="{0D108BD9-81ED-4DB2-BD59-A6C34878D82A}">
                    <a16:rowId xmlns:a16="http://schemas.microsoft.com/office/drawing/2014/main" val="10004"/>
                  </a:ext>
                </a:extLst>
              </a:tr>
              <a:tr h="369715">
                <a:tc vMerge="1">
                  <a:txBody>
                    <a:bodyPr/>
                    <a:lstStyle/>
                    <a:p>
                      <a:pPr rtl="1"/>
                      <a:endParaRPr lang="ar-SA"/>
                    </a:p>
                  </a:txBody>
                  <a:tcPr/>
                </a:tc>
                <a:tc>
                  <a:txBody>
                    <a:bodyPr/>
                    <a:lstStyle/>
                    <a:p>
                      <a:pPr algn="ctr" rtl="1" fontAlgn="b"/>
                      <a:r>
                        <a:rPr lang="ar-SA" sz="2000" b="1" i="0" u="none" strike="noStrike" dirty="0">
                          <a:latin typeface="Arabic Transparent"/>
                        </a:rPr>
                        <a:t>الدرجة</a:t>
                      </a: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10005"/>
                  </a:ext>
                </a:extLst>
              </a:tr>
              <a:tr h="369715">
                <a:tc rowSpan="2">
                  <a:txBody>
                    <a:bodyPr/>
                    <a:lstStyle/>
                    <a:p>
                      <a:pPr algn="ctr" rtl="1" fontAlgn="ctr"/>
                      <a:endParaRPr lang="ar-SA" sz="2000" b="1" i="0" u="none" strike="noStrike" dirty="0">
                        <a:latin typeface="Traditional Arabic"/>
                      </a:endParaRPr>
                    </a:p>
                  </a:txBody>
                  <a:tcPr marL="6377" marR="6377" marT="63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
                      <a:r>
                        <a:rPr lang="ar-SA" sz="2000" b="1" i="0" u="none" strike="noStrike" dirty="0">
                          <a:latin typeface="Arabic Transparent"/>
                        </a:rPr>
                        <a:t>الأسئلة </a:t>
                      </a: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extLst>
                  <a:ext uri="{0D108BD9-81ED-4DB2-BD59-A6C34878D82A}">
                    <a16:rowId xmlns:a16="http://schemas.microsoft.com/office/drawing/2014/main" val="10006"/>
                  </a:ext>
                </a:extLst>
              </a:tr>
              <a:tr h="369715">
                <a:tc vMerge="1">
                  <a:txBody>
                    <a:bodyPr/>
                    <a:lstStyle/>
                    <a:p>
                      <a:pPr rtl="1"/>
                      <a:endParaRPr lang="ar-SA"/>
                    </a:p>
                  </a:txBody>
                  <a:tcPr/>
                </a:tc>
                <a:tc>
                  <a:txBody>
                    <a:bodyPr/>
                    <a:lstStyle/>
                    <a:p>
                      <a:pPr algn="ctr" rtl="1" fontAlgn="b"/>
                      <a:r>
                        <a:rPr lang="ar-SA" sz="2000" b="1" i="0" u="none" strike="noStrike" dirty="0">
                          <a:latin typeface="Arabic Transparent"/>
                        </a:rPr>
                        <a:t>الدرجة</a:t>
                      </a: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10007"/>
                  </a:ext>
                </a:extLst>
              </a:tr>
              <a:tr h="369715">
                <a:tc rowSpan="2">
                  <a:txBody>
                    <a:bodyPr/>
                    <a:lstStyle/>
                    <a:p>
                      <a:pPr algn="ctr" rtl="1" fontAlgn="ctr"/>
                      <a:endParaRPr lang="ar-SA" sz="2000" b="1" i="0" u="none" strike="noStrike" dirty="0">
                        <a:latin typeface="Traditional Arabic"/>
                      </a:endParaRPr>
                    </a:p>
                  </a:txBody>
                  <a:tcPr marL="6377" marR="6377" marT="63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
                      <a:r>
                        <a:rPr lang="ar-SA" sz="2000" b="1" i="0" u="none" strike="noStrike" dirty="0">
                          <a:latin typeface="Arabic Transparent"/>
                        </a:rPr>
                        <a:t>الأسئلة </a:t>
                      </a: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extLst>
                  <a:ext uri="{0D108BD9-81ED-4DB2-BD59-A6C34878D82A}">
                    <a16:rowId xmlns:a16="http://schemas.microsoft.com/office/drawing/2014/main" val="10008"/>
                  </a:ext>
                </a:extLst>
              </a:tr>
              <a:tr h="369715">
                <a:tc vMerge="1">
                  <a:txBody>
                    <a:bodyPr/>
                    <a:lstStyle/>
                    <a:p>
                      <a:pPr rtl="1"/>
                      <a:endParaRPr lang="ar-SA"/>
                    </a:p>
                  </a:txBody>
                  <a:tcPr/>
                </a:tc>
                <a:tc>
                  <a:txBody>
                    <a:bodyPr/>
                    <a:lstStyle/>
                    <a:p>
                      <a:pPr algn="ctr" rtl="1" fontAlgn="b"/>
                      <a:r>
                        <a:rPr lang="ar-SA" sz="2000" b="1" i="0" u="none" strike="noStrike" dirty="0">
                          <a:latin typeface="Arabic Transparent"/>
                        </a:rPr>
                        <a:t>الدرجة</a:t>
                      </a: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10009"/>
                  </a:ext>
                </a:extLst>
              </a:tr>
              <a:tr h="369715">
                <a:tc rowSpan="2">
                  <a:txBody>
                    <a:bodyPr/>
                    <a:lstStyle/>
                    <a:p>
                      <a:pPr algn="ctr" rtl="1" fontAlgn="ctr"/>
                      <a:endParaRPr lang="ar-SA" sz="2000" b="1" i="0" u="none" strike="noStrike" dirty="0">
                        <a:latin typeface="Traditional Arabic"/>
                      </a:endParaRPr>
                    </a:p>
                  </a:txBody>
                  <a:tcPr marL="6377" marR="6377" marT="63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
                      <a:r>
                        <a:rPr lang="ar-SA" sz="2000" b="1" i="0" u="none" strike="noStrike" dirty="0">
                          <a:latin typeface="Arabic Transparent"/>
                        </a:rPr>
                        <a:t>الأسئلة </a:t>
                      </a: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extLst>
                  <a:ext uri="{0D108BD9-81ED-4DB2-BD59-A6C34878D82A}">
                    <a16:rowId xmlns:a16="http://schemas.microsoft.com/office/drawing/2014/main" val="10010"/>
                  </a:ext>
                </a:extLst>
              </a:tr>
              <a:tr h="369715">
                <a:tc vMerge="1">
                  <a:txBody>
                    <a:bodyPr/>
                    <a:lstStyle/>
                    <a:p>
                      <a:pPr rtl="1"/>
                      <a:endParaRPr lang="ar-SA"/>
                    </a:p>
                  </a:txBody>
                  <a:tcPr/>
                </a:tc>
                <a:tc>
                  <a:txBody>
                    <a:bodyPr/>
                    <a:lstStyle/>
                    <a:p>
                      <a:pPr algn="ctr" rtl="1" fontAlgn="b"/>
                      <a:r>
                        <a:rPr lang="ar-SA" sz="2000" b="1" i="0" u="none" strike="noStrike" dirty="0">
                          <a:latin typeface="Arabic Transparent"/>
                        </a:rPr>
                        <a:t>الدرجة</a:t>
                      </a: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10011"/>
                  </a:ext>
                </a:extLst>
              </a:tr>
              <a:tr h="369715">
                <a:tc gridSpan="2">
                  <a:txBody>
                    <a:bodyPr/>
                    <a:lstStyle/>
                    <a:p>
                      <a:pPr algn="ctr" rtl="1" fontAlgn="b"/>
                      <a:r>
                        <a:rPr lang="ar-SA" sz="2000" b="1" i="0" u="none" strike="noStrike" dirty="0">
                          <a:latin typeface="Arabic Transparent"/>
                        </a:rPr>
                        <a:t>الأسئلة </a:t>
                      </a:r>
                    </a:p>
                  </a:txBody>
                  <a:tcPr marL="6377" marR="6377" marT="63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rtl="1" fontAlgn="b"/>
                      <a:endParaRPr lang="ar-SA" sz="2000" b="1" i="0" u="none" strike="noStrike" dirty="0">
                        <a:latin typeface="Arabic Transparent"/>
                      </a:endParaRP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ECD9"/>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rowSpan="2">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extLst>
                  <a:ext uri="{0D108BD9-81ED-4DB2-BD59-A6C34878D82A}">
                    <a16:rowId xmlns:a16="http://schemas.microsoft.com/office/drawing/2014/main" val="10012"/>
                  </a:ext>
                </a:extLst>
              </a:tr>
              <a:tr h="369715">
                <a:tc gridSpan="2">
                  <a:txBody>
                    <a:bodyPr/>
                    <a:lstStyle/>
                    <a:p>
                      <a:pPr algn="ctr" rtl="1" fontAlgn="b"/>
                      <a:r>
                        <a:rPr lang="ar-SA" sz="2000" b="1" i="0" u="none" strike="noStrike" dirty="0">
                          <a:latin typeface="Arabic Transparent"/>
                        </a:rPr>
                        <a:t>الدرجة</a:t>
                      </a:r>
                    </a:p>
                  </a:txBody>
                  <a:tcPr marL="6377" marR="6377" marT="63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pPr algn="ctr" rtl="1" fontAlgn="b"/>
                      <a:endParaRPr lang="ar-SA" sz="2000" b="1" i="0" u="none" strike="noStrike" dirty="0">
                        <a:latin typeface="Arabic Transparent"/>
                      </a:endParaRPr>
                    </a:p>
                  </a:txBody>
                  <a:tcPr marL="6377" marR="6377" marT="63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FFFF"/>
                    </a:solidFill>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10013"/>
                  </a:ext>
                </a:extLst>
              </a:tr>
              <a:tr h="369715">
                <a:tc gridSpan="2">
                  <a:txBody>
                    <a:bodyPr/>
                    <a:lstStyle/>
                    <a:p>
                      <a:pPr algn="ctr" rtl="1" fontAlgn="b"/>
                      <a:r>
                        <a:rPr lang="ar-SA" sz="2000" b="1" i="0" u="none" strike="noStrike" dirty="0">
                          <a:latin typeface="Arabic Transparent"/>
                        </a:rPr>
                        <a:t>الوزن النسبي</a:t>
                      </a:r>
                    </a:p>
                  </a:txBody>
                  <a:tcPr marL="6377" marR="6377" marT="63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rtl="1"/>
                      <a:endParaRPr lang="ar-SA"/>
                    </a:p>
                  </a:txBody>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tc>
                  <a:txBody>
                    <a:bodyPr/>
                    <a:lstStyle/>
                    <a:p>
                      <a:pPr algn="ctr" rtl="0" fontAlgn="ctr"/>
                      <a:endParaRPr lang="ar-SA" sz="2000" b="1" i="0" u="none" strike="noStrike" dirty="0">
                        <a:latin typeface="Arabic Transparent"/>
                      </a:endParaRPr>
                    </a:p>
                  </a:txBody>
                  <a:tcPr marL="6377" marR="6377" marT="63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8DC"/>
                    </a:solidFill>
                  </a:tcPr>
                </a:tc>
                <a:extLst>
                  <a:ext uri="{0D108BD9-81ED-4DB2-BD59-A6C34878D82A}">
                    <a16:rowId xmlns:a16="http://schemas.microsoft.com/office/drawing/2014/main" val="10014"/>
                  </a:ext>
                </a:extLst>
              </a:tr>
            </a:tbl>
          </a:graphicData>
        </a:graphic>
      </p:graphicFrame>
    </p:spTree>
  </p:cSld>
  <p:clrMapOvr>
    <a:masterClrMapping/>
  </p:clrMapOvr>
  <p:transition spd="slow">
    <p:newsflash/>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8">
            <a:extLst>
              <a:ext uri="{FF2B5EF4-FFF2-40B4-BE49-F238E27FC236}">
                <a16:creationId xmlns:a16="http://schemas.microsoft.com/office/drawing/2014/main" id="{2FA01E10-E72C-F660-EE20-9B07633A3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3" name="صورة 7" descr="MOELogoPNG.png">
            <a:extLst>
              <a:ext uri="{FF2B5EF4-FFF2-40B4-BE49-F238E27FC236}">
                <a16:creationId xmlns:a16="http://schemas.microsoft.com/office/drawing/2014/main" id="{657876A5-8E33-B216-5BFA-E2DA72AA3B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0191" y="271613"/>
            <a:ext cx="1662801" cy="11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descr="2030-logo.png">
            <a:extLst>
              <a:ext uri="{FF2B5EF4-FFF2-40B4-BE49-F238E27FC236}">
                <a16:creationId xmlns:a16="http://schemas.microsoft.com/office/drawing/2014/main" id="{F3348092-34E3-AFD3-ACF6-3B49B191C7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494" y="271613"/>
            <a:ext cx="1344182" cy="8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جدول 8">
            <a:extLst>
              <a:ext uri="{FF2B5EF4-FFF2-40B4-BE49-F238E27FC236}">
                <a16:creationId xmlns:a16="http://schemas.microsoft.com/office/drawing/2014/main" id="{D3691FBB-069E-5D0D-1F95-CB21F95D1223}"/>
              </a:ext>
            </a:extLst>
          </p:cNvPr>
          <p:cNvGraphicFramePr>
            <a:graphicFrameLocks noGrp="1"/>
          </p:cNvGraphicFramePr>
          <p:nvPr>
            <p:extLst>
              <p:ext uri="{D42A27DB-BD31-4B8C-83A1-F6EECF244321}">
                <p14:modId xmlns:p14="http://schemas.microsoft.com/office/powerpoint/2010/main" val="964485388"/>
              </p:ext>
            </p:extLst>
          </p:nvPr>
        </p:nvGraphicFramePr>
        <p:xfrm>
          <a:off x="972344" y="2234007"/>
          <a:ext cx="7199310" cy="3810000"/>
        </p:xfrm>
        <a:graphic>
          <a:graphicData uri="http://schemas.openxmlformats.org/drawingml/2006/table">
            <a:tbl>
              <a:tblPr rtl="1" firstRow="1" bandRow="1">
                <a:tableStyleId>{5C22544A-7EE6-4342-B048-85BDC9FD1C3A}</a:tableStyleId>
              </a:tblPr>
              <a:tblGrid>
                <a:gridCol w="3599655">
                  <a:extLst>
                    <a:ext uri="{9D8B030D-6E8A-4147-A177-3AD203B41FA5}">
                      <a16:colId xmlns:a16="http://schemas.microsoft.com/office/drawing/2014/main" val="2565183811"/>
                    </a:ext>
                  </a:extLst>
                </a:gridCol>
                <a:gridCol w="3599655">
                  <a:extLst>
                    <a:ext uri="{9D8B030D-6E8A-4147-A177-3AD203B41FA5}">
                      <a16:colId xmlns:a16="http://schemas.microsoft.com/office/drawing/2014/main" val="2524404313"/>
                    </a:ext>
                  </a:extLst>
                </a:gridCol>
              </a:tblGrid>
              <a:tr h="1350231">
                <a:tc>
                  <a:txBody>
                    <a:bodyPr/>
                    <a:lstStyle/>
                    <a:p>
                      <a:pPr algn="ctr" rtl="1"/>
                      <a:r>
                        <a:rPr lang="ar-SA" sz="3200" b="1"/>
                        <a:t>الجلسة الأولى </a:t>
                      </a:r>
                    </a:p>
                    <a:p>
                      <a:pPr algn="ctr" rtl="1"/>
                      <a:r>
                        <a:rPr lang="ar-SA" sz="3200" b="1"/>
                        <a:t>٨ - ٩</a:t>
                      </a:r>
                      <a:endParaRPr lang="ar-AE" sz="3200" b="1"/>
                    </a:p>
                  </a:txBody>
                  <a:tcPr/>
                </a:tc>
                <a:tc>
                  <a:txBody>
                    <a:bodyPr/>
                    <a:lstStyle/>
                    <a:p>
                      <a:pPr marL="457200" indent="-457200" algn="r" rtl="1">
                        <a:buFont typeface="Arial" panose="020B0604020202020204" pitchFamily="34" charset="0"/>
                        <a:buChar char="•"/>
                      </a:pPr>
                      <a:r>
                        <a:rPr lang="ar-SA" sz="2400" b="1"/>
                        <a:t>مفهوم الاختبار وأهميته </a:t>
                      </a:r>
                    </a:p>
                    <a:p>
                      <a:pPr marL="457200" indent="-457200" algn="r" rtl="1">
                        <a:buFont typeface="Arial" panose="020B0604020202020204" pitchFamily="34" charset="0"/>
                        <a:buChar char="•"/>
                      </a:pPr>
                      <a:r>
                        <a:rPr lang="ar-SA" sz="2400" b="1"/>
                        <a:t>صفات الاختبار الجيد وشروطها</a:t>
                      </a:r>
                    </a:p>
                    <a:p>
                      <a:pPr marL="457200" indent="-457200" algn="r" rtl="1">
                        <a:buFont typeface="Arial" panose="020B0604020202020204" pitchFamily="34" charset="0"/>
                        <a:buChar char="•"/>
                      </a:pPr>
                      <a:r>
                        <a:rPr lang="ar-SA" sz="2400" b="1"/>
                        <a:t>انواع الاختبارات التحصيلية </a:t>
                      </a:r>
                      <a:r>
                        <a:rPr lang="ar-SA" sz="3200" b="1"/>
                        <a:t> </a:t>
                      </a:r>
                      <a:endParaRPr lang="ar-AE" sz="3200" b="1"/>
                    </a:p>
                  </a:txBody>
                  <a:tcPr/>
                </a:tc>
                <a:extLst>
                  <a:ext uri="{0D108BD9-81ED-4DB2-BD59-A6C34878D82A}">
                    <a16:rowId xmlns:a16="http://schemas.microsoft.com/office/drawing/2014/main" val="3983992750"/>
                  </a:ext>
                </a:extLst>
              </a:tr>
              <a:tr h="859238">
                <a:tc>
                  <a:txBody>
                    <a:bodyPr/>
                    <a:lstStyle/>
                    <a:p>
                      <a:pPr algn="ctr" rtl="1"/>
                      <a:r>
                        <a:rPr lang="ar-SA" sz="3200" b="1"/>
                        <a:t>استراحة</a:t>
                      </a:r>
                    </a:p>
                    <a:p>
                      <a:pPr algn="ctr" rtl="1"/>
                      <a:r>
                        <a:rPr lang="ar-SA" sz="3200" b="1"/>
                        <a:t>٩-٩:٣٠ </a:t>
                      </a:r>
                      <a:endParaRPr lang="ar-AE" sz="3200" b="1"/>
                    </a:p>
                  </a:txBody>
                  <a:tcPr/>
                </a:tc>
                <a:tc>
                  <a:txBody>
                    <a:bodyPr/>
                    <a:lstStyle/>
                    <a:p>
                      <a:pPr algn="ctr" rtl="1"/>
                      <a:r>
                        <a:rPr lang="ar-SA" sz="3200" b="1"/>
                        <a:t>🥐🍕🧃🍽</a:t>
                      </a:r>
                      <a:endParaRPr lang="ar-AE" sz="3200" b="1"/>
                    </a:p>
                  </a:txBody>
                  <a:tcPr/>
                </a:tc>
                <a:extLst>
                  <a:ext uri="{0D108BD9-81ED-4DB2-BD59-A6C34878D82A}">
                    <a16:rowId xmlns:a16="http://schemas.microsoft.com/office/drawing/2014/main" val="3011670529"/>
                  </a:ext>
                </a:extLst>
              </a:tr>
              <a:tr h="859238">
                <a:tc>
                  <a:txBody>
                    <a:bodyPr/>
                    <a:lstStyle/>
                    <a:p>
                      <a:pPr algn="ctr" rtl="1"/>
                      <a:r>
                        <a:rPr lang="ar-SA" sz="3200" b="1"/>
                        <a:t>الجلسة الثانية</a:t>
                      </a:r>
                    </a:p>
                    <a:p>
                      <a:pPr algn="ctr" rtl="1"/>
                      <a:r>
                        <a:rPr lang="ar-SA" sz="3200" b="1"/>
                        <a:t>٩:٣٠-١١:٣٠</a:t>
                      </a:r>
                      <a:endParaRPr lang="ar-AE" sz="3200" b="1"/>
                    </a:p>
                  </a:txBody>
                  <a:tcPr/>
                </a:tc>
                <a:tc>
                  <a:txBody>
                    <a:bodyPr/>
                    <a:lstStyle/>
                    <a:p>
                      <a:pPr marL="457200" indent="-457200" algn="ctr" rtl="1">
                        <a:buFont typeface="Arial" panose="020B0604020202020204" pitchFamily="34" charset="0"/>
                        <a:buChar char="•"/>
                      </a:pPr>
                      <a:r>
                        <a:rPr lang="ar-SA" sz="3200" b="1"/>
                        <a:t>خطوات بناء الاختبار</a:t>
                      </a:r>
                    </a:p>
                    <a:p>
                      <a:pPr marL="457200" indent="-457200" algn="ctr" rtl="1">
                        <a:buFont typeface="Arial" panose="020B0604020202020204" pitchFamily="34" charset="0"/>
                        <a:buChar char="•"/>
                      </a:pPr>
                      <a:r>
                        <a:rPr lang="ar-SA" sz="3200" b="1"/>
                        <a:t>تطبيق عملي</a:t>
                      </a:r>
                      <a:endParaRPr lang="ar-AE" sz="3200" b="1"/>
                    </a:p>
                  </a:txBody>
                  <a:tcPr/>
                </a:tc>
                <a:extLst>
                  <a:ext uri="{0D108BD9-81ED-4DB2-BD59-A6C34878D82A}">
                    <a16:rowId xmlns:a16="http://schemas.microsoft.com/office/drawing/2014/main" val="2095467526"/>
                  </a:ext>
                </a:extLst>
              </a:tr>
            </a:tbl>
          </a:graphicData>
        </a:graphic>
      </p:graphicFrame>
      <p:sp>
        <p:nvSpPr>
          <p:cNvPr id="2" name="مربع نص 1">
            <a:extLst>
              <a:ext uri="{FF2B5EF4-FFF2-40B4-BE49-F238E27FC236}">
                <a16:creationId xmlns:a16="http://schemas.microsoft.com/office/drawing/2014/main" id="{F2E53816-10BC-60E4-ECC5-AF1EE340E549}"/>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2949291133"/>
      </p:ext>
    </p:extLst>
  </p:cSld>
  <p:clrMapOvr>
    <a:masterClrMapping/>
  </p:clrMapOvr>
  <p:transition spd="slow">
    <p:newsflash/>
    <p:sndAc>
      <p:stSnd>
        <p:snd r:embed="rId2" name="chimes.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32E0526-8E18-ED2A-CBDD-4FBD60D955AA}"/>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sp>
        <p:nvSpPr>
          <p:cNvPr id="78850" name="Rectangle 2">
            <a:extLst>
              <a:ext uri="{FF2B5EF4-FFF2-40B4-BE49-F238E27FC236}">
                <a16:creationId xmlns:a16="http://schemas.microsoft.com/office/drawing/2014/main" id="{DD33DE17-F055-B2FA-598D-0AEFFA167767}"/>
              </a:ext>
            </a:extLst>
          </p:cNvPr>
          <p:cNvSpPr>
            <a:spLocks noGrp="1" noChangeArrowheads="1"/>
          </p:cNvSpPr>
          <p:nvPr>
            <p:ph type="title"/>
          </p:nvPr>
        </p:nvSpPr>
        <p:spPr>
          <a:xfrm>
            <a:off x="250825" y="609600"/>
            <a:ext cx="8642350" cy="1143000"/>
          </a:xfrm>
          <a:gradFill rotWithShape="1">
            <a:gsLst>
              <a:gs pos="0">
                <a:schemeClr val="accent1"/>
              </a:gs>
              <a:gs pos="50000">
                <a:schemeClr val="bg1"/>
              </a:gs>
              <a:gs pos="100000">
                <a:schemeClr val="accent1"/>
              </a:gs>
            </a:gsLst>
            <a:lin ang="5400000" scaled="1"/>
          </a:gradFill>
        </p:spPr>
        <p:txBody>
          <a:bodyPr/>
          <a:lstStyle/>
          <a:p>
            <a:pPr algn="just">
              <a:defRPr/>
            </a:pPr>
            <a:r>
              <a:rPr lang="ar-SA" sz="1800" dirty="0">
                <a:cs typeface="AL-Mohanad Bold" pitchFamily="2" charset="-78"/>
              </a:rPr>
              <a:t>يتكون جدول المواصفات من بعدين : أحدهما رأسي ويمثل موضوعات المادة الدراسية. والآخر أفقي ويمثل الأهداف التعليمية السلوكية حسب تصنيف بلوم. وتشمل حقول الجدول على أوزان </a:t>
            </a:r>
            <a:r>
              <a:rPr lang="ar-SA" sz="1800" dirty="0" err="1">
                <a:cs typeface="AL-Mohanad Bold" pitchFamily="2" charset="-78"/>
              </a:rPr>
              <a:t>الاهمية</a:t>
            </a:r>
            <a:r>
              <a:rPr lang="ar-SA" sz="1800" dirty="0">
                <a:cs typeface="AL-Mohanad Bold" pitchFamily="2" charset="-78"/>
              </a:rPr>
              <a:t> النسبية لكل من الموضوعات والأهداف ، وعدد </a:t>
            </a:r>
            <a:r>
              <a:rPr lang="ar-SA" sz="1800" dirty="0" err="1">
                <a:cs typeface="AL-Mohanad Bold" pitchFamily="2" charset="-78"/>
              </a:rPr>
              <a:t>اسئلة</a:t>
            </a:r>
            <a:r>
              <a:rPr lang="ar-SA" sz="1800" dirty="0">
                <a:cs typeface="AL-Mohanad Bold" pitchFamily="2" charset="-78"/>
              </a:rPr>
              <a:t> كل موضوع تبعا لكل مستوى من مستويات </a:t>
            </a:r>
            <a:r>
              <a:rPr lang="ar-SA" sz="1800" dirty="0" err="1">
                <a:cs typeface="AL-Mohanad Bold" pitchFamily="2" charset="-78"/>
              </a:rPr>
              <a:t>الاهداف</a:t>
            </a:r>
            <a:r>
              <a:rPr lang="ar-SA" sz="1800" dirty="0">
                <a:cs typeface="AL-Mohanad Bold" pitchFamily="2" charset="-78"/>
              </a:rPr>
              <a:t> ، </a:t>
            </a:r>
            <a:r>
              <a:rPr lang="ar-SA" sz="1800" dirty="0" err="1">
                <a:cs typeface="AL-Mohanad Bold" pitchFamily="2" charset="-78"/>
              </a:rPr>
              <a:t>بالاضافة</a:t>
            </a:r>
            <a:r>
              <a:rPr lang="ar-SA" sz="1800" dirty="0">
                <a:cs typeface="AL-Mohanad Bold" pitchFamily="2" charset="-78"/>
              </a:rPr>
              <a:t> </a:t>
            </a:r>
            <a:r>
              <a:rPr lang="ar-SA" sz="1800" dirty="0" err="1">
                <a:cs typeface="AL-Mohanad Bold" pitchFamily="2" charset="-78"/>
              </a:rPr>
              <a:t>الى</a:t>
            </a:r>
            <a:r>
              <a:rPr lang="ar-SA" sz="1800" dirty="0">
                <a:cs typeface="AL-Mohanad Bold" pitchFamily="2" charset="-78"/>
              </a:rPr>
              <a:t> الدرجة المستحقة لكل سؤال من </a:t>
            </a:r>
            <a:r>
              <a:rPr lang="ar-SA" sz="1800" dirty="0" err="1">
                <a:cs typeface="AL-Mohanad Bold" pitchFamily="2" charset="-78"/>
              </a:rPr>
              <a:t>الاسئلة</a:t>
            </a:r>
            <a:r>
              <a:rPr lang="ar-SA" sz="1800" dirty="0">
                <a:cs typeface="AL-Mohanad Bold" pitchFamily="2" charset="-78"/>
              </a:rPr>
              <a:t>.</a:t>
            </a:r>
            <a:endParaRPr lang="en-US" sz="1800" dirty="0">
              <a:cs typeface="AL-Mohanad Bold" pitchFamily="2" charset="-78"/>
            </a:endParaRPr>
          </a:p>
        </p:txBody>
      </p:sp>
      <p:graphicFrame>
        <p:nvGraphicFramePr>
          <p:cNvPr id="79393" name="Group 545">
            <a:extLst>
              <a:ext uri="{FF2B5EF4-FFF2-40B4-BE49-F238E27FC236}">
                <a16:creationId xmlns:a16="http://schemas.microsoft.com/office/drawing/2014/main" id="{6CEDD7C7-5809-9C4D-AB61-F6BEAEEEA7FD}"/>
              </a:ext>
            </a:extLst>
          </p:cNvPr>
          <p:cNvGraphicFramePr>
            <a:graphicFrameLocks noGrp="1"/>
          </p:cNvGraphicFramePr>
          <p:nvPr>
            <p:ph sz="half" idx="1"/>
          </p:nvPr>
        </p:nvGraphicFramePr>
        <p:xfrm>
          <a:off x="6804025" y="1989138"/>
          <a:ext cx="2082800" cy="4068763"/>
        </p:xfrm>
        <a:graphic>
          <a:graphicData uri="http://schemas.openxmlformats.org/drawingml/2006/table">
            <a:tbl>
              <a:tblPr rtl="1"/>
              <a:tblGrid>
                <a:gridCol w="1039812">
                  <a:extLst>
                    <a:ext uri="{9D8B030D-6E8A-4147-A177-3AD203B41FA5}">
                      <a16:colId xmlns:a16="http://schemas.microsoft.com/office/drawing/2014/main" val="20000"/>
                    </a:ext>
                  </a:extLst>
                </a:gridCol>
                <a:gridCol w="1042988">
                  <a:extLst>
                    <a:ext uri="{9D8B030D-6E8A-4147-A177-3AD203B41FA5}">
                      <a16:colId xmlns:a16="http://schemas.microsoft.com/office/drawing/2014/main" val="20001"/>
                    </a:ext>
                  </a:extLst>
                </a:gridCol>
              </a:tblGrid>
              <a:tr h="71919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AL-Mohanad Bold" pitchFamily="2" charset="-78"/>
                        </a:rPr>
                        <a:t>الموضوعات</a:t>
                      </a:r>
                      <a:endParaRPr kumimoji="0" lang="en-US" sz="1800" b="1"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AL-Mohanad Bold" pitchFamily="2" charset="-78"/>
                        </a:rPr>
                        <a:t>الاسئلة</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a:ln>
                            <a:noFill/>
                          </a:ln>
                          <a:solidFill>
                            <a:schemeClr val="tx1"/>
                          </a:solidFill>
                          <a:effectLst/>
                          <a:latin typeface="Times New Roman" pitchFamily="18" charset="0"/>
                          <a:cs typeface="AL-Mohanad Bold" pitchFamily="2" charset="-78"/>
                        </a:rPr>
                        <a:t>والدرجات</a:t>
                      </a:r>
                      <a:endParaRPr kumimoji="0" lang="en-US" sz="1800" b="1"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7854">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a:ln>
                            <a:noFill/>
                          </a:ln>
                          <a:solidFill>
                            <a:schemeClr val="tx1"/>
                          </a:solidFill>
                          <a:effectLst/>
                          <a:latin typeface="Times New Roman" pitchFamily="18" charset="0"/>
                          <a:cs typeface="AL-Mohanad Bold" pitchFamily="2" charset="-78"/>
                        </a:rPr>
                        <a:t>الموضوع</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a:ln>
                            <a:noFill/>
                          </a:ln>
                          <a:solidFill>
                            <a:schemeClr val="tx1"/>
                          </a:solidFill>
                          <a:effectLst/>
                          <a:latin typeface="Times New Roman" pitchFamily="18" charset="0"/>
                          <a:cs typeface="AL-Mohanad Bold" pitchFamily="2" charset="-78"/>
                        </a:rPr>
                        <a:t>(1)</a:t>
                      </a:r>
                      <a:endParaRPr kumimoji="0" lang="en-US" sz="1600" b="0"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a:ln>
                            <a:noFill/>
                          </a:ln>
                          <a:solidFill>
                            <a:schemeClr val="tx1"/>
                          </a:solidFill>
                          <a:effectLst/>
                          <a:latin typeface="Times New Roman" pitchFamily="18" charset="0"/>
                          <a:cs typeface="AL-Mohanad Bold" pitchFamily="2" charset="-78"/>
                        </a:rPr>
                        <a:t>الاسئلة</a:t>
                      </a:r>
                      <a:endParaRPr kumimoji="0" lang="en-US" sz="1600" b="0"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27">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a:ln>
                            <a:noFill/>
                          </a:ln>
                          <a:solidFill>
                            <a:schemeClr val="tx1"/>
                          </a:solidFill>
                          <a:effectLst/>
                          <a:latin typeface="Times New Roman" pitchFamily="18" charset="0"/>
                          <a:cs typeface="AL-Mohanad Bold" pitchFamily="2" charset="-78"/>
                        </a:rPr>
                        <a:t>الدرجة</a:t>
                      </a:r>
                      <a:endParaRPr kumimoji="0" lang="en-US" sz="1600" b="0"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7854">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a:ln>
                            <a:noFill/>
                          </a:ln>
                          <a:solidFill>
                            <a:schemeClr val="tx1"/>
                          </a:solidFill>
                          <a:effectLst/>
                          <a:latin typeface="Times New Roman" pitchFamily="18" charset="0"/>
                          <a:cs typeface="AL-Mohanad Bold" pitchFamily="2" charset="-78"/>
                        </a:rPr>
                        <a:t>الموضوع</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a:ln>
                            <a:noFill/>
                          </a:ln>
                          <a:solidFill>
                            <a:schemeClr val="tx1"/>
                          </a:solidFill>
                          <a:effectLst/>
                          <a:latin typeface="Times New Roman" pitchFamily="18" charset="0"/>
                          <a:cs typeface="AL-Mohanad Bold" pitchFamily="2" charset="-78"/>
                        </a:rPr>
                        <a:t>(2)</a:t>
                      </a:r>
                      <a:endParaRPr kumimoji="0" lang="en-US" sz="1600" b="0"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a:ln>
                            <a:noFill/>
                          </a:ln>
                          <a:solidFill>
                            <a:schemeClr val="tx1"/>
                          </a:solidFill>
                          <a:effectLst/>
                          <a:latin typeface="Times New Roman" pitchFamily="18" charset="0"/>
                          <a:cs typeface="AL-Mohanad Bold" pitchFamily="2" charset="-78"/>
                        </a:rPr>
                        <a:t>الاسئلة</a:t>
                      </a:r>
                      <a:endParaRPr kumimoji="0" lang="en-US" sz="1600" b="0"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2927">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a:ln>
                            <a:noFill/>
                          </a:ln>
                          <a:solidFill>
                            <a:schemeClr val="tx1"/>
                          </a:solidFill>
                          <a:effectLst/>
                          <a:latin typeface="Times New Roman" pitchFamily="18" charset="0"/>
                          <a:cs typeface="AL-Mohanad Bold" pitchFamily="2" charset="-78"/>
                        </a:rPr>
                        <a:t>الدرجة</a:t>
                      </a:r>
                      <a:endParaRPr kumimoji="0" lang="en-US" sz="1600" b="0"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6267">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a:ln>
                            <a:noFill/>
                          </a:ln>
                          <a:solidFill>
                            <a:schemeClr val="tx1"/>
                          </a:solidFill>
                          <a:effectLst/>
                          <a:latin typeface="Times New Roman" pitchFamily="18" charset="0"/>
                          <a:cs typeface="AL-Mohanad Bold" pitchFamily="2" charset="-78"/>
                        </a:rPr>
                        <a:t>000000</a:t>
                      </a:r>
                      <a:endParaRPr kumimoji="0" lang="en-US" sz="1600" b="0"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a:ln>
                            <a:noFill/>
                          </a:ln>
                          <a:solidFill>
                            <a:schemeClr val="tx1"/>
                          </a:solidFill>
                          <a:effectLst/>
                          <a:latin typeface="Times New Roman" pitchFamily="18" charset="0"/>
                          <a:cs typeface="AL-Mohanad Bold" pitchFamily="2" charset="-78"/>
                        </a:rPr>
                        <a:t>الاسئلة</a:t>
                      </a:r>
                      <a:endParaRPr kumimoji="0" lang="en-US" sz="1600" b="0"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27">
                <a:tc vMerge="1">
                  <a:txBody>
                    <a:bodyPr/>
                    <a:lstStyle/>
                    <a:p>
                      <a:pPr rtl="1"/>
                      <a:endParaRPr lang="ar-SA"/>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600" b="0" i="0" u="none" strike="noStrike" cap="none" normalizeH="0" baseline="0">
                          <a:ln>
                            <a:noFill/>
                          </a:ln>
                          <a:solidFill>
                            <a:schemeClr val="tx1"/>
                          </a:solidFill>
                          <a:effectLst/>
                          <a:latin typeface="Times New Roman" pitchFamily="18" charset="0"/>
                          <a:cs typeface="AL-Mohanad Bold" pitchFamily="2" charset="-78"/>
                        </a:rPr>
                        <a:t>الدرجة</a:t>
                      </a:r>
                      <a:endParaRPr kumimoji="0" lang="en-US" sz="1600" b="0"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71">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a:ln>
                            <a:noFill/>
                          </a:ln>
                          <a:solidFill>
                            <a:schemeClr val="tx1"/>
                          </a:solidFill>
                          <a:effectLst/>
                          <a:latin typeface="Times New Roman" pitchFamily="18" charset="0"/>
                          <a:cs typeface="AL-Mohanad Bold" pitchFamily="2" charset="-78"/>
                        </a:rPr>
                        <a:t>مجموع الاسئلة</a:t>
                      </a:r>
                      <a:endParaRPr kumimoji="0" lang="en-US" sz="2000" b="0"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SA"/>
                    </a:p>
                  </a:txBody>
                  <a:tcPr/>
                </a:tc>
                <a:extLst>
                  <a:ext uri="{0D108BD9-81ED-4DB2-BD59-A6C34878D82A}">
                    <a16:rowId xmlns:a16="http://schemas.microsoft.com/office/drawing/2014/main" val="10007"/>
                  </a:ext>
                </a:extLst>
              </a:tr>
              <a:tr h="396271">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a:ln>
                            <a:noFill/>
                          </a:ln>
                          <a:solidFill>
                            <a:schemeClr val="tx1"/>
                          </a:solidFill>
                          <a:effectLst/>
                          <a:latin typeface="Times New Roman" pitchFamily="18" charset="0"/>
                          <a:cs typeface="AL-Mohanad Bold" pitchFamily="2" charset="-78"/>
                        </a:rPr>
                        <a:t>مجموع الدرجات</a:t>
                      </a:r>
                      <a:endParaRPr kumimoji="0" lang="en-US" sz="2000" b="0"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SA"/>
                    </a:p>
                  </a:txBody>
                  <a:tcPr/>
                </a:tc>
                <a:extLst>
                  <a:ext uri="{0D108BD9-81ED-4DB2-BD59-A6C34878D82A}">
                    <a16:rowId xmlns:a16="http://schemas.microsoft.com/office/drawing/2014/main" val="10008"/>
                  </a:ext>
                </a:extLst>
              </a:tr>
              <a:tr h="396271">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000" b="0" i="0" u="none" strike="noStrike" cap="none" normalizeH="0" baseline="0">
                          <a:ln>
                            <a:noFill/>
                          </a:ln>
                          <a:solidFill>
                            <a:schemeClr val="tx1"/>
                          </a:solidFill>
                          <a:effectLst/>
                          <a:latin typeface="Times New Roman" pitchFamily="18" charset="0"/>
                          <a:cs typeface="AL-Mohanad Bold" pitchFamily="2" charset="-78"/>
                        </a:rPr>
                        <a:t>الاوزان النسبية</a:t>
                      </a:r>
                      <a:endParaRPr kumimoji="0" lang="en-US" sz="2000" b="0" i="0" u="none" strike="noStrike" cap="none" normalizeH="0" baseline="0">
                        <a:ln>
                          <a:noFill/>
                        </a:ln>
                        <a:solidFill>
                          <a:schemeClr val="tx1"/>
                        </a:solidFill>
                        <a:effectLst/>
                        <a:latin typeface="Times New Roman" pitchFamily="18" charset="0"/>
                        <a:cs typeface="AL-Mohanad Bold" pitchFamily="2" charset="-78"/>
                      </a:endParaRP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SA"/>
                    </a:p>
                  </a:txBody>
                  <a:tcPr/>
                </a:tc>
                <a:extLst>
                  <a:ext uri="{0D108BD9-81ED-4DB2-BD59-A6C34878D82A}">
                    <a16:rowId xmlns:a16="http://schemas.microsoft.com/office/drawing/2014/main" val="10009"/>
                  </a:ext>
                </a:extLst>
              </a:tr>
            </a:tbl>
          </a:graphicData>
        </a:graphic>
      </p:graphicFrame>
      <p:graphicFrame>
        <p:nvGraphicFramePr>
          <p:cNvPr id="79387" name="Group 539">
            <a:extLst>
              <a:ext uri="{FF2B5EF4-FFF2-40B4-BE49-F238E27FC236}">
                <a16:creationId xmlns:a16="http://schemas.microsoft.com/office/drawing/2014/main" id="{E00CD51B-DB24-F784-4257-25DE4E71DB73}"/>
              </a:ext>
            </a:extLst>
          </p:cNvPr>
          <p:cNvGraphicFramePr>
            <a:graphicFrameLocks noGrp="1"/>
          </p:cNvGraphicFramePr>
          <p:nvPr>
            <p:ph sz="quarter" idx="2"/>
          </p:nvPr>
        </p:nvGraphicFramePr>
        <p:xfrm>
          <a:off x="323850" y="1989138"/>
          <a:ext cx="6481763" cy="723715"/>
        </p:xfrm>
        <a:graphic>
          <a:graphicData uri="http://schemas.openxmlformats.org/drawingml/2006/table">
            <a:tbl>
              <a:tblPr rtl="1"/>
              <a:tblGrid>
                <a:gridCol w="811213">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811212">
                  <a:extLst>
                    <a:ext uri="{9D8B030D-6E8A-4147-A177-3AD203B41FA5}">
                      <a16:colId xmlns:a16="http://schemas.microsoft.com/office/drawing/2014/main" val="20002"/>
                    </a:ext>
                  </a:extLst>
                </a:gridCol>
                <a:gridCol w="808038">
                  <a:extLst>
                    <a:ext uri="{9D8B030D-6E8A-4147-A177-3AD203B41FA5}">
                      <a16:colId xmlns:a16="http://schemas.microsoft.com/office/drawing/2014/main" val="20003"/>
                    </a:ext>
                  </a:extLst>
                </a:gridCol>
                <a:gridCol w="809625">
                  <a:extLst>
                    <a:ext uri="{9D8B030D-6E8A-4147-A177-3AD203B41FA5}">
                      <a16:colId xmlns:a16="http://schemas.microsoft.com/office/drawing/2014/main" val="20004"/>
                    </a:ext>
                  </a:extLst>
                </a:gridCol>
                <a:gridCol w="811212">
                  <a:extLst>
                    <a:ext uri="{9D8B030D-6E8A-4147-A177-3AD203B41FA5}">
                      <a16:colId xmlns:a16="http://schemas.microsoft.com/office/drawing/2014/main" val="20005"/>
                    </a:ext>
                  </a:extLst>
                </a:gridCol>
                <a:gridCol w="752475">
                  <a:extLst>
                    <a:ext uri="{9D8B030D-6E8A-4147-A177-3AD203B41FA5}">
                      <a16:colId xmlns:a16="http://schemas.microsoft.com/office/drawing/2014/main" val="20006"/>
                    </a:ext>
                  </a:extLst>
                </a:gridCol>
                <a:gridCol w="868363">
                  <a:extLst>
                    <a:ext uri="{9D8B030D-6E8A-4147-A177-3AD203B41FA5}">
                      <a16:colId xmlns:a16="http://schemas.microsoft.com/office/drawing/2014/main" val="20007"/>
                    </a:ext>
                  </a:extLst>
                </a:gridCol>
              </a:tblGrid>
              <a:tr h="278376">
                <a:tc gridSpan="5">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a:ln>
                            <a:noFill/>
                          </a:ln>
                          <a:solidFill>
                            <a:schemeClr val="tx1"/>
                          </a:solidFill>
                          <a:effectLst/>
                          <a:latin typeface="Times New Roman" pitchFamily="18" charset="0"/>
                          <a:cs typeface="AL-Mohanad Bold" pitchFamily="2" charset="-78"/>
                        </a:rPr>
                        <a:t>الاهداف السلوكية</a:t>
                      </a:r>
                      <a:endParaRPr kumimoji="0" lang="en-US" sz="1400" b="1" i="0" u="none" strike="noStrike" cap="none" normalizeH="0" baseline="0">
                        <a:ln>
                          <a:noFill/>
                        </a:ln>
                        <a:solidFill>
                          <a:schemeClr val="tx1"/>
                        </a:solidFill>
                        <a:effectLst/>
                        <a:latin typeface="Times New Roman" pitchFamily="18" charset="0"/>
                        <a:cs typeface="AL-Mohanad Bold" pitchFamily="2" charset="-78"/>
                      </a:endParaRPr>
                    </a:p>
                  </a:txBody>
                  <a:tcPr marT="34797" marB="3479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100" b="0" i="0" u="none" strike="noStrike" cap="none" normalizeH="0" baseline="0">
                          <a:ln>
                            <a:noFill/>
                          </a:ln>
                          <a:solidFill>
                            <a:schemeClr val="tx1"/>
                          </a:solidFill>
                          <a:effectLst/>
                          <a:latin typeface="Times New Roman" pitchFamily="18" charset="0"/>
                          <a:cs typeface="AL-Mohanad Bold" pitchFamily="2" charset="-78"/>
                        </a:rPr>
                        <a:t>مجموع الاسئلة</a:t>
                      </a:r>
                      <a:endParaRPr kumimoji="0" lang="en-US" sz="1100" b="0" i="0" u="none" strike="noStrike" cap="none" normalizeH="0" baseline="0">
                        <a:ln>
                          <a:noFill/>
                        </a:ln>
                        <a:solidFill>
                          <a:schemeClr val="tx1"/>
                        </a:solidFill>
                        <a:effectLst/>
                        <a:latin typeface="Times New Roman" pitchFamily="18" charset="0"/>
                        <a:cs typeface="AL-Mohanad Bold" pitchFamily="2" charset="-78"/>
                      </a:endParaRPr>
                    </a:p>
                  </a:txBody>
                  <a:tcPr marT="34797" marB="3479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100" b="0" i="0" u="none" strike="noStrike" cap="none" normalizeH="0" baseline="0">
                          <a:ln>
                            <a:noFill/>
                          </a:ln>
                          <a:solidFill>
                            <a:schemeClr val="tx1"/>
                          </a:solidFill>
                          <a:effectLst/>
                          <a:latin typeface="Times New Roman" pitchFamily="18" charset="0"/>
                          <a:cs typeface="AL-Mohanad Bold" pitchFamily="2" charset="-78"/>
                        </a:rPr>
                        <a:t>مجموع الدرجات</a:t>
                      </a:r>
                      <a:endParaRPr kumimoji="0" lang="en-US" sz="1100" b="0" i="0" u="none" strike="noStrike" cap="none" normalizeH="0" baseline="0">
                        <a:ln>
                          <a:noFill/>
                        </a:ln>
                        <a:solidFill>
                          <a:schemeClr val="tx1"/>
                        </a:solidFill>
                        <a:effectLst/>
                        <a:latin typeface="Times New Roman" pitchFamily="18" charset="0"/>
                        <a:cs typeface="AL-Mohanad Bold" pitchFamily="2" charset="-78"/>
                      </a:endParaRPr>
                    </a:p>
                  </a:txBody>
                  <a:tcPr marT="34797" marB="3479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100" b="0" i="0" u="none" strike="noStrike" cap="none" normalizeH="0" baseline="0">
                          <a:ln>
                            <a:noFill/>
                          </a:ln>
                          <a:solidFill>
                            <a:schemeClr val="tx1"/>
                          </a:solidFill>
                          <a:effectLst/>
                          <a:latin typeface="Times New Roman" pitchFamily="18" charset="0"/>
                          <a:cs typeface="AL-Mohanad Bold" pitchFamily="2" charset="-78"/>
                        </a:rPr>
                        <a:t>الاوزان النسبية للموضوعات</a:t>
                      </a:r>
                      <a:endParaRPr kumimoji="0" lang="en-US" sz="1100" b="0" i="0" u="none" strike="noStrike" cap="none" normalizeH="0" baseline="0">
                        <a:ln>
                          <a:noFill/>
                        </a:ln>
                        <a:solidFill>
                          <a:schemeClr val="tx1"/>
                        </a:solidFill>
                        <a:effectLst/>
                        <a:latin typeface="Times New Roman" pitchFamily="18" charset="0"/>
                        <a:cs typeface="AL-Mohanad Bold" pitchFamily="2" charset="-78"/>
                      </a:endParaRPr>
                    </a:p>
                  </a:txBody>
                  <a:tcPr marT="34797" marB="3479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0761">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0" i="0" u="none" strike="noStrike" cap="none" normalizeH="0" baseline="0">
                          <a:ln>
                            <a:noFill/>
                          </a:ln>
                          <a:solidFill>
                            <a:schemeClr val="tx1"/>
                          </a:solidFill>
                          <a:effectLst/>
                          <a:latin typeface="Times New Roman" pitchFamily="18" charset="0"/>
                          <a:cs typeface="AL-Mohanad Bold" pitchFamily="2" charset="-78"/>
                        </a:rPr>
                        <a:t>التذكر</a:t>
                      </a:r>
                      <a:endParaRPr kumimoji="0" lang="en-US" sz="1200" b="0" i="0" u="none" strike="noStrike" cap="none" normalizeH="0" baseline="0">
                        <a:ln>
                          <a:noFill/>
                        </a:ln>
                        <a:solidFill>
                          <a:schemeClr val="tx1"/>
                        </a:solidFill>
                        <a:effectLst/>
                        <a:latin typeface="Times New Roman" pitchFamily="18" charset="0"/>
                        <a:cs typeface="AL-Mohanad Bold" pitchFamily="2" charset="-78"/>
                      </a:endParaRPr>
                    </a:p>
                  </a:txBody>
                  <a:tcPr marT="34797" marB="34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0" i="0" u="none" strike="noStrike" cap="none" normalizeH="0" baseline="0">
                          <a:ln>
                            <a:noFill/>
                          </a:ln>
                          <a:solidFill>
                            <a:schemeClr val="tx1"/>
                          </a:solidFill>
                          <a:effectLst/>
                          <a:latin typeface="Times New Roman" pitchFamily="18" charset="0"/>
                          <a:cs typeface="AL-Mohanad Bold" pitchFamily="2" charset="-78"/>
                        </a:rPr>
                        <a:t>الفهم</a:t>
                      </a:r>
                      <a:endParaRPr kumimoji="0" lang="en-US" sz="1200" b="0" i="0" u="none" strike="noStrike" cap="none" normalizeH="0" baseline="0">
                        <a:ln>
                          <a:noFill/>
                        </a:ln>
                        <a:solidFill>
                          <a:schemeClr val="tx1"/>
                        </a:solidFill>
                        <a:effectLst/>
                        <a:latin typeface="Times New Roman" pitchFamily="18" charset="0"/>
                        <a:cs typeface="AL-Mohanad Bold" pitchFamily="2" charset="-78"/>
                      </a:endParaRPr>
                    </a:p>
                  </a:txBody>
                  <a:tcPr marT="34797" marB="34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0" i="0" u="none" strike="noStrike" cap="none" normalizeH="0" baseline="0">
                          <a:ln>
                            <a:noFill/>
                          </a:ln>
                          <a:solidFill>
                            <a:schemeClr val="tx1"/>
                          </a:solidFill>
                          <a:effectLst/>
                          <a:latin typeface="Times New Roman" pitchFamily="18" charset="0"/>
                          <a:cs typeface="AL-Mohanad Bold" pitchFamily="2" charset="-78"/>
                        </a:rPr>
                        <a:t>التطبيق</a:t>
                      </a:r>
                      <a:endParaRPr kumimoji="0" lang="en-US" sz="1200" b="0" i="0" u="none" strike="noStrike" cap="none" normalizeH="0" baseline="0">
                        <a:ln>
                          <a:noFill/>
                        </a:ln>
                        <a:solidFill>
                          <a:schemeClr val="tx1"/>
                        </a:solidFill>
                        <a:effectLst/>
                        <a:latin typeface="Times New Roman" pitchFamily="18" charset="0"/>
                        <a:cs typeface="AL-Mohanad Bold" pitchFamily="2" charset="-78"/>
                      </a:endParaRPr>
                    </a:p>
                  </a:txBody>
                  <a:tcPr marT="34797" marB="34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0" i="0" u="none" strike="noStrike" cap="none" normalizeH="0" baseline="0">
                          <a:ln>
                            <a:noFill/>
                          </a:ln>
                          <a:solidFill>
                            <a:schemeClr val="tx1"/>
                          </a:solidFill>
                          <a:effectLst/>
                          <a:latin typeface="Times New Roman" pitchFamily="18" charset="0"/>
                          <a:cs typeface="AL-Mohanad Bold" pitchFamily="2" charset="-78"/>
                        </a:rPr>
                        <a:t>التحليل</a:t>
                      </a:r>
                      <a:endParaRPr kumimoji="0" lang="en-US" sz="1200" b="0" i="0" u="none" strike="noStrike" cap="none" normalizeH="0" baseline="0">
                        <a:ln>
                          <a:noFill/>
                        </a:ln>
                        <a:solidFill>
                          <a:schemeClr val="tx1"/>
                        </a:solidFill>
                        <a:effectLst/>
                        <a:latin typeface="Times New Roman" pitchFamily="18" charset="0"/>
                        <a:cs typeface="AL-Mohanad Bold" pitchFamily="2" charset="-78"/>
                      </a:endParaRPr>
                    </a:p>
                  </a:txBody>
                  <a:tcPr marT="34797" marB="34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0" i="0" u="none" strike="noStrike" cap="none" normalizeH="0" baseline="0">
                          <a:ln>
                            <a:noFill/>
                          </a:ln>
                          <a:solidFill>
                            <a:schemeClr val="tx1"/>
                          </a:solidFill>
                          <a:effectLst/>
                          <a:latin typeface="Times New Roman" pitchFamily="18" charset="0"/>
                          <a:cs typeface="AL-Mohanad Bold" pitchFamily="2" charset="-78"/>
                        </a:rPr>
                        <a:t>............</a:t>
                      </a:r>
                      <a:endParaRPr kumimoji="0" lang="en-US" sz="1200" b="0" i="0" u="none" strike="noStrike" cap="none" normalizeH="0" baseline="0">
                        <a:ln>
                          <a:noFill/>
                        </a:ln>
                        <a:solidFill>
                          <a:schemeClr val="tx1"/>
                        </a:solidFill>
                        <a:effectLst/>
                        <a:latin typeface="Times New Roman" pitchFamily="18" charset="0"/>
                        <a:cs typeface="AL-Mohanad Bold" pitchFamily="2" charset="-78"/>
                      </a:endParaRPr>
                    </a:p>
                  </a:txBody>
                  <a:tcPr marT="34797" marB="34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10001"/>
                  </a:ext>
                </a:extLst>
              </a:tr>
            </a:tbl>
          </a:graphicData>
        </a:graphic>
      </p:graphicFrame>
      <p:grpSp>
        <p:nvGrpSpPr>
          <p:cNvPr id="2" name="Group 4">
            <a:extLst>
              <a:ext uri="{FF2B5EF4-FFF2-40B4-BE49-F238E27FC236}">
                <a16:creationId xmlns:a16="http://schemas.microsoft.com/office/drawing/2014/main" id="{6442FBC6-D2F2-7D82-1041-16CACADF3C61}"/>
              </a:ext>
            </a:extLst>
          </p:cNvPr>
          <p:cNvGrpSpPr>
            <a:grpSpLocks/>
          </p:cNvGrpSpPr>
          <p:nvPr/>
        </p:nvGrpSpPr>
        <p:grpSpPr bwMode="auto">
          <a:xfrm>
            <a:off x="258763" y="0"/>
            <a:ext cx="8721725" cy="457200"/>
            <a:chOff x="624" y="96"/>
            <a:chExt cx="5136" cy="288"/>
          </a:xfrm>
        </p:grpSpPr>
        <p:sp>
          <p:nvSpPr>
            <p:cNvPr id="49290" name="Rectangle 5">
              <a:extLst>
                <a:ext uri="{FF2B5EF4-FFF2-40B4-BE49-F238E27FC236}">
                  <a16:creationId xmlns:a16="http://schemas.microsoft.com/office/drawing/2014/main" id="{84655E04-A099-3B56-A312-456B25D163D1}"/>
                </a:ext>
              </a:extLst>
            </p:cNvPr>
            <p:cNvSpPr>
              <a:spLocks noChangeArrowheads="1"/>
            </p:cNvSpPr>
            <p:nvPr/>
          </p:nvSpPr>
          <p:spPr bwMode="auto">
            <a:xfrm rot="5400000">
              <a:off x="3048" y="-2328"/>
              <a:ext cx="288" cy="5136"/>
            </a:xfrm>
            <a:prstGeom prst="rect">
              <a:avLst/>
            </a:prstGeom>
            <a:gradFill rotWithShape="0">
              <a:gsLst>
                <a:gs pos="0">
                  <a:srgbClr val="18024A"/>
                </a:gs>
                <a:gs pos="50000">
                  <a:srgbClr val="286EA2"/>
                </a:gs>
                <a:gs pos="100000">
                  <a:srgbClr val="18024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49291" name="Oval 6">
              <a:extLst>
                <a:ext uri="{FF2B5EF4-FFF2-40B4-BE49-F238E27FC236}">
                  <a16:creationId xmlns:a16="http://schemas.microsoft.com/office/drawing/2014/main" id="{ABE4A3BF-0343-362F-E95B-74A469538F0E}"/>
                </a:ext>
              </a:extLst>
            </p:cNvPr>
            <p:cNvSpPr>
              <a:spLocks noChangeArrowheads="1"/>
            </p:cNvSpPr>
            <p:nvPr/>
          </p:nvSpPr>
          <p:spPr bwMode="auto">
            <a:xfrm>
              <a:off x="4272" y="144"/>
              <a:ext cx="144" cy="144"/>
            </a:xfrm>
            <a:prstGeom prst="ellipse">
              <a:avLst/>
            </a:prstGeom>
            <a:gradFill rotWithShape="0">
              <a:gsLst>
                <a:gs pos="0">
                  <a:srgbClr val="993300"/>
                </a:gs>
                <a:gs pos="50000">
                  <a:srgbClr val="FF00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49292" name="Text Box 8">
              <a:extLst>
                <a:ext uri="{FF2B5EF4-FFF2-40B4-BE49-F238E27FC236}">
                  <a16:creationId xmlns:a16="http://schemas.microsoft.com/office/drawing/2014/main" id="{F12B7B58-943B-85E9-ED8C-75414BA00BF0}"/>
                </a:ext>
              </a:extLst>
            </p:cNvPr>
            <p:cNvSpPr txBox="1">
              <a:spLocks noChangeArrowheads="1"/>
            </p:cNvSpPr>
            <p:nvPr/>
          </p:nvSpPr>
          <p:spPr bwMode="auto">
            <a:xfrm>
              <a:off x="1824" y="134"/>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2000">
                  <a:solidFill>
                    <a:srgbClr val="FFFF00"/>
                  </a:solidFill>
                  <a:latin typeface="Tahoma" panose="020B0604030504040204" pitchFamily="34" charset="0"/>
                  <a:cs typeface="PT Bold Heading" pitchFamily="2" charset="0"/>
                </a:rPr>
                <a:t>كيف يمكن بناء جدول المواصفات</a:t>
              </a:r>
              <a:endParaRPr lang="en-US" altLang="en-US" sz="2000">
                <a:solidFill>
                  <a:srgbClr val="FFFF00"/>
                </a:solidFill>
                <a:latin typeface="Tahoma" panose="020B0604030504040204" pitchFamily="34" charset="0"/>
                <a:cs typeface="PT Bold Heading" pitchFamily="2" charset="0"/>
              </a:endParaRPr>
            </a:p>
          </p:txBody>
        </p:sp>
      </p:grpSp>
      <p:graphicFrame>
        <p:nvGraphicFramePr>
          <p:cNvPr id="79391" name="Group 543">
            <a:extLst>
              <a:ext uri="{FF2B5EF4-FFF2-40B4-BE49-F238E27FC236}">
                <a16:creationId xmlns:a16="http://schemas.microsoft.com/office/drawing/2014/main" id="{CA1DF46B-5EA0-8625-2429-C958EA7B696C}"/>
              </a:ext>
            </a:extLst>
          </p:cNvPr>
          <p:cNvGraphicFramePr>
            <a:graphicFrameLocks noGrp="1"/>
          </p:cNvGraphicFramePr>
          <p:nvPr>
            <p:ph sz="quarter" idx="3"/>
          </p:nvPr>
        </p:nvGraphicFramePr>
        <p:xfrm>
          <a:off x="323850" y="2708275"/>
          <a:ext cx="6480175" cy="3340103"/>
        </p:xfrm>
        <a:graphic>
          <a:graphicData uri="http://schemas.openxmlformats.org/drawingml/2006/table">
            <a:tbl>
              <a:tblPr rtl="1"/>
              <a:tblGrid>
                <a:gridCol w="809625">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811212">
                  <a:extLst>
                    <a:ext uri="{9D8B030D-6E8A-4147-A177-3AD203B41FA5}">
                      <a16:colId xmlns:a16="http://schemas.microsoft.com/office/drawing/2014/main" val="20002"/>
                    </a:ext>
                  </a:extLst>
                </a:gridCol>
                <a:gridCol w="809625">
                  <a:extLst>
                    <a:ext uri="{9D8B030D-6E8A-4147-A177-3AD203B41FA5}">
                      <a16:colId xmlns:a16="http://schemas.microsoft.com/office/drawing/2014/main" val="20003"/>
                    </a:ext>
                  </a:extLst>
                </a:gridCol>
                <a:gridCol w="809625">
                  <a:extLst>
                    <a:ext uri="{9D8B030D-6E8A-4147-A177-3AD203B41FA5}">
                      <a16:colId xmlns:a16="http://schemas.microsoft.com/office/drawing/2014/main" val="20004"/>
                    </a:ext>
                  </a:extLst>
                </a:gridCol>
                <a:gridCol w="809625">
                  <a:extLst>
                    <a:ext uri="{9D8B030D-6E8A-4147-A177-3AD203B41FA5}">
                      <a16:colId xmlns:a16="http://schemas.microsoft.com/office/drawing/2014/main" val="20005"/>
                    </a:ext>
                  </a:extLst>
                </a:gridCol>
                <a:gridCol w="757238">
                  <a:extLst>
                    <a:ext uri="{9D8B030D-6E8A-4147-A177-3AD203B41FA5}">
                      <a16:colId xmlns:a16="http://schemas.microsoft.com/office/drawing/2014/main" val="20006"/>
                    </a:ext>
                  </a:extLst>
                </a:gridCol>
                <a:gridCol w="863600">
                  <a:extLst>
                    <a:ext uri="{9D8B030D-6E8A-4147-A177-3AD203B41FA5}">
                      <a16:colId xmlns:a16="http://schemas.microsoft.com/office/drawing/2014/main" val="20007"/>
                    </a:ext>
                  </a:extLst>
                </a:gridCol>
              </a:tblGrid>
              <a:tr h="3889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17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10001"/>
                  </a:ext>
                </a:extLst>
              </a:tr>
              <a:tr h="3889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17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10003"/>
                  </a:ext>
                </a:extLst>
              </a:tr>
              <a:tr h="3397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05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10005"/>
                  </a:ext>
                </a:extLst>
              </a:tr>
              <a:tr h="3889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05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89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 name="مربع نص 3">
            <a:extLst>
              <a:ext uri="{FF2B5EF4-FFF2-40B4-BE49-F238E27FC236}">
                <a16:creationId xmlns:a16="http://schemas.microsoft.com/office/drawing/2014/main" id="{FED82FF2-959F-8B03-BC9E-492204075BF1}"/>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8850"/>
                                        </p:tgtEl>
                                        <p:attrNameLst>
                                          <p:attrName>style.visibility</p:attrName>
                                        </p:attrNameLst>
                                      </p:cBhvr>
                                      <p:to>
                                        <p:strVal val="visible"/>
                                      </p:to>
                                    </p:set>
                                    <p:animEffect transition="in" filter="diamond(in)">
                                      <p:cBhvr>
                                        <p:cTn id="15" dur="2000"/>
                                        <p:tgtEl>
                                          <p:spTgt spid="788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nodeType="clickEffect">
                                  <p:stCondLst>
                                    <p:cond delay="0"/>
                                  </p:stCondLst>
                                  <p:childTnLst>
                                    <p:set>
                                      <p:cBhvr>
                                        <p:cTn id="19" dur="1" fill="hold">
                                          <p:stCondLst>
                                            <p:cond delay="0"/>
                                          </p:stCondLst>
                                        </p:cTn>
                                        <p:tgtEl>
                                          <p:spTgt spid="79393"/>
                                        </p:tgtEl>
                                        <p:attrNameLst>
                                          <p:attrName>style.visibility</p:attrName>
                                        </p:attrNameLst>
                                      </p:cBhvr>
                                      <p:to>
                                        <p:strVal val="visible"/>
                                      </p:to>
                                    </p:set>
                                    <p:anim calcmode="lin" valueType="num">
                                      <p:cBhvr additive="base">
                                        <p:cTn id="20" dur="500" fill="hold"/>
                                        <p:tgtEl>
                                          <p:spTgt spid="79393"/>
                                        </p:tgtEl>
                                        <p:attrNameLst>
                                          <p:attrName>ppt_x</p:attrName>
                                        </p:attrNameLst>
                                      </p:cBhvr>
                                      <p:tavLst>
                                        <p:tav tm="0">
                                          <p:val>
                                            <p:strVal val="#ppt_x"/>
                                          </p:val>
                                        </p:tav>
                                        <p:tav tm="100000">
                                          <p:val>
                                            <p:strVal val="#ppt_x"/>
                                          </p:val>
                                        </p:tav>
                                      </p:tavLst>
                                    </p:anim>
                                    <p:anim calcmode="lin" valueType="num">
                                      <p:cBhvr additive="base">
                                        <p:cTn id="21" dur="500" fill="hold"/>
                                        <p:tgtEl>
                                          <p:spTgt spid="79393"/>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79387"/>
                                        </p:tgtEl>
                                        <p:attrNameLst>
                                          <p:attrName>style.visibility</p:attrName>
                                        </p:attrNameLst>
                                      </p:cBhvr>
                                      <p:to>
                                        <p:strVal val="visible"/>
                                      </p:to>
                                    </p:set>
                                    <p:anim calcmode="lin" valueType="num">
                                      <p:cBhvr additive="base">
                                        <p:cTn id="26" dur="500" fill="hold"/>
                                        <p:tgtEl>
                                          <p:spTgt spid="79387"/>
                                        </p:tgtEl>
                                        <p:attrNameLst>
                                          <p:attrName>ppt_x</p:attrName>
                                        </p:attrNameLst>
                                      </p:cBhvr>
                                      <p:tavLst>
                                        <p:tav tm="0">
                                          <p:val>
                                            <p:strVal val="0-#ppt_w/2"/>
                                          </p:val>
                                        </p:tav>
                                        <p:tav tm="100000">
                                          <p:val>
                                            <p:strVal val="#ppt_x"/>
                                          </p:val>
                                        </p:tav>
                                      </p:tavLst>
                                    </p:anim>
                                    <p:anim calcmode="lin" valueType="num">
                                      <p:cBhvr additive="base">
                                        <p:cTn id="27" dur="500" fill="hold"/>
                                        <p:tgtEl>
                                          <p:spTgt spid="79387"/>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2" fill="hold" nodeType="clickEffect">
                                  <p:stCondLst>
                                    <p:cond delay="0"/>
                                  </p:stCondLst>
                                  <p:childTnLst>
                                    <p:set>
                                      <p:cBhvr>
                                        <p:cTn id="31" dur="1" fill="hold">
                                          <p:stCondLst>
                                            <p:cond delay="0"/>
                                          </p:stCondLst>
                                        </p:cTn>
                                        <p:tgtEl>
                                          <p:spTgt spid="79391"/>
                                        </p:tgtEl>
                                        <p:attrNameLst>
                                          <p:attrName>style.visibility</p:attrName>
                                        </p:attrNameLst>
                                      </p:cBhvr>
                                      <p:to>
                                        <p:strVal val="visible"/>
                                      </p:to>
                                    </p:set>
                                    <p:anim calcmode="lin" valueType="num">
                                      <p:cBhvr additive="base">
                                        <p:cTn id="32" dur="500" fill="hold"/>
                                        <p:tgtEl>
                                          <p:spTgt spid="79391"/>
                                        </p:tgtEl>
                                        <p:attrNameLst>
                                          <p:attrName>ppt_x</p:attrName>
                                        </p:attrNameLst>
                                      </p:cBhvr>
                                      <p:tavLst>
                                        <p:tav tm="0">
                                          <p:val>
                                            <p:strVal val="0-#ppt_w/2"/>
                                          </p:val>
                                        </p:tav>
                                        <p:tav tm="100000">
                                          <p:val>
                                            <p:strVal val="#ppt_x"/>
                                          </p:val>
                                        </p:tav>
                                      </p:tavLst>
                                    </p:anim>
                                    <p:anim calcmode="lin" valueType="num">
                                      <p:cBhvr additive="base">
                                        <p:cTn id="33" dur="500" fill="hold"/>
                                        <p:tgtEl>
                                          <p:spTgt spid="79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D643F1E-A9C3-6E89-C9DC-937F199BEBEE}"/>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grpSp>
        <p:nvGrpSpPr>
          <p:cNvPr id="50178" name="Group 55">
            <a:extLst>
              <a:ext uri="{FF2B5EF4-FFF2-40B4-BE49-F238E27FC236}">
                <a16:creationId xmlns:a16="http://schemas.microsoft.com/office/drawing/2014/main" id="{9F4EFFF0-FE8F-C9F9-5E4F-726A3D911A63}"/>
              </a:ext>
            </a:extLst>
          </p:cNvPr>
          <p:cNvGrpSpPr>
            <a:grpSpLocks/>
          </p:cNvGrpSpPr>
          <p:nvPr/>
        </p:nvGrpSpPr>
        <p:grpSpPr bwMode="auto">
          <a:xfrm>
            <a:off x="258763" y="0"/>
            <a:ext cx="8885237" cy="457200"/>
            <a:chOff x="624" y="96"/>
            <a:chExt cx="5232" cy="288"/>
          </a:xfrm>
        </p:grpSpPr>
        <p:sp>
          <p:nvSpPr>
            <p:cNvPr id="50332" name="Rectangle 56">
              <a:extLst>
                <a:ext uri="{FF2B5EF4-FFF2-40B4-BE49-F238E27FC236}">
                  <a16:creationId xmlns:a16="http://schemas.microsoft.com/office/drawing/2014/main" id="{1C220EE7-082A-6364-7EC4-29F1728BC7AD}"/>
                </a:ext>
              </a:extLst>
            </p:cNvPr>
            <p:cNvSpPr>
              <a:spLocks noChangeArrowheads="1"/>
            </p:cNvSpPr>
            <p:nvPr/>
          </p:nvSpPr>
          <p:spPr bwMode="auto">
            <a:xfrm rot="5400000">
              <a:off x="3048" y="-2328"/>
              <a:ext cx="288" cy="5136"/>
            </a:xfrm>
            <a:prstGeom prst="rect">
              <a:avLst/>
            </a:prstGeom>
            <a:gradFill rotWithShape="0">
              <a:gsLst>
                <a:gs pos="0">
                  <a:srgbClr val="18024A"/>
                </a:gs>
                <a:gs pos="50000">
                  <a:srgbClr val="286EA2"/>
                </a:gs>
                <a:gs pos="100000">
                  <a:srgbClr val="18024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0333" name="Oval 57">
              <a:extLst>
                <a:ext uri="{FF2B5EF4-FFF2-40B4-BE49-F238E27FC236}">
                  <a16:creationId xmlns:a16="http://schemas.microsoft.com/office/drawing/2014/main" id="{184C2EF7-FC3A-1898-D92A-504AE4059844}"/>
                </a:ext>
              </a:extLst>
            </p:cNvPr>
            <p:cNvSpPr>
              <a:spLocks noChangeArrowheads="1"/>
            </p:cNvSpPr>
            <p:nvPr/>
          </p:nvSpPr>
          <p:spPr bwMode="auto">
            <a:xfrm>
              <a:off x="4272" y="144"/>
              <a:ext cx="144" cy="144"/>
            </a:xfrm>
            <a:prstGeom prst="ellipse">
              <a:avLst/>
            </a:prstGeom>
            <a:gradFill rotWithShape="0">
              <a:gsLst>
                <a:gs pos="0">
                  <a:srgbClr val="993300"/>
                </a:gs>
                <a:gs pos="50000">
                  <a:srgbClr val="FF00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0334" name="Text Box 58">
              <a:extLst>
                <a:ext uri="{FF2B5EF4-FFF2-40B4-BE49-F238E27FC236}">
                  <a16:creationId xmlns:a16="http://schemas.microsoft.com/office/drawing/2014/main" id="{45E1EEF4-CBE9-7483-38A8-7F64668E0D4E}"/>
                </a:ext>
              </a:extLst>
            </p:cNvPr>
            <p:cNvSpPr txBox="1">
              <a:spLocks noChangeArrowheads="1"/>
            </p:cNvSpPr>
            <p:nvPr/>
          </p:nvSpPr>
          <p:spPr bwMode="auto">
            <a:xfrm>
              <a:off x="4272" y="96"/>
              <a:ext cx="1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50000"/>
                </a:spcBef>
              </a:pPr>
              <a:endParaRPr lang="en-US" altLang="en-US">
                <a:solidFill>
                  <a:schemeClr val="bg1"/>
                </a:solidFill>
                <a:latin typeface="Tahoma" panose="020B0604030504040204" pitchFamily="34" charset="0"/>
                <a:cs typeface="Tahoma" panose="020B0604030504040204" pitchFamily="34" charset="0"/>
              </a:endParaRPr>
            </a:p>
          </p:txBody>
        </p:sp>
        <p:sp>
          <p:nvSpPr>
            <p:cNvPr id="50335" name="Text Box 59">
              <a:extLst>
                <a:ext uri="{FF2B5EF4-FFF2-40B4-BE49-F238E27FC236}">
                  <a16:creationId xmlns:a16="http://schemas.microsoft.com/office/drawing/2014/main" id="{DD5F5E22-6396-B7CD-2384-073D943D6C7D}"/>
                </a:ext>
              </a:extLst>
            </p:cNvPr>
            <p:cNvSpPr txBox="1">
              <a:spLocks noChangeArrowheads="1"/>
            </p:cNvSpPr>
            <p:nvPr/>
          </p:nvSpPr>
          <p:spPr bwMode="auto">
            <a:xfrm>
              <a:off x="1824" y="134"/>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2000">
                  <a:solidFill>
                    <a:srgbClr val="FFFF00"/>
                  </a:solidFill>
                  <a:latin typeface="Tahoma" panose="020B0604030504040204" pitchFamily="34" charset="0"/>
                  <a:cs typeface="PT Bold Heading" pitchFamily="2" charset="0"/>
                </a:rPr>
                <a:t>خطوات بناء جدول المواصفات</a:t>
              </a:r>
              <a:endParaRPr lang="en-US" altLang="en-US" sz="2000">
                <a:solidFill>
                  <a:srgbClr val="FFFF00"/>
                </a:solidFill>
                <a:latin typeface="Tahoma" panose="020B0604030504040204" pitchFamily="34" charset="0"/>
                <a:cs typeface="PT Bold Heading" pitchFamily="2" charset="0"/>
              </a:endParaRPr>
            </a:p>
          </p:txBody>
        </p:sp>
      </p:grpSp>
      <p:sp>
        <p:nvSpPr>
          <p:cNvPr id="50179" name="Rectangle 4">
            <a:extLst>
              <a:ext uri="{FF2B5EF4-FFF2-40B4-BE49-F238E27FC236}">
                <a16:creationId xmlns:a16="http://schemas.microsoft.com/office/drawing/2014/main" id="{71505DE2-BBA4-2CA5-E4A5-B75C2B405478}"/>
              </a:ext>
            </a:extLst>
          </p:cNvPr>
          <p:cNvSpPr>
            <a:spLocks noChangeArrowheads="1"/>
          </p:cNvSpPr>
          <p:nvPr/>
        </p:nvSpPr>
        <p:spPr bwMode="auto">
          <a:xfrm>
            <a:off x="6804025" y="6076950"/>
            <a:ext cx="20828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الاوزان النسبية</a:t>
            </a:r>
            <a:endParaRPr lang="en-US" altLang="en-US" sz="2000">
              <a:cs typeface="AL-Mohanad Bold" pitchFamily="2" charset="0"/>
            </a:endParaRPr>
          </a:p>
        </p:txBody>
      </p:sp>
      <p:sp>
        <p:nvSpPr>
          <p:cNvPr id="50180" name="Rectangle 5">
            <a:extLst>
              <a:ext uri="{FF2B5EF4-FFF2-40B4-BE49-F238E27FC236}">
                <a16:creationId xmlns:a16="http://schemas.microsoft.com/office/drawing/2014/main" id="{1408F6F4-60A2-0FFC-5957-A787266EED9A}"/>
              </a:ext>
            </a:extLst>
          </p:cNvPr>
          <p:cNvSpPr>
            <a:spLocks noChangeArrowheads="1"/>
          </p:cNvSpPr>
          <p:nvPr/>
        </p:nvSpPr>
        <p:spPr bwMode="auto">
          <a:xfrm>
            <a:off x="6804025" y="5486400"/>
            <a:ext cx="2082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الدرجات</a:t>
            </a:r>
            <a:endParaRPr lang="en-US" altLang="en-US" sz="2000">
              <a:cs typeface="AL-Mohanad Bold" pitchFamily="2" charset="0"/>
            </a:endParaRPr>
          </a:p>
        </p:txBody>
      </p:sp>
      <p:sp>
        <p:nvSpPr>
          <p:cNvPr id="50181" name="Rectangle 6">
            <a:extLst>
              <a:ext uri="{FF2B5EF4-FFF2-40B4-BE49-F238E27FC236}">
                <a16:creationId xmlns:a16="http://schemas.microsoft.com/office/drawing/2014/main" id="{DF206EA7-7E66-CDAE-A24A-B28AAA2DF241}"/>
              </a:ext>
            </a:extLst>
          </p:cNvPr>
          <p:cNvSpPr>
            <a:spLocks noChangeArrowheads="1"/>
          </p:cNvSpPr>
          <p:nvPr/>
        </p:nvSpPr>
        <p:spPr bwMode="auto">
          <a:xfrm>
            <a:off x="6804025" y="4894263"/>
            <a:ext cx="20828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الاسئلة</a:t>
            </a:r>
            <a:endParaRPr lang="en-US" altLang="en-US" sz="2000">
              <a:cs typeface="AL-Mohanad Bold" pitchFamily="2" charset="0"/>
            </a:endParaRPr>
          </a:p>
        </p:txBody>
      </p:sp>
      <p:sp>
        <p:nvSpPr>
          <p:cNvPr id="50182" name="Rectangle 7">
            <a:extLst>
              <a:ext uri="{FF2B5EF4-FFF2-40B4-BE49-F238E27FC236}">
                <a16:creationId xmlns:a16="http://schemas.microsoft.com/office/drawing/2014/main" id="{ABBF5F76-CDCD-9554-2907-F27417259B17}"/>
              </a:ext>
            </a:extLst>
          </p:cNvPr>
          <p:cNvSpPr>
            <a:spLocks noChangeArrowheads="1"/>
          </p:cNvSpPr>
          <p:nvPr/>
        </p:nvSpPr>
        <p:spPr bwMode="auto">
          <a:xfrm>
            <a:off x="6804025" y="4381500"/>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82952" name="Rectangle 8">
            <a:extLst>
              <a:ext uri="{FF2B5EF4-FFF2-40B4-BE49-F238E27FC236}">
                <a16:creationId xmlns:a16="http://schemas.microsoft.com/office/drawing/2014/main" id="{6EEFD686-B219-FF9C-BDC1-AE825A137731}"/>
              </a:ext>
            </a:extLst>
          </p:cNvPr>
          <p:cNvSpPr>
            <a:spLocks noChangeArrowheads="1"/>
          </p:cNvSpPr>
          <p:nvPr/>
        </p:nvSpPr>
        <p:spPr bwMode="auto">
          <a:xfrm>
            <a:off x="7847013" y="3817938"/>
            <a:ext cx="10398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توحيد الأسماء والصفات</a:t>
            </a:r>
          </a:p>
          <a:p>
            <a:pPr algn="ctr" eaLnBrk="1" hangingPunct="1">
              <a:spcBef>
                <a:spcPct val="20000"/>
              </a:spcBef>
            </a:pPr>
            <a:r>
              <a:rPr lang="ar-SA" altLang="en-US" sz="1600">
                <a:solidFill>
                  <a:srgbClr val="FF3300"/>
                </a:solidFill>
                <a:cs typeface="AL-Mohanad Bold" pitchFamily="2" charset="0"/>
              </a:rPr>
              <a:t>(2 حصتان)</a:t>
            </a:r>
            <a:endParaRPr lang="en-US" altLang="en-US" sz="1600">
              <a:solidFill>
                <a:srgbClr val="FF3300"/>
              </a:solidFill>
              <a:cs typeface="AL-Mohanad Bold" pitchFamily="2" charset="0"/>
            </a:endParaRPr>
          </a:p>
        </p:txBody>
      </p:sp>
      <p:sp>
        <p:nvSpPr>
          <p:cNvPr id="50184" name="Rectangle 9">
            <a:extLst>
              <a:ext uri="{FF2B5EF4-FFF2-40B4-BE49-F238E27FC236}">
                <a16:creationId xmlns:a16="http://schemas.microsoft.com/office/drawing/2014/main" id="{BEFA3893-30C8-280E-4250-20C5E17388F4}"/>
              </a:ext>
            </a:extLst>
          </p:cNvPr>
          <p:cNvSpPr>
            <a:spLocks noChangeArrowheads="1"/>
          </p:cNvSpPr>
          <p:nvPr/>
        </p:nvSpPr>
        <p:spPr bwMode="auto">
          <a:xfrm>
            <a:off x="6804025" y="3817938"/>
            <a:ext cx="10429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0185" name="Rectangle 10">
            <a:extLst>
              <a:ext uri="{FF2B5EF4-FFF2-40B4-BE49-F238E27FC236}">
                <a16:creationId xmlns:a16="http://schemas.microsoft.com/office/drawing/2014/main" id="{09EE8C8D-F6C9-DE2F-F248-F9A08E9EE4CA}"/>
              </a:ext>
            </a:extLst>
          </p:cNvPr>
          <p:cNvSpPr>
            <a:spLocks noChangeArrowheads="1"/>
          </p:cNvSpPr>
          <p:nvPr/>
        </p:nvSpPr>
        <p:spPr bwMode="auto">
          <a:xfrm>
            <a:off x="6804025" y="3305175"/>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82955" name="Rectangle 11">
            <a:extLst>
              <a:ext uri="{FF2B5EF4-FFF2-40B4-BE49-F238E27FC236}">
                <a16:creationId xmlns:a16="http://schemas.microsoft.com/office/drawing/2014/main" id="{A949950F-D502-73D2-D6DA-5D3C0F298D15}"/>
              </a:ext>
            </a:extLst>
          </p:cNvPr>
          <p:cNvSpPr>
            <a:spLocks noChangeArrowheads="1"/>
          </p:cNvSpPr>
          <p:nvPr/>
        </p:nvSpPr>
        <p:spPr bwMode="auto">
          <a:xfrm>
            <a:off x="7847013" y="2738438"/>
            <a:ext cx="10398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توحيد الألوهية</a:t>
            </a:r>
          </a:p>
          <a:p>
            <a:pPr algn="ctr" eaLnBrk="1" hangingPunct="1">
              <a:spcBef>
                <a:spcPct val="20000"/>
              </a:spcBef>
            </a:pPr>
            <a:r>
              <a:rPr lang="ar-SA" altLang="en-US" sz="1600">
                <a:solidFill>
                  <a:srgbClr val="FF3300"/>
                </a:solidFill>
                <a:cs typeface="AL-Mohanad Bold" pitchFamily="2" charset="0"/>
              </a:rPr>
              <a:t>(6 حصص)</a:t>
            </a:r>
            <a:endParaRPr lang="en-US" altLang="en-US" sz="1600">
              <a:solidFill>
                <a:srgbClr val="FF3300"/>
              </a:solidFill>
              <a:cs typeface="AL-Mohanad Bold" pitchFamily="2" charset="0"/>
            </a:endParaRPr>
          </a:p>
        </p:txBody>
      </p:sp>
      <p:sp>
        <p:nvSpPr>
          <p:cNvPr id="50187" name="Rectangle 12">
            <a:extLst>
              <a:ext uri="{FF2B5EF4-FFF2-40B4-BE49-F238E27FC236}">
                <a16:creationId xmlns:a16="http://schemas.microsoft.com/office/drawing/2014/main" id="{1797E62A-CFCC-477B-F95A-057E8302480A}"/>
              </a:ext>
            </a:extLst>
          </p:cNvPr>
          <p:cNvSpPr>
            <a:spLocks noChangeArrowheads="1"/>
          </p:cNvSpPr>
          <p:nvPr/>
        </p:nvSpPr>
        <p:spPr bwMode="auto">
          <a:xfrm>
            <a:off x="6804025" y="2738438"/>
            <a:ext cx="10429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0188" name="Rectangle 13">
            <a:extLst>
              <a:ext uri="{FF2B5EF4-FFF2-40B4-BE49-F238E27FC236}">
                <a16:creationId xmlns:a16="http://schemas.microsoft.com/office/drawing/2014/main" id="{A0D5668B-9E40-E071-BE8B-BA4FC91B5795}"/>
              </a:ext>
            </a:extLst>
          </p:cNvPr>
          <p:cNvSpPr>
            <a:spLocks noChangeArrowheads="1"/>
          </p:cNvSpPr>
          <p:nvPr/>
        </p:nvSpPr>
        <p:spPr bwMode="auto">
          <a:xfrm>
            <a:off x="6804025" y="2225675"/>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82958" name="Rectangle 14">
            <a:extLst>
              <a:ext uri="{FF2B5EF4-FFF2-40B4-BE49-F238E27FC236}">
                <a16:creationId xmlns:a16="http://schemas.microsoft.com/office/drawing/2014/main" id="{2EED273C-A6B9-1CA3-201C-F6B5AE5E2866}"/>
              </a:ext>
            </a:extLst>
          </p:cNvPr>
          <p:cNvSpPr>
            <a:spLocks noChangeArrowheads="1"/>
          </p:cNvSpPr>
          <p:nvPr/>
        </p:nvSpPr>
        <p:spPr bwMode="auto">
          <a:xfrm>
            <a:off x="7847013" y="1660525"/>
            <a:ext cx="10398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توحيد الربوبية</a:t>
            </a:r>
          </a:p>
          <a:p>
            <a:pPr algn="ctr" eaLnBrk="1" hangingPunct="1">
              <a:spcBef>
                <a:spcPct val="20000"/>
              </a:spcBef>
            </a:pPr>
            <a:r>
              <a:rPr lang="ar-SA" altLang="en-US" sz="1600">
                <a:solidFill>
                  <a:srgbClr val="FF3300"/>
                </a:solidFill>
                <a:cs typeface="AL-Mohanad Bold" pitchFamily="2" charset="0"/>
              </a:rPr>
              <a:t>(4حصص)</a:t>
            </a:r>
            <a:endParaRPr lang="en-US" altLang="en-US" sz="1600">
              <a:solidFill>
                <a:srgbClr val="FF3300"/>
              </a:solidFill>
              <a:cs typeface="AL-Mohanad Bold" pitchFamily="2" charset="0"/>
            </a:endParaRPr>
          </a:p>
        </p:txBody>
      </p:sp>
      <p:sp>
        <p:nvSpPr>
          <p:cNvPr id="50190" name="Rectangle 15">
            <a:extLst>
              <a:ext uri="{FF2B5EF4-FFF2-40B4-BE49-F238E27FC236}">
                <a16:creationId xmlns:a16="http://schemas.microsoft.com/office/drawing/2014/main" id="{42C232B9-F79B-90C4-E460-0625D63381A7}"/>
              </a:ext>
            </a:extLst>
          </p:cNvPr>
          <p:cNvSpPr>
            <a:spLocks noChangeArrowheads="1"/>
          </p:cNvSpPr>
          <p:nvPr/>
        </p:nvSpPr>
        <p:spPr bwMode="auto">
          <a:xfrm>
            <a:off x="6804025" y="1660525"/>
            <a:ext cx="10429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0191" name="Rectangle 16">
            <a:extLst>
              <a:ext uri="{FF2B5EF4-FFF2-40B4-BE49-F238E27FC236}">
                <a16:creationId xmlns:a16="http://schemas.microsoft.com/office/drawing/2014/main" id="{63AA882A-E791-1C2D-B76D-0804D0D5B319}"/>
              </a:ext>
            </a:extLst>
          </p:cNvPr>
          <p:cNvSpPr>
            <a:spLocks noChangeArrowheads="1"/>
          </p:cNvSpPr>
          <p:nvPr/>
        </p:nvSpPr>
        <p:spPr bwMode="auto">
          <a:xfrm>
            <a:off x="7847013" y="584200"/>
            <a:ext cx="10398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الموضوعات</a:t>
            </a:r>
            <a:endParaRPr lang="en-US" altLang="en-US" sz="1800">
              <a:cs typeface="AL-Mohanad Bold" pitchFamily="2" charset="0"/>
            </a:endParaRPr>
          </a:p>
        </p:txBody>
      </p:sp>
      <p:sp>
        <p:nvSpPr>
          <p:cNvPr id="50192" name="Rectangle 17">
            <a:extLst>
              <a:ext uri="{FF2B5EF4-FFF2-40B4-BE49-F238E27FC236}">
                <a16:creationId xmlns:a16="http://schemas.microsoft.com/office/drawing/2014/main" id="{55D8031B-6CFE-297C-3D2A-428873684AEF}"/>
              </a:ext>
            </a:extLst>
          </p:cNvPr>
          <p:cNvSpPr>
            <a:spLocks noChangeArrowheads="1"/>
          </p:cNvSpPr>
          <p:nvPr/>
        </p:nvSpPr>
        <p:spPr bwMode="auto">
          <a:xfrm>
            <a:off x="6804025" y="584200"/>
            <a:ext cx="10429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الاسئلة</a:t>
            </a:r>
          </a:p>
          <a:p>
            <a:pPr algn="ctr" eaLnBrk="1" hangingPunct="1">
              <a:spcBef>
                <a:spcPct val="20000"/>
              </a:spcBef>
            </a:pPr>
            <a:r>
              <a:rPr lang="ar-SA" altLang="en-US" sz="1800">
                <a:cs typeface="AL-Mohanad Bold" pitchFamily="2" charset="0"/>
              </a:rPr>
              <a:t>والدرجات</a:t>
            </a:r>
            <a:endParaRPr lang="en-US" altLang="en-US" sz="1800">
              <a:cs typeface="AL-Mohanad Bold" pitchFamily="2" charset="0"/>
            </a:endParaRPr>
          </a:p>
        </p:txBody>
      </p:sp>
      <p:sp>
        <p:nvSpPr>
          <p:cNvPr id="50193" name="Line 18">
            <a:extLst>
              <a:ext uri="{FF2B5EF4-FFF2-40B4-BE49-F238E27FC236}">
                <a16:creationId xmlns:a16="http://schemas.microsoft.com/office/drawing/2014/main" id="{9FFF1295-8F5C-922D-9301-14EF343E1A1C}"/>
              </a:ext>
            </a:extLst>
          </p:cNvPr>
          <p:cNvSpPr>
            <a:spLocks noChangeShapeType="1"/>
          </p:cNvSpPr>
          <p:nvPr/>
        </p:nvSpPr>
        <p:spPr bwMode="auto">
          <a:xfrm>
            <a:off x="6804025" y="58420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194" name="Line 19">
            <a:extLst>
              <a:ext uri="{FF2B5EF4-FFF2-40B4-BE49-F238E27FC236}">
                <a16:creationId xmlns:a16="http://schemas.microsoft.com/office/drawing/2014/main" id="{337102FB-1055-B87C-31C9-1AB604D9D9A6}"/>
              </a:ext>
            </a:extLst>
          </p:cNvPr>
          <p:cNvSpPr>
            <a:spLocks noChangeShapeType="1"/>
          </p:cNvSpPr>
          <p:nvPr/>
        </p:nvSpPr>
        <p:spPr bwMode="auto">
          <a:xfrm>
            <a:off x="6804025" y="2225675"/>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195" name="Line 20">
            <a:extLst>
              <a:ext uri="{FF2B5EF4-FFF2-40B4-BE49-F238E27FC236}">
                <a16:creationId xmlns:a16="http://schemas.microsoft.com/office/drawing/2014/main" id="{F1B517C6-5F8E-2149-D4C9-12FA8FEF2BD1}"/>
              </a:ext>
            </a:extLst>
          </p:cNvPr>
          <p:cNvSpPr>
            <a:spLocks noChangeShapeType="1"/>
          </p:cNvSpPr>
          <p:nvPr/>
        </p:nvSpPr>
        <p:spPr bwMode="auto">
          <a:xfrm>
            <a:off x="6804025" y="273843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196" name="Line 21">
            <a:extLst>
              <a:ext uri="{FF2B5EF4-FFF2-40B4-BE49-F238E27FC236}">
                <a16:creationId xmlns:a16="http://schemas.microsoft.com/office/drawing/2014/main" id="{BFB50D1F-1034-0911-F509-03F25E5AF84C}"/>
              </a:ext>
            </a:extLst>
          </p:cNvPr>
          <p:cNvSpPr>
            <a:spLocks noChangeShapeType="1"/>
          </p:cNvSpPr>
          <p:nvPr/>
        </p:nvSpPr>
        <p:spPr bwMode="auto">
          <a:xfrm>
            <a:off x="6804025" y="3305175"/>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197" name="Line 22">
            <a:extLst>
              <a:ext uri="{FF2B5EF4-FFF2-40B4-BE49-F238E27FC236}">
                <a16:creationId xmlns:a16="http://schemas.microsoft.com/office/drawing/2014/main" id="{A81666CF-C201-E317-F0B9-F3121B4B04E1}"/>
              </a:ext>
            </a:extLst>
          </p:cNvPr>
          <p:cNvSpPr>
            <a:spLocks noChangeShapeType="1"/>
          </p:cNvSpPr>
          <p:nvPr/>
        </p:nvSpPr>
        <p:spPr bwMode="auto">
          <a:xfrm>
            <a:off x="6804025" y="381793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198" name="Line 23">
            <a:extLst>
              <a:ext uri="{FF2B5EF4-FFF2-40B4-BE49-F238E27FC236}">
                <a16:creationId xmlns:a16="http://schemas.microsoft.com/office/drawing/2014/main" id="{B9BF0A31-3D91-F38D-5506-0268D2899A1A}"/>
              </a:ext>
            </a:extLst>
          </p:cNvPr>
          <p:cNvSpPr>
            <a:spLocks noChangeShapeType="1"/>
          </p:cNvSpPr>
          <p:nvPr/>
        </p:nvSpPr>
        <p:spPr bwMode="auto">
          <a:xfrm>
            <a:off x="6804025" y="4381500"/>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199" name="Line 24">
            <a:extLst>
              <a:ext uri="{FF2B5EF4-FFF2-40B4-BE49-F238E27FC236}">
                <a16:creationId xmlns:a16="http://schemas.microsoft.com/office/drawing/2014/main" id="{B9614D41-6447-2FFB-952C-70399B1B376C}"/>
              </a:ext>
            </a:extLst>
          </p:cNvPr>
          <p:cNvSpPr>
            <a:spLocks noChangeShapeType="1"/>
          </p:cNvSpPr>
          <p:nvPr/>
        </p:nvSpPr>
        <p:spPr bwMode="auto">
          <a:xfrm>
            <a:off x="6804025" y="4894263"/>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00" name="Line 25">
            <a:extLst>
              <a:ext uri="{FF2B5EF4-FFF2-40B4-BE49-F238E27FC236}">
                <a16:creationId xmlns:a16="http://schemas.microsoft.com/office/drawing/2014/main" id="{67D98354-5241-464F-240A-DC461D453FFB}"/>
              </a:ext>
            </a:extLst>
          </p:cNvPr>
          <p:cNvSpPr>
            <a:spLocks noChangeShapeType="1"/>
          </p:cNvSpPr>
          <p:nvPr/>
        </p:nvSpPr>
        <p:spPr bwMode="auto">
          <a:xfrm>
            <a:off x="6804025" y="548640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01" name="Line 26">
            <a:extLst>
              <a:ext uri="{FF2B5EF4-FFF2-40B4-BE49-F238E27FC236}">
                <a16:creationId xmlns:a16="http://schemas.microsoft.com/office/drawing/2014/main" id="{6696F36C-4C6C-8B4D-CD64-9905EA9A7340}"/>
              </a:ext>
            </a:extLst>
          </p:cNvPr>
          <p:cNvSpPr>
            <a:spLocks noChangeShapeType="1"/>
          </p:cNvSpPr>
          <p:nvPr/>
        </p:nvSpPr>
        <p:spPr bwMode="auto">
          <a:xfrm>
            <a:off x="6804025" y="666908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02" name="Line 27">
            <a:extLst>
              <a:ext uri="{FF2B5EF4-FFF2-40B4-BE49-F238E27FC236}">
                <a16:creationId xmlns:a16="http://schemas.microsoft.com/office/drawing/2014/main" id="{3F2E22FB-DAD5-1B5B-926A-7BA5E5995BA4}"/>
              </a:ext>
            </a:extLst>
          </p:cNvPr>
          <p:cNvSpPr>
            <a:spLocks noChangeShapeType="1"/>
          </p:cNvSpPr>
          <p:nvPr/>
        </p:nvSpPr>
        <p:spPr bwMode="auto">
          <a:xfrm>
            <a:off x="6804025" y="584200"/>
            <a:ext cx="0" cy="60848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03" name="Line 28">
            <a:extLst>
              <a:ext uri="{FF2B5EF4-FFF2-40B4-BE49-F238E27FC236}">
                <a16:creationId xmlns:a16="http://schemas.microsoft.com/office/drawing/2014/main" id="{19BE337B-FD2C-15A8-206A-A6621173AC06}"/>
              </a:ext>
            </a:extLst>
          </p:cNvPr>
          <p:cNvSpPr>
            <a:spLocks noChangeShapeType="1"/>
          </p:cNvSpPr>
          <p:nvPr/>
        </p:nvSpPr>
        <p:spPr bwMode="auto">
          <a:xfrm>
            <a:off x="7847013" y="584200"/>
            <a:ext cx="0" cy="1076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04" name="Line 29">
            <a:extLst>
              <a:ext uri="{FF2B5EF4-FFF2-40B4-BE49-F238E27FC236}">
                <a16:creationId xmlns:a16="http://schemas.microsoft.com/office/drawing/2014/main" id="{EA7F98F2-D9C7-438F-A2C7-A0178F7FE906}"/>
              </a:ext>
            </a:extLst>
          </p:cNvPr>
          <p:cNvSpPr>
            <a:spLocks noChangeShapeType="1"/>
          </p:cNvSpPr>
          <p:nvPr/>
        </p:nvSpPr>
        <p:spPr bwMode="auto">
          <a:xfrm>
            <a:off x="8886825" y="584200"/>
            <a:ext cx="0" cy="60848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05" name="Line 30">
            <a:extLst>
              <a:ext uri="{FF2B5EF4-FFF2-40B4-BE49-F238E27FC236}">
                <a16:creationId xmlns:a16="http://schemas.microsoft.com/office/drawing/2014/main" id="{B451FDB4-4FDA-B8DA-766F-431C8FC2564C}"/>
              </a:ext>
            </a:extLst>
          </p:cNvPr>
          <p:cNvSpPr>
            <a:spLocks noChangeShapeType="1"/>
          </p:cNvSpPr>
          <p:nvPr/>
        </p:nvSpPr>
        <p:spPr bwMode="auto">
          <a:xfrm>
            <a:off x="6804025" y="1660525"/>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06" name="Line 31">
            <a:extLst>
              <a:ext uri="{FF2B5EF4-FFF2-40B4-BE49-F238E27FC236}">
                <a16:creationId xmlns:a16="http://schemas.microsoft.com/office/drawing/2014/main" id="{93E77853-5A32-D446-8DBF-E3EE62765BC0}"/>
              </a:ext>
            </a:extLst>
          </p:cNvPr>
          <p:cNvSpPr>
            <a:spLocks noChangeShapeType="1"/>
          </p:cNvSpPr>
          <p:nvPr/>
        </p:nvSpPr>
        <p:spPr bwMode="auto">
          <a:xfrm>
            <a:off x="7847013" y="1660525"/>
            <a:ext cx="0" cy="32337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07" name="Line 32">
            <a:extLst>
              <a:ext uri="{FF2B5EF4-FFF2-40B4-BE49-F238E27FC236}">
                <a16:creationId xmlns:a16="http://schemas.microsoft.com/office/drawing/2014/main" id="{EE1CBD13-C4E3-A13F-8C35-E8D47ECD6C9D}"/>
              </a:ext>
            </a:extLst>
          </p:cNvPr>
          <p:cNvSpPr>
            <a:spLocks noChangeShapeType="1"/>
          </p:cNvSpPr>
          <p:nvPr/>
        </p:nvSpPr>
        <p:spPr bwMode="auto">
          <a:xfrm>
            <a:off x="6804025" y="607695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8" name="Rectangle 34">
            <a:extLst>
              <a:ext uri="{FF2B5EF4-FFF2-40B4-BE49-F238E27FC236}">
                <a16:creationId xmlns:a16="http://schemas.microsoft.com/office/drawing/2014/main" id="{AD23EDCA-7375-37F5-1FBA-E413C57C43C0}"/>
              </a:ext>
            </a:extLst>
          </p:cNvPr>
          <p:cNvSpPr>
            <a:spLocks noChangeArrowheads="1"/>
          </p:cNvSpPr>
          <p:nvPr/>
        </p:nvSpPr>
        <p:spPr bwMode="auto">
          <a:xfrm>
            <a:off x="5994400" y="1130300"/>
            <a:ext cx="811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التذكر</a:t>
            </a:r>
          </a:p>
          <a:p>
            <a:pPr algn="ctr" eaLnBrk="1" hangingPunct="1">
              <a:spcBef>
                <a:spcPct val="20000"/>
              </a:spcBef>
            </a:pPr>
            <a:r>
              <a:rPr lang="ar-SA" altLang="en-US" sz="1600">
                <a:cs typeface="AL-Mohanad Bold" pitchFamily="2" charset="0"/>
              </a:rPr>
              <a:t>20هدف</a:t>
            </a:r>
            <a:endParaRPr lang="en-US" altLang="en-US" sz="1600">
              <a:cs typeface="AL-Mohanad Bold" pitchFamily="2" charset="0"/>
            </a:endParaRPr>
          </a:p>
        </p:txBody>
      </p:sp>
      <p:sp>
        <p:nvSpPr>
          <p:cNvPr id="50209" name="Rectangle 35">
            <a:extLst>
              <a:ext uri="{FF2B5EF4-FFF2-40B4-BE49-F238E27FC236}">
                <a16:creationId xmlns:a16="http://schemas.microsoft.com/office/drawing/2014/main" id="{5218B606-C7C4-1A51-8B37-44380A7925B1}"/>
              </a:ext>
            </a:extLst>
          </p:cNvPr>
          <p:cNvSpPr>
            <a:spLocks noChangeArrowheads="1"/>
          </p:cNvSpPr>
          <p:nvPr/>
        </p:nvSpPr>
        <p:spPr bwMode="auto">
          <a:xfrm>
            <a:off x="5184775" y="1130300"/>
            <a:ext cx="809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الفهم</a:t>
            </a:r>
          </a:p>
          <a:p>
            <a:pPr algn="ctr" eaLnBrk="1" hangingPunct="1">
              <a:spcBef>
                <a:spcPct val="20000"/>
              </a:spcBef>
            </a:pPr>
            <a:r>
              <a:rPr lang="ar-SA" altLang="en-US" sz="1600">
                <a:cs typeface="AL-Mohanad Bold" pitchFamily="2" charset="0"/>
              </a:rPr>
              <a:t>15هدف</a:t>
            </a:r>
            <a:endParaRPr lang="en-US" altLang="en-US" sz="1600">
              <a:cs typeface="AL-Mohanad Bold" pitchFamily="2" charset="0"/>
            </a:endParaRPr>
          </a:p>
        </p:txBody>
      </p:sp>
      <p:sp>
        <p:nvSpPr>
          <p:cNvPr id="50210" name="Rectangle 36">
            <a:extLst>
              <a:ext uri="{FF2B5EF4-FFF2-40B4-BE49-F238E27FC236}">
                <a16:creationId xmlns:a16="http://schemas.microsoft.com/office/drawing/2014/main" id="{F83D70AE-8D36-4BC8-C518-68D71AB913C0}"/>
              </a:ext>
            </a:extLst>
          </p:cNvPr>
          <p:cNvSpPr>
            <a:spLocks noChangeArrowheads="1"/>
          </p:cNvSpPr>
          <p:nvPr/>
        </p:nvSpPr>
        <p:spPr bwMode="auto">
          <a:xfrm>
            <a:off x="4373563" y="1130300"/>
            <a:ext cx="81121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التطبيق</a:t>
            </a:r>
          </a:p>
          <a:p>
            <a:pPr algn="ctr" eaLnBrk="1" hangingPunct="1">
              <a:spcBef>
                <a:spcPct val="20000"/>
              </a:spcBef>
            </a:pPr>
            <a:r>
              <a:rPr lang="ar-SA" altLang="en-US" sz="1600">
                <a:cs typeface="AL-Mohanad Bold" pitchFamily="2" charset="0"/>
              </a:rPr>
              <a:t>10 أهداف</a:t>
            </a:r>
            <a:endParaRPr lang="en-US" altLang="en-US" sz="1600">
              <a:cs typeface="AL-Mohanad Bold" pitchFamily="2" charset="0"/>
            </a:endParaRPr>
          </a:p>
        </p:txBody>
      </p:sp>
      <p:sp>
        <p:nvSpPr>
          <p:cNvPr id="50211" name="Rectangle 37">
            <a:extLst>
              <a:ext uri="{FF2B5EF4-FFF2-40B4-BE49-F238E27FC236}">
                <a16:creationId xmlns:a16="http://schemas.microsoft.com/office/drawing/2014/main" id="{9486E141-CE74-2EDE-6763-7AA73E9A05D5}"/>
              </a:ext>
            </a:extLst>
          </p:cNvPr>
          <p:cNvSpPr>
            <a:spLocks noChangeArrowheads="1"/>
          </p:cNvSpPr>
          <p:nvPr/>
        </p:nvSpPr>
        <p:spPr bwMode="auto">
          <a:xfrm>
            <a:off x="3565525" y="1130300"/>
            <a:ext cx="8080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التحليل</a:t>
            </a:r>
          </a:p>
          <a:p>
            <a:pPr algn="ctr" eaLnBrk="1" hangingPunct="1">
              <a:spcBef>
                <a:spcPct val="20000"/>
              </a:spcBef>
            </a:pPr>
            <a:r>
              <a:rPr lang="ar-SA" altLang="en-US" sz="1600">
                <a:cs typeface="AL-Mohanad Bold" pitchFamily="2" charset="0"/>
              </a:rPr>
              <a:t>5 اهداف</a:t>
            </a:r>
            <a:endParaRPr lang="en-US" altLang="en-US" sz="1600">
              <a:cs typeface="AL-Mohanad Bold" pitchFamily="2" charset="0"/>
            </a:endParaRPr>
          </a:p>
        </p:txBody>
      </p:sp>
      <p:sp>
        <p:nvSpPr>
          <p:cNvPr id="50212" name="Rectangle 38">
            <a:extLst>
              <a:ext uri="{FF2B5EF4-FFF2-40B4-BE49-F238E27FC236}">
                <a16:creationId xmlns:a16="http://schemas.microsoft.com/office/drawing/2014/main" id="{AA3A842A-40D3-02A5-39A2-F3CE7B415CA6}"/>
              </a:ext>
            </a:extLst>
          </p:cNvPr>
          <p:cNvSpPr>
            <a:spLocks noChangeArrowheads="1"/>
          </p:cNvSpPr>
          <p:nvPr/>
        </p:nvSpPr>
        <p:spPr bwMode="auto">
          <a:xfrm>
            <a:off x="2755900" y="1130300"/>
            <a:ext cx="809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a:t>
            </a:r>
            <a:endParaRPr lang="en-US" altLang="en-US" sz="1600">
              <a:cs typeface="AL-Mohanad Bold" pitchFamily="2" charset="0"/>
            </a:endParaRPr>
          </a:p>
        </p:txBody>
      </p:sp>
      <p:sp>
        <p:nvSpPr>
          <p:cNvPr id="50213" name="Rectangle 39">
            <a:extLst>
              <a:ext uri="{FF2B5EF4-FFF2-40B4-BE49-F238E27FC236}">
                <a16:creationId xmlns:a16="http://schemas.microsoft.com/office/drawing/2014/main" id="{847B4A48-AB45-9814-8985-A3EA2B706DD0}"/>
              </a:ext>
            </a:extLst>
          </p:cNvPr>
          <p:cNvSpPr>
            <a:spLocks noChangeArrowheads="1"/>
          </p:cNvSpPr>
          <p:nvPr/>
        </p:nvSpPr>
        <p:spPr bwMode="auto">
          <a:xfrm>
            <a:off x="2755900" y="584200"/>
            <a:ext cx="40497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الاهداف السلوكية</a:t>
            </a:r>
            <a:endParaRPr lang="en-US" altLang="en-US" sz="1800">
              <a:cs typeface="AL-Mohanad Bold" pitchFamily="2" charset="0"/>
            </a:endParaRPr>
          </a:p>
        </p:txBody>
      </p:sp>
      <p:sp>
        <p:nvSpPr>
          <p:cNvPr id="50214" name="Rectangle 40">
            <a:extLst>
              <a:ext uri="{FF2B5EF4-FFF2-40B4-BE49-F238E27FC236}">
                <a16:creationId xmlns:a16="http://schemas.microsoft.com/office/drawing/2014/main" id="{E60BBAFD-CAC7-17BC-7BCD-4F7D9A6E207D}"/>
              </a:ext>
            </a:extLst>
          </p:cNvPr>
          <p:cNvSpPr>
            <a:spLocks noChangeArrowheads="1"/>
          </p:cNvSpPr>
          <p:nvPr/>
        </p:nvSpPr>
        <p:spPr bwMode="auto">
          <a:xfrm>
            <a:off x="1944688" y="584200"/>
            <a:ext cx="811212"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الاسئلة</a:t>
            </a:r>
            <a:endParaRPr lang="en-US" altLang="en-US" sz="1400">
              <a:cs typeface="AL-Mohanad Bold" pitchFamily="2" charset="0"/>
            </a:endParaRPr>
          </a:p>
        </p:txBody>
      </p:sp>
      <p:sp>
        <p:nvSpPr>
          <p:cNvPr id="50215" name="Rectangle 41">
            <a:extLst>
              <a:ext uri="{FF2B5EF4-FFF2-40B4-BE49-F238E27FC236}">
                <a16:creationId xmlns:a16="http://schemas.microsoft.com/office/drawing/2014/main" id="{C5ADAE8B-8618-2681-A56B-D23E2C4FDD00}"/>
              </a:ext>
            </a:extLst>
          </p:cNvPr>
          <p:cNvSpPr>
            <a:spLocks noChangeArrowheads="1"/>
          </p:cNvSpPr>
          <p:nvPr/>
        </p:nvSpPr>
        <p:spPr bwMode="auto">
          <a:xfrm>
            <a:off x="1192213" y="584200"/>
            <a:ext cx="7524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الدرجات</a:t>
            </a:r>
            <a:endParaRPr lang="en-US" altLang="en-US" sz="1400">
              <a:cs typeface="AL-Mohanad Bold" pitchFamily="2" charset="0"/>
            </a:endParaRPr>
          </a:p>
        </p:txBody>
      </p:sp>
      <p:sp>
        <p:nvSpPr>
          <p:cNvPr id="50216" name="Rectangle 42">
            <a:extLst>
              <a:ext uri="{FF2B5EF4-FFF2-40B4-BE49-F238E27FC236}">
                <a16:creationId xmlns:a16="http://schemas.microsoft.com/office/drawing/2014/main" id="{036FDA07-64EB-D89E-E85A-7D70A57A41D1}"/>
              </a:ext>
            </a:extLst>
          </p:cNvPr>
          <p:cNvSpPr>
            <a:spLocks noChangeArrowheads="1"/>
          </p:cNvSpPr>
          <p:nvPr/>
        </p:nvSpPr>
        <p:spPr bwMode="auto">
          <a:xfrm>
            <a:off x="323850" y="584200"/>
            <a:ext cx="86836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الاوزان النسبية للموضوعات</a:t>
            </a:r>
            <a:endParaRPr lang="en-US" altLang="en-US" sz="1400">
              <a:cs typeface="AL-Mohanad Bold" pitchFamily="2" charset="0"/>
            </a:endParaRPr>
          </a:p>
        </p:txBody>
      </p:sp>
      <p:sp>
        <p:nvSpPr>
          <p:cNvPr id="50217" name="Line 43">
            <a:extLst>
              <a:ext uri="{FF2B5EF4-FFF2-40B4-BE49-F238E27FC236}">
                <a16:creationId xmlns:a16="http://schemas.microsoft.com/office/drawing/2014/main" id="{5E09A123-4ADE-4421-027D-09DC24D21D9E}"/>
              </a:ext>
            </a:extLst>
          </p:cNvPr>
          <p:cNvSpPr>
            <a:spLocks noChangeShapeType="1"/>
          </p:cNvSpPr>
          <p:nvPr/>
        </p:nvSpPr>
        <p:spPr bwMode="auto">
          <a:xfrm>
            <a:off x="323850" y="584200"/>
            <a:ext cx="64817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18" name="Line 44">
            <a:extLst>
              <a:ext uri="{FF2B5EF4-FFF2-40B4-BE49-F238E27FC236}">
                <a16:creationId xmlns:a16="http://schemas.microsoft.com/office/drawing/2014/main" id="{3E557BC3-9DDA-4AEB-DA04-39A7C7592428}"/>
              </a:ext>
            </a:extLst>
          </p:cNvPr>
          <p:cNvSpPr>
            <a:spLocks noChangeShapeType="1"/>
          </p:cNvSpPr>
          <p:nvPr/>
        </p:nvSpPr>
        <p:spPr bwMode="auto">
          <a:xfrm>
            <a:off x="323850" y="1674813"/>
            <a:ext cx="64817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19" name="Line 45">
            <a:extLst>
              <a:ext uri="{FF2B5EF4-FFF2-40B4-BE49-F238E27FC236}">
                <a16:creationId xmlns:a16="http://schemas.microsoft.com/office/drawing/2014/main" id="{C9BC697A-B4B5-04D8-42A9-AFF087592AE8}"/>
              </a:ext>
            </a:extLst>
          </p:cNvPr>
          <p:cNvSpPr>
            <a:spLocks noChangeShapeType="1"/>
          </p:cNvSpPr>
          <p:nvPr/>
        </p:nvSpPr>
        <p:spPr bwMode="auto">
          <a:xfrm>
            <a:off x="323850"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20" name="Line 46">
            <a:extLst>
              <a:ext uri="{FF2B5EF4-FFF2-40B4-BE49-F238E27FC236}">
                <a16:creationId xmlns:a16="http://schemas.microsoft.com/office/drawing/2014/main" id="{15D24F52-9F07-3E7E-4EBE-40BD9C465814}"/>
              </a:ext>
            </a:extLst>
          </p:cNvPr>
          <p:cNvSpPr>
            <a:spLocks noChangeShapeType="1"/>
          </p:cNvSpPr>
          <p:nvPr/>
        </p:nvSpPr>
        <p:spPr bwMode="auto">
          <a:xfrm>
            <a:off x="1944688"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21" name="Line 47">
            <a:extLst>
              <a:ext uri="{FF2B5EF4-FFF2-40B4-BE49-F238E27FC236}">
                <a16:creationId xmlns:a16="http://schemas.microsoft.com/office/drawing/2014/main" id="{69A0B5E2-7B26-405F-7371-FD77E42502A9}"/>
              </a:ext>
            </a:extLst>
          </p:cNvPr>
          <p:cNvSpPr>
            <a:spLocks noChangeShapeType="1"/>
          </p:cNvSpPr>
          <p:nvPr/>
        </p:nvSpPr>
        <p:spPr bwMode="auto">
          <a:xfrm>
            <a:off x="6805613"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22" name="Line 48">
            <a:extLst>
              <a:ext uri="{FF2B5EF4-FFF2-40B4-BE49-F238E27FC236}">
                <a16:creationId xmlns:a16="http://schemas.microsoft.com/office/drawing/2014/main" id="{33101C0E-0984-E26F-E763-E5CC200840D7}"/>
              </a:ext>
            </a:extLst>
          </p:cNvPr>
          <p:cNvSpPr>
            <a:spLocks noChangeShapeType="1"/>
          </p:cNvSpPr>
          <p:nvPr/>
        </p:nvSpPr>
        <p:spPr bwMode="auto">
          <a:xfrm>
            <a:off x="3565525"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23" name="Line 49">
            <a:extLst>
              <a:ext uri="{FF2B5EF4-FFF2-40B4-BE49-F238E27FC236}">
                <a16:creationId xmlns:a16="http://schemas.microsoft.com/office/drawing/2014/main" id="{12D73C90-F595-0181-479B-D747671C0481}"/>
              </a:ext>
            </a:extLst>
          </p:cNvPr>
          <p:cNvSpPr>
            <a:spLocks noChangeShapeType="1"/>
          </p:cNvSpPr>
          <p:nvPr/>
        </p:nvSpPr>
        <p:spPr bwMode="auto">
          <a:xfrm>
            <a:off x="4373563"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24" name="Line 50">
            <a:extLst>
              <a:ext uri="{FF2B5EF4-FFF2-40B4-BE49-F238E27FC236}">
                <a16:creationId xmlns:a16="http://schemas.microsoft.com/office/drawing/2014/main" id="{F05CE543-CA64-CA7A-6602-78F6E0FDABFE}"/>
              </a:ext>
            </a:extLst>
          </p:cNvPr>
          <p:cNvSpPr>
            <a:spLocks noChangeShapeType="1"/>
          </p:cNvSpPr>
          <p:nvPr/>
        </p:nvSpPr>
        <p:spPr bwMode="auto">
          <a:xfrm>
            <a:off x="5184775"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25" name="Line 51">
            <a:extLst>
              <a:ext uri="{FF2B5EF4-FFF2-40B4-BE49-F238E27FC236}">
                <a16:creationId xmlns:a16="http://schemas.microsoft.com/office/drawing/2014/main" id="{4FFC6FB0-D635-0963-681B-DCABBD415970}"/>
              </a:ext>
            </a:extLst>
          </p:cNvPr>
          <p:cNvSpPr>
            <a:spLocks noChangeShapeType="1"/>
          </p:cNvSpPr>
          <p:nvPr/>
        </p:nvSpPr>
        <p:spPr bwMode="auto">
          <a:xfrm>
            <a:off x="5994400"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26" name="Line 52">
            <a:extLst>
              <a:ext uri="{FF2B5EF4-FFF2-40B4-BE49-F238E27FC236}">
                <a16:creationId xmlns:a16="http://schemas.microsoft.com/office/drawing/2014/main" id="{BD11BF30-3B14-D4B0-9F2A-A337F3316DBC}"/>
              </a:ext>
            </a:extLst>
          </p:cNvPr>
          <p:cNvSpPr>
            <a:spLocks noChangeShapeType="1"/>
          </p:cNvSpPr>
          <p:nvPr/>
        </p:nvSpPr>
        <p:spPr bwMode="auto">
          <a:xfrm>
            <a:off x="2755900" y="1130300"/>
            <a:ext cx="40497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27" name="Line 53">
            <a:extLst>
              <a:ext uri="{FF2B5EF4-FFF2-40B4-BE49-F238E27FC236}">
                <a16:creationId xmlns:a16="http://schemas.microsoft.com/office/drawing/2014/main" id="{620D8BD8-D38F-55BE-76C6-65CE5BBFC974}"/>
              </a:ext>
            </a:extLst>
          </p:cNvPr>
          <p:cNvSpPr>
            <a:spLocks noChangeShapeType="1"/>
          </p:cNvSpPr>
          <p:nvPr/>
        </p:nvSpPr>
        <p:spPr bwMode="auto">
          <a:xfrm>
            <a:off x="2755900"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0228" name="Line 54">
            <a:extLst>
              <a:ext uri="{FF2B5EF4-FFF2-40B4-BE49-F238E27FC236}">
                <a16:creationId xmlns:a16="http://schemas.microsoft.com/office/drawing/2014/main" id="{40B06BB2-43C9-6D2E-2306-5653CB3907D4}"/>
              </a:ext>
            </a:extLst>
          </p:cNvPr>
          <p:cNvSpPr>
            <a:spLocks noChangeShapeType="1"/>
          </p:cNvSpPr>
          <p:nvPr/>
        </p:nvSpPr>
        <p:spPr bwMode="auto">
          <a:xfrm>
            <a:off x="1192213"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9" name="Rectangle 61">
            <a:extLst>
              <a:ext uri="{FF2B5EF4-FFF2-40B4-BE49-F238E27FC236}">
                <a16:creationId xmlns:a16="http://schemas.microsoft.com/office/drawing/2014/main" id="{EEFAEEC7-AB57-3740-8E0C-FD0AE70B7891}"/>
              </a:ext>
            </a:extLst>
          </p:cNvPr>
          <p:cNvSpPr>
            <a:spLocks noChangeArrowheads="1"/>
          </p:cNvSpPr>
          <p:nvPr/>
        </p:nvSpPr>
        <p:spPr bwMode="auto">
          <a:xfrm>
            <a:off x="5994400"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30" name="Rectangle 62">
            <a:extLst>
              <a:ext uri="{FF2B5EF4-FFF2-40B4-BE49-F238E27FC236}">
                <a16:creationId xmlns:a16="http://schemas.microsoft.com/office/drawing/2014/main" id="{EB6CB844-767B-AD51-8E0D-4AEEB67791F4}"/>
              </a:ext>
            </a:extLst>
          </p:cNvPr>
          <p:cNvSpPr>
            <a:spLocks noChangeArrowheads="1"/>
          </p:cNvSpPr>
          <p:nvPr/>
        </p:nvSpPr>
        <p:spPr bwMode="auto">
          <a:xfrm>
            <a:off x="5184775"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31" name="Rectangle 63">
            <a:extLst>
              <a:ext uri="{FF2B5EF4-FFF2-40B4-BE49-F238E27FC236}">
                <a16:creationId xmlns:a16="http://schemas.microsoft.com/office/drawing/2014/main" id="{E433AF85-FB4C-E6EB-FAA7-B5395BC6A496}"/>
              </a:ext>
            </a:extLst>
          </p:cNvPr>
          <p:cNvSpPr>
            <a:spLocks noChangeArrowheads="1"/>
          </p:cNvSpPr>
          <p:nvPr/>
        </p:nvSpPr>
        <p:spPr bwMode="auto">
          <a:xfrm>
            <a:off x="4373563" y="6076950"/>
            <a:ext cx="81121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32" name="Rectangle 64">
            <a:extLst>
              <a:ext uri="{FF2B5EF4-FFF2-40B4-BE49-F238E27FC236}">
                <a16:creationId xmlns:a16="http://schemas.microsoft.com/office/drawing/2014/main" id="{D8A80D70-27AC-BB02-6EAA-C006F6E5513E}"/>
              </a:ext>
            </a:extLst>
          </p:cNvPr>
          <p:cNvSpPr>
            <a:spLocks noChangeArrowheads="1"/>
          </p:cNvSpPr>
          <p:nvPr/>
        </p:nvSpPr>
        <p:spPr bwMode="auto">
          <a:xfrm>
            <a:off x="3563938"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33" name="Rectangle 65">
            <a:extLst>
              <a:ext uri="{FF2B5EF4-FFF2-40B4-BE49-F238E27FC236}">
                <a16:creationId xmlns:a16="http://schemas.microsoft.com/office/drawing/2014/main" id="{3577BDD0-D3A4-2A34-9973-AC5D3044A3B7}"/>
              </a:ext>
            </a:extLst>
          </p:cNvPr>
          <p:cNvSpPr>
            <a:spLocks noChangeArrowheads="1"/>
          </p:cNvSpPr>
          <p:nvPr/>
        </p:nvSpPr>
        <p:spPr bwMode="auto">
          <a:xfrm>
            <a:off x="2754313"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34" name="Rectangle 66">
            <a:extLst>
              <a:ext uri="{FF2B5EF4-FFF2-40B4-BE49-F238E27FC236}">
                <a16:creationId xmlns:a16="http://schemas.microsoft.com/office/drawing/2014/main" id="{449A8B1B-B385-9320-B813-31500A0D04D3}"/>
              </a:ext>
            </a:extLst>
          </p:cNvPr>
          <p:cNvSpPr>
            <a:spLocks noChangeArrowheads="1"/>
          </p:cNvSpPr>
          <p:nvPr/>
        </p:nvSpPr>
        <p:spPr bwMode="auto">
          <a:xfrm>
            <a:off x="1944688"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35" name="Rectangle 67">
            <a:extLst>
              <a:ext uri="{FF2B5EF4-FFF2-40B4-BE49-F238E27FC236}">
                <a16:creationId xmlns:a16="http://schemas.microsoft.com/office/drawing/2014/main" id="{37566509-726A-A299-1AAF-35314121FEDB}"/>
              </a:ext>
            </a:extLst>
          </p:cNvPr>
          <p:cNvSpPr>
            <a:spLocks noChangeArrowheads="1"/>
          </p:cNvSpPr>
          <p:nvPr/>
        </p:nvSpPr>
        <p:spPr bwMode="auto">
          <a:xfrm>
            <a:off x="1187450" y="6076950"/>
            <a:ext cx="75723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36" name="Rectangle 68">
            <a:extLst>
              <a:ext uri="{FF2B5EF4-FFF2-40B4-BE49-F238E27FC236}">
                <a16:creationId xmlns:a16="http://schemas.microsoft.com/office/drawing/2014/main" id="{79A5CED9-13CF-2A87-37F2-091A2583D146}"/>
              </a:ext>
            </a:extLst>
          </p:cNvPr>
          <p:cNvSpPr>
            <a:spLocks noChangeArrowheads="1"/>
          </p:cNvSpPr>
          <p:nvPr/>
        </p:nvSpPr>
        <p:spPr bwMode="auto">
          <a:xfrm>
            <a:off x="323850" y="6076950"/>
            <a:ext cx="863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37" name="Rectangle 69">
            <a:extLst>
              <a:ext uri="{FF2B5EF4-FFF2-40B4-BE49-F238E27FC236}">
                <a16:creationId xmlns:a16="http://schemas.microsoft.com/office/drawing/2014/main" id="{DD67E110-716A-331A-3328-D63740F92278}"/>
              </a:ext>
            </a:extLst>
          </p:cNvPr>
          <p:cNvSpPr>
            <a:spLocks noChangeArrowheads="1"/>
          </p:cNvSpPr>
          <p:nvPr/>
        </p:nvSpPr>
        <p:spPr bwMode="auto">
          <a:xfrm>
            <a:off x="5994400"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38" name="Rectangle 70">
            <a:extLst>
              <a:ext uri="{FF2B5EF4-FFF2-40B4-BE49-F238E27FC236}">
                <a16:creationId xmlns:a16="http://schemas.microsoft.com/office/drawing/2014/main" id="{14BBCD52-F522-E973-7F47-CAA5D371A4CA}"/>
              </a:ext>
            </a:extLst>
          </p:cNvPr>
          <p:cNvSpPr>
            <a:spLocks noChangeArrowheads="1"/>
          </p:cNvSpPr>
          <p:nvPr/>
        </p:nvSpPr>
        <p:spPr bwMode="auto">
          <a:xfrm>
            <a:off x="5184775"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39" name="Rectangle 71">
            <a:extLst>
              <a:ext uri="{FF2B5EF4-FFF2-40B4-BE49-F238E27FC236}">
                <a16:creationId xmlns:a16="http://schemas.microsoft.com/office/drawing/2014/main" id="{5E6CF0FF-3503-B102-DA09-D2B51D4F9762}"/>
              </a:ext>
            </a:extLst>
          </p:cNvPr>
          <p:cNvSpPr>
            <a:spLocks noChangeArrowheads="1"/>
          </p:cNvSpPr>
          <p:nvPr/>
        </p:nvSpPr>
        <p:spPr bwMode="auto">
          <a:xfrm>
            <a:off x="4373563" y="5492750"/>
            <a:ext cx="811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40" name="Rectangle 72">
            <a:extLst>
              <a:ext uri="{FF2B5EF4-FFF2-40B4-BE49-F238E27FC236}">
                <a16:creationId xmlns:a16="http://schemas.microsoft.com/office/drawing/2014/main" id="{B29321C4-16B7-6830-0D4D-156C2325F2DF}"/>
              </a:ext>
            </a:extLst>
          </p:cNvPr>
          <p:cNvSpPr>
            <a:spLocks noChangeArrowheads="1"/>
          </p:cNvSpPr>
          <p:nvPr/>
        </p:nvSpPr>
        <p:spPr bwMode="auto">
          <a:xfrm>
            <a:off x="3563938"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41" name="Rectangle 73">
            <a:extLst>
              <a:ext uri="{FF2B5EF4-FFF2-40B4-BE49-F238E27FC236}">
                <a16:creationId xmlns:a16="http://schemas.microsoft.com/office/drawing/2014/main" id="{0E01C138-B1A8-F254-7170-83153A066488}"/>
              </a:ext>
            </a:extLst>
          </p:cNvPr>
          <p:cNvSpPr>
            <a:spLocks noChangeArrowheads="1"/>
          </p:cNvSpPr>
          <p:nvPr/>
        </p:nvSpPr>
        <p:spPr bwMode="auto">
          <a:xfrm>
            <a:off x="2754313"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42" name="Rectangle 74">
            <a:extLst>
              <a:ext uri="{FF2B5EF4-FFF2-40B4-BE49-F238E27FC236}">
                <a16:creationId xmlns:a16="http://schemas.microsoft.com/office/drawing/2014/main" id="{ED4BAC98-BD24-E1DB-12F0-4A4AC216604C}"/>
              </a:ext>
            </a:extLst>
          </p:cNvPr>
          <p:cNvSpPr>
            <a:spLocks noChangeArrowheads="1"/>
          </p:cNvSpPr>
          <p:nvPr/>
        </p:nvSpPr>
        <p:spPr bwMode="auto">
          <a:xfrm>
            <a:off x="1944688"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43" name="Rectangle 75">
            <a:extLst>
              <a:ext uri="{FF2B5EF4-FFF2-40B4-BE49-F238E27FC236}">
                <a16:creationId xmlns:a16="http://schemas.microsoft.com/office/drawing/2014/main" id="{B4567A47-C520-BBDC-2D28-0EAF48214DA5}"/>
              </a:ext>
            </a:extLst>
          </p:cNvPr>
          <p:cNvSpPr>
            <a:spLocks noChangeArrowheads="1"/>
          </p:cNvSpPr>
          <p:nvPr/>
        </p:nvSpPr>
        <p:spPr bwMode="auto">
          <a:xfrm>
            <a:off x="1187450" y="5492750"/>
            <a:ext cx="757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44" name="Rectangle 76">
            <a:extLst>
              <a:ext uri="{FF2B5EF4-FFF2-40B4-BE49-F238E27FC236}">
                <a16:creationId xmlns:a16="http://schemas.microsoft.com/office/drawing/2014/main" id="{CD1A86A2-9AA1-FDA2-A51D-2AEFC1A3B81E}"/>
              </a:ext>
            </a:extLst>
          </p:cNvPr>
          <p:cNvSpPr>
            <a:spLocks noChangeArrowheads="1"/>
          </p:cNvSpPr>
          <p:nvPr/>
        </p:nvSpPr>
        <p:spPr bwMode="auto">
          <a:xfrm>
            <a:off x="323850" y="5492750"/>
            <a:ext cx="86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45" name="Rectangle 77">
            <a:extLst>
              <a:ext uri="{FF2B5EF4-FFF2-40B4-BE49-F238E27FC236}">
                <a16:creationId xmlns:a16="http://schemas.microsoft.com/office/drawing/2014/main" id="{93D992C1-0195-5B2B-2989-A4CC41956F6C}"/>
              </a:ext>
            </a:extLst>
          </p:cNvPr>
          <p:cNvSpPr>
            <a:spLocks noChangeArrowheads="1"/>
          </p:cNvSpPr>
          <p:nvPr/>
        </p:nvSpPr>
        <p:spPr bwMode="auto">
          <a:xfrm>
            <a:off x="5994400"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46" name="Rectangle 78">
            <a:extLst>
              <a:ext uri="{FF2B5EF4-FFF2-40B4-BE49-F238E27FC236}">
                <a16:creationId xmlns:a16="http://schemas.microsoft.com/office/drawing/2014/main" id="{B90BD569-D6C8-6636-0697-7FCEC48A2042}"/>
              </a:ext>
            </a:extLst>
          </p:cNvPr>
          <p:cNvSpPr>
            <a:spLocks noChangeArrowheads="1"/>
          </p:cNvSpPr>
          <p:nvPr/>
        </p:nvSpPr>
        <p:spPr bwMode="auto">
          <a:xfrm>
            <a:off x="5184775"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47" name="Rectangle 79">
            <a:extLst>
              <a:ext uri="{FF2B5EF4-FFF2-40B4-BE49-F238E27FC236}">
                <a16:creationId xmlns:a16="http://schemas.microsoft.com/office/drawing/2014/main" id="{13F3DDBA-960F-0BF2-48F1-5F2A8B77692A}"/>
              </a:ext>
            </a:extLst>
          </p:cNvPr>
          <p:cNvSpPr>
            <a:spLocks noChangeArrowheads="1"/>
          </p:cNvSpPr>
          <p:nvPr/>
        </p:nvSpPr>
        <p:spPr bwMode="auto">
          <a:xfrm>
            <a:off x="4373563" y="4910138"/>
            <a:ext cx="8112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48" name="Rectangle 80">
            <a:extLst>
              <a:ext uri="{FF2B5EF4-FFF2-40B4-BE49-F238E27FC236}">
                <a16:creationId xmlns:a16="http://schemas.microsoft.com/office/drawing/2014/main" id="{E7FDFFD9-5EEC-5CE8-F075-3DEA18F0F156}"/>
              </a:ext>
            </a:extLst>
          </p:cNvPr>
          <p:cNvSpPr>
            <a:spLocks noChangeArrowheads="1"/>
          </p:cNvSpPr>
          <p:nvPr/>
        </p:nvSpPr>
        <p:spPr bwMode="auto">
          <a:xfrm>
            <a:off x="3563938"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49" name="Rectangle 81">
            <a:extLst>
              <a:ext uri="{FF2B5EF4-FFF2-40B4-BE49-F238E27FC236}">
                <a16:creationId xmlns:a16="http://schemas.microsoft.com/office/drawing/2014/main" id="{AC13A6BF-DAC3-3048-E4FA-E6A47719696B}"/>
              </a:ext>
            </a:extLst>
          </p:cNvPr>
          <p:cNvSpPr>
            <a:spLocks noChangeArrowheads="1"/>
          </p:cNvSpPr>
          <p:nvPr/>
        </p:nvSpPr>
        <p:spPr bwMode="auto">
          <a:xfrm>
            <a:off x="2754313"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50" name="Rectangle 82">
            <a:extLst>
              <a:ext uri="{FF2B5EF4-FFF2-40B4-BE49-F238E27FC236}">
                <a16:creationId xmlns:a16="http://schemas.microsoft.com/office/drawing/2014/main" id="{3DED130F-01C2-5B77-E2CD-A62B1FD4071C}"/>
              </a:ext>
            </a:extLst>
          </p:cNvPr>
          <p:cNvSpPr>
            <a:spLocks noChangeArrowheads="1"/>
          </p:cNvSpPr>
          <p:nvPr/>
        </p:nvSpPr>
        <p:spPr bwMode="auto">
          <a:xfrm>
            <a:off x="1944688"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51" name="Rectangle 83">
            <a:extLst>
              <a:ext uri="{FF2B5EF4-FFF2-40B4-BE49-F238E27FC236}">
                <a16:creationId xmlns:a16="http://schemas.microsoft.com/office/drawing/2014/main" id="{BCA55EB2-8EB2-8514-4671-6209267DDF56}"/>
              </a:ext>
            </a:extLst>
          </p:cNvPr>
          <p:cNvSpPr>
            <a:spLocks noChangeArrowheads="1"/>
          </p:cNvSpPr>
          <p:nvPr/>
        </p:nvSpPr>
        <p:spPr bwMode="auto">
          <a:xfrm>
            <a:off x="1187450" y="4910138"/>
            <a:ext cx="75723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52" name="Rectangle 84">
            <a:extLst>
              <a:ext uri="{FF2B5EF4-FFF2-40B4-BE49-F238E27FC236}">
                <a16:creationId xmlns:a16="http://schemas.microsoft.com/office/drawing/2014/main" id="{44BFB4C6-B814-3A54-F0B0-6B88E15E696C}"/>
              </a:ext>
            </a:extLst>
          </p:cNvPr>
          <p:cNvSpPr>
            <a:spLocks noChangeArrowheads="1"/>
          </p:cNvSpPr>
          <p:nvPr/>
        </p:nvSpPr>
        <p:spPr bwMode="auto">
          <a:xfrm>
            <a:off x="323850" y="4910138"/>
            <a:ext cx="863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53" name="Rectangle 85">
            <a:extLst>
              <a:ext uri="{FF2B5EF4-FFF2-40B4-BE49-F238E27FC236}">
                <a16:creationId xmlns:a16="http://schemas.microsoft.com/office/drawing/2014/main" id="{9C0F432A-600C-C886-0AAB-EB47DCC58C9A}"/>
              </a:ext>
            </a:extLst>
          </p:cNvPr>
          <p:cNvSpPr>
            <a:spLocks noChangeArrowheads="1"/>
          </p:cNvSpPr>
          <p:nvPr/>
        </p:nvSpPr>
        <p:spPr bwMode="auto">
          <a:xfrm>
            <a:off x="5994400"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54" name="Rectangle 86">
            <a:extLst>
              <a:ext uri="{FF2B5EF4-FFF2-40B4-BE49-F238E27FC236}">
                <a16:creationId xmlns:a16="http://schemas.microsoft.com/office/drawing/2014/main" id="{F33DBDC4-8B0C-5791-4976-6FB461E67C33}"/>
              </a:ext>
            </a:extLst>
          </p:cNvPr>
          <p:cNvSpPr>
            <a:spLocks noChangeArrowheads="1"/>
          </p:cNvSpPr>
          <p:nvPr/>
        </p:nvSpPr>
        <p:spPr bwMode="auto">
          <a:xfrm>
            <a:off x="5184775"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55" name="Rectangle 87">
            <a:extLst>
              <a:ext uri="{FF2B5EF4-FFF2-40B4-BE49-F238E27FC236}">
                <a16:creationId xmlns:a16="http://schemas.microsoft.com/office/drawing/2014/main" id="{9F5A387E-2D9A-DDDD-D078-AD670F9589E0}"/>
              </a:ext>
            </a:extLst>
          </p:cNvPr>
          <p:cNvSpPr>
            <a:spLocks noChangeArrowheads="1"/>
          </p:cNvSpPr>
          <p:nvPr/>
        </p:nvSpPr>
        <p:spPr bwMode="auto">
          <a:xfrm>
            <a:off x="4373563" y="4325938"/>
            <a:ext cx="811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56" name="Rectangle 88">
            <a:extLst>
              <a:ext uri="{FF2B5EF4-FFF2-40B4-BE49-F238E27FC236}">
                <a16:creationId xmlns:a16="http://schemas.microsoft.com/office/drawing/2014/main" id="{937C487D-3DD3-0D25-7675-4FC34E7CC6E8}"/>
              </a:ext>
            </a:extLst>
          </p:cNvPr>
          <p:cNvSpPr>
            <a:spLocks noChangeArrowheads="1"/>
          </p:cNvSpPr>
          <p:nvPr/>
        </p:nvSpPr>
        <p:spPr bwMode="auto">
          <a:xfrm>
            <a:off x="3563938"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57" name="Rectangle 89">
            <a:extLst>
              <a:ext uri="{FF2B5EF4-FFF2-40B4-BE49-F238E27FC236}">
                <a16:creationId xmlns:a16="http://schemas.microsoft.com/office/drawing/2014/main" id="{687EDB20-3C12-61E9-43FF-108737FCC35C}"/>
              </a:ext>
            </a:extLst>
          </p:cNvPr>
          <p:cNvSpPr>
            <a:spLocks noChangeArrowheads="1"/>
          </p:cNvSpPr>
          <p:nvPr/>
        </p:nvSpPr>
        <p:spPr bwMode="auto">
          <a:xfrm>
            <a:off x="2754313"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58" name="Rectangle 90">
            <a:extLst>
              <a:ext uri="{FF2B5EF4-FFF2-40B4-BE49-F238E27FC236}">
                <a16:creationId xmlns:a16="http://schemas.microsoft.com/office/drawing/2014/main" id="{D9DB8F47-ADAA-C135-D654-AA881090241E}"/>
              </a:ext>
            </a:extLst>
          </p:cNvPr>
          <p:cNvSpPr>
            <a:spLocks noChangeArrowheads="1"/>
          </p:cNvSpPr>
          <p:nvPr/>
        </p:nvSpPr>
        <p:spPr bwMode="auto">
          <a:xfrm>
            <a:off x="5994400"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59" name="Rectangle 91">
            <a:extLst>
              <a:ext uri="{FF2B5EF4-FFF2-40B4-BE49-F238E27FC236}">
                <a16:creationId xmlns:a16="http://schemas.microsoft.com/office/drawing/2014/main" id="{129798F0-EE81-E59B-65EE-CA64D0C9070A}"/>
              </a:ext>
            </a:extLst>
          </p:cNvPr>
          <p:cNvSpPr>
            <a:spLocks noChangeArrowheads="1"/>
          </p:cNvSpPr>
          <p:nvPr/>
        </p:nvSpPr>
        <p:spPr bwMode="auto">
          <a:xfrm>
            <a:off x="5184775"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60" name="Rectangle 92">
            <a:extLst>
              <a:ext uri="{FF2B5EF4-FFF2-40B4-BE49-F238E27FC236}">
                <a16:creationId xmlns:a16="http://schemas.microsoft.com/office/drawing/2014/main" id="{CC0112AD-50C5-0CDC-5986-8EF88D3BAC4E}"/>
              </a:ext>
            </a:extLst>
          </p:cNvPr>
          <p:cNvSpPr>
            <a:spLocks noChangeArrowheads="1"/>
          </p:cNvSpPr>
          <p:nvPr/>
        </p:nvSpPr>
        <p:spPr bwMode="auto">
          <a:xfrm>
            <a:off x="4373563" y="3817938"/>
            <a:ext cx="8112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61" name="Rectangle 93">
            <a:extLst>
              <a:ext uri="{FF2B5EF4-FFF2-40B4-BE49-F238E27FC236}">
                <a16:creationId xmlns:a16="http://schemas.microsoft.com/office/drawing/2014/main" id="{D5071AB9-A1DE-C507-25A2-915410526BA7}"/>
              </a:ext>
            </a:extLst>
          </p:cNvPr>
          <p:cNvSpPr>
            <a:spLocks noChangeArrowheads="1"/>
          </p:cNvSpPr>
          <p:nvPr/>
        </p:nvSpPr>
        <p:spPr bwMode="auto">
          <a:xfrm>
            <a:off x="3563938"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62" name="Rectangle 94">
            <a:extLst>
              <a:ext uri="{FF2B5EF4-FFF2-40B4-BE49-F238E27FC236}">
                <a16:creationId xmlns:a16="http://schemas.microsoft.com/office/drawing/2014/main" id="{B7CE6713-6B6D-AEC2-6924-9051093BFD2E}"/>
              </a:ext>
            </a:extLst>
          </p:cNvPr>
          <p:cNvSpPr>
            <a:spLocks noChangeArrowheads="1"/>
          </p:cNvSpPr>
          <p:nvPr/>
        </p:nvSpPr>
        <p:spPr bwMode="auto">
          <a:xfrm>
            <a:off x="2754313"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63" name="Rectangle 95">
            <a:extLst>
              <a:ext uri="{FF2B5EF4-FFF2-40B4-BE49-F238E27FC236}">
                <a16:creationId xmlns:a16="http://schemas.microsoft.com/office/drawing/2014/main" id="{D6CF17B6-54A0-9734-D9DA-C155B991A52F}"/>
              </a:ext>
            </a:extLst>
          </p:cNvPr>
          <p:cNvSpPr>
            <a:spLocks noChangeArrowheads="1"/>
          </p:cNvSpPr>
          <p:nvPr/>
        </p:nvSpPr>
        <p:spPr bwMode="auto">
          <a:xfrm>
            <a:off x="1944688" y="3817938"/>
            <a:ext cx="8096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64" name="Rectangle 96">
            <a:extLst>
              <a:ext uri="{FF2B5EF4-FFF2-40B4-BE49-F238E27FC236}">
                <a16:creationId xmlns:a16="http://schemas.microsoft.com/office/drawing/2014/main" id="{CFF54F22-45D5-ED3F-F271-74FA4194ED0B}"/>
              </a:ext>
            </a:extLst>
          </p:cNvPr>
          <p:cNvSpPr>
            <a:spLocks noChangeArrowheads="1"/>
          </p:cNvSpPr>
          <p:nvPr/>
        </p:nvSpPr>
        <p:spPr bwMode="auto">
          <a:xfrm>
            <a:off x="1187450" y="3817938"/>
            <a:ext cx="7572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83041" name="Rectangle 97">
            <a:extLst>
              <a:ext uri="{FF2B5EF4-FFF2-40B4-BE49-F238E27FC236}">
                <a16:creationId xmlns:a16="http://schemas.microsoft.com/office/drawing/2014/main" id="{6779310F-0742-11EF-5145-36161524AA6E}"/>
              </a:ext>
            </a:extLst>
          </p:cNvPr>
          <p:cNvSpPr>
            <a:spLocks noChangeArrowheads="1"/>
          </p:cNvSpPr>
          <p:nvPr/>
        </p:nvSpPr>
        <p:spPr bwMode="auto">
          <a:xfrm>
            <a:off x="323850" y="3817938"/>
            <a:ext cx="863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17%</a:t>
            </a:r>
            <a:endParaRPr lang="en-US" altLang="en-US" sz="2000">
              <a:solidFill>
                <a:srgbClr val="FF3300"/>
              </a:solidFill>
            </a:endParaRPr>
          </a:p>
        </p:txBody>
      </p:sp>
      <p:sp>
        <p:nvSpPr>
          <p:cNvPr id="50266" name="Rectangle 98">
            <a:extLst>
              <a:ext uri="{FF2B5EF4-FFF2-40B4-BE49-F238E27FC236}">
                <a16:creationId xmlns:a16="http://schemas.microsoft.com/office/drawing/2014/main" id="{705D3E21-EF62-AD40-959F-60BADCE59365}"/>
              </a:ext>
            </a:extLst>
          </p:cNvPr>
          <p:cNvSpPr>
            <a:spLocks noChangeArrowheads="1"/>
          </p:cNvSpPr>
          <p:nvPr/>
        </p:nvSpPr>
        <p:spPr bwMode="auto">
          <a:xfrm>
            <a:off x="5994400"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67" name="Rectangle 99">
            <a:extLst>
              <a:ext uri="{FF2B5EF4-FFF2-40B4-BE49-F238E27FC236}">
                <a16:creationId xmlns:a16="http://schemas.microsoft.com/office/drawing/2014/main" id="{842C7EA9-1C8C-CA2D-719B-663B3B3C7D2E}"/>
              </a:ext>
            </a:extLst>
          </p:cNvPr>
          <p:cNvSpPr>
            <a:spLocks noChangeArrowheads="1"/>
          </p:cNvSpPr>
          <p:nvPr/>
        </p:nvSpPr>
        <p:spPr bwMode="auto">
          <a:xfrm>
            <a:off x="5184775"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68" name="Rectangle 100">
            <a:extLst>
              <a:ext uri="{FF2B5EF4-FFF2-40B4-BE49-F238E27FC236}">
                <a16:creationId xmlns:a16="http://schemas.microsoft.com/office/drawing/2014/main" id="{D3E150C6-9D12-DB1D-519F-DCD699D3A855}"/>
              </a:ext>
            </a:extLst>
          </p:cNvPr>
          <p:cNvSpPr>
            <a:spLocks noChangeArrowheads="1"/>
          </p:cNvSpPr>
          <p:nvPr/>
        </p:nvSpPr>
        <p:spPr bwMode="auto">
          <a:xfrm>
            <a:off x="4373563" y="3321050"/>
            <a:ext cx="8112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69" name="Rectangle 101">
            <a:extLst>
              <a:ext uri="{FF2B5EF4-FFF2-40B4-BE49-F238E27FC236}">
                <a16:creationId xmlns:a16="http://schemas.microsoft.com/office/drawing/2014/main" id="{64F5958A-F62A-8605-E5FC-B8829510D8B2}"/>
              </a:ext>
            </a:extLst>
          </p:cNvPr>
          <p:cNvSpPr>
            <a:spLocks noChangeArrowheads="1"/>
          </p:cNvSpPr>
          <p:nvPr/>
        </p:nvSpPr>
        <p:spPr bwMode="auto">
          <a:xfrm>
            <a:off x="3563938"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70" name="Rectangle 102">
            <a:extLst>
              <a:ext uri="{FF2B5EF4-FFF2-40B4-BE49-F238E27FC236}">
                <a16:creationId xmlns:a16="http://schemas.microsoft.com/office/drawing/2014/main" id="{D920CFFF-3193-BD3D-08B9-BF70E66B01A9}"/>
              </a:ext>
            </a:extLst>
          </p:cNvPr>
          <p:cNvSpPr>
            <a:spLocks noChangeArrowheads="1"/>
          </p:cNvSpPr>
          <p:nvPr/>
        </p:nvSpPr>
        <p:spPr bwMode="auto">
          <a:xfrm>
            <a:off x="2754313"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71" name="Rectangle 103">
            <a:extLst>
              <a:ext uri="{FF2B5EF4-FFF2-40B4-BE49-F238E27FC236}">
                <a16:creationId xmlns:a16="http://schemas.microsoft.com/office/drawing/2014/main" id="{49D6D882-6751-99AB-1021-FEF719A27DC6}"/>
              </a:ext>
            </a:extLst>
          </p:cNvPr>
          <p:cNvSpPr>
            <a:spLocks noChangeArrowheads="1"/>
          </p:cNvSpPr>
          <p:nvPr/>
        </p:nvSpPr>
        <p:spPr bwMode="auto">
          <a:xfrm>
            <a:off x="5994400"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72" name="Rectangle 104">
            <a:extLst>
              <a:ext uri="{FF2B5EF4-FFF2-40B4-BE49-F238E27FC236}">
                <a16:creationId xmlns:a16="http://schemas.microsoft.com/office/drawing/2014/main" id="{085B61BC-1501-0744-0281-3BC84761C7E8}"/>
              </a:ext>
            </a:extLst>
          </p:cNvPr>
          <p:cNvSpPr>
            <a:spLocks noChangeArrowheads="1"/>
          </p:cNvSpPr>
          <p:nvPr/>
        </p:nvSpPr>
        <p:spPr bwMode="auto">
          <a:xfrm>
            <a:off x="5184775"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73" name="Rectangle 105">
            <a:extLst>
              <a:ext uri="{FF2B5EF4-FFF2-40B4-BE49-F238E27FC236}">
                <a16:creationId xmlns:a16="http://schemas.microsoft.com/office/drawing/2014/main" id="{6EFBB7E9-F7AA-046F-9606-976E567BC1F4}"/>
              </a:ext>
            </a:extLst>
          </p:cNvPr>
          <p:cNvSpPr>
            <a:spLocks noChangeArrowheads="1"/>
          </p:cNvSpPr>
          <p:nvPr/>
        </p:nvSpPr>
        <p:spPr bwMode="auto">
          <a:xfrm>
            <a:off x="4373563" y="2738438"/>
            <a:ext cx="8112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74" name="Rectangle 106">
            <a:extLst>
              <a:ext uri="{FF2B5EF4-FFF2-40B4-BE49-F238E27FC236}">
                <a16:creationId xmlns:a16="http://schemas.microsoft.com/office/drawing/2014/main" id="{062F23E1-6434-ADB7-F6BB-6E8DBFDC97E6}"/>
              </a:ext>
            </a:extLst>
          </p:cNvPr>
          <p:cNvSpPr>
            <a:spLocks noChangeArrowheads="1"/>
          </p:cNvSpPr>
          <p:nvPr/>
        </p:nvSpPr>
        <p:spPr bwMode="auto">
          <a:xfrm>
            <a:off x="3563938"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75" name="Rectangle 107">
            <a:extLst>
              <a:ext uri="{FF2B5EF4-FFF2-40B4-BE49-F238E27FC236}">
                <a16:creationId xmlns:a16="http://schemas.microsoft.com/office/drawing/2014/main" id="{5C785CFB-454D-80A1-0D6D-6895EC65504A}"/>
              </a:ext>
            </a:extLst>
          </p:cNvPr>
          <p:cNvSpPr>
            <a:spLocks noChangeArrowheads="1"/>
          </p:cNvSpPr>
          <p:nvPr/>
        </p:nvSpPr>
        <p:spPr bwMode="auto">
          <a:xfrm>
            <a:off x="2754313"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76" name="Rectangle 108">
            <a:extLst>
              <a:ext uri="{FF2B5EF4-FFF2-40B4-BE49-F238E27FC236}">
                <a16:creationId xmlns:a16="http://schemas.microsoft.com/office/drawing/2014/main" id="{CFECFCA8-9FA4-56C7-EAFE-A400BC2CA1B9}"/>
              </a:ext>
            </a:extLst>
          </p:cNvPr>
          <p:cNvSpPr>
            <a:spLocks noChangeArrowheads="1"/>
          </p:cNvSpPr>
          <p:nvPr/>
        </p:nvSpPr>
        <p:spPr bwMode="auto">
          <a:xfrm>
            <a:off x="1944688" y="2738438"/>
            <a:ext cx="8096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77" name="Rectangle 109">
            <a:extLst>
              <a:ext uri="{FF2B5EF4-FFF2-40B4-BE49-F238E27FC236}">
                <a16:creationId xmlns:a16="http://schemas.microsoft.com/office/drawing/2014/main" id="{43E7E052-7342-073E-2DC8-59E6BC388A0E}"/>
              </a:ext>
            </a:extLst>
          </p:cNvPr>
          <p:cNvSpPr>
            <a:spLocks noChangeArrowheads="1"/>
          </p:cNvSpPr>
          <p:nvPr/>
        </p:nvSpPr>
        <p:spPr bwMode="auto">
          <a:xfrm>
            <a:off x="1187450" y="2738438"/>
            <a:ext cx="7572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83054" name="Rectangle 110">
            <a:extLst>
              <a:ext uri="{FF2B5EF4-FFF2-40B4-BE49-F238E27FC236}">
                <a16:creationId xmlns:a16="http://schemas.microsoft.com/office/drawing/2014/main" id="{474F4F06-7AD3-4519-D66A-1CC87C15FE0F}"/>
              </a:ext>
            </a:extLst>
          </p:cNvPr>
          <p:cNvSpPr>
            <a:spLocks noChangeArrowheads="1"/>
          </p:cNvSpPr>
          <p:nvPr/>
        </p:nvSpPr>
        <p:spPr bwMode="auto">
          <a:xfrm>
            <a:off x="323850" y="2738438"/>
            <a:ext cx="863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50%</a:t>
            </a:r>
            <a:endParaRPr lang="en-US" altLang="en-US" sz="2000">
              <a:solidFill>
                <a:srgbClr val="FF3300"/>
              </a:solidFill>
            </a:endParaRPr>
          </a:p>
        </p:txBody>
      </p:sp>
      <p:sp>
        <p:nvSpPr>
          <p:cNvPr id="50279" name="Rectangle 111">
            <a:extLst>
              <a:ext uri="{FF2B5EF4-FFF2-40B4-BE49-F238E27FC236}">
                <a16:creationId xmlns:a16="http://schemas.microsoft.com/office/drawing/2014/main" id="{AFC670F0-B894-F6DC-BB06-E0611DB10189}"/>
              </a:ext>
            </a:extLst>
          </p:cNvPr>
          <p:cNvSpPr>
            <a:spLocks noChangeArrowheads="1"/>
          </p:cNvSpPr>
          <p:nvPr/>
        </p:nvSpPr>
        <p:spPr bwMode="auto">
          <a:xfrm>
            <a:off x="5994400"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80" name="Rectangle 112">
            <a:extLst>
              <a:ext uri="{FF2B5EF4-FFF2-40B4-BE49-F238E27FC236}">
                <a16:creationId xmlns:a16="http://schemas.microsoft.com/office/drawing/2014/main" id="{96580595-3A5F-F84C-48A2-DA749064C608}"/>
              </a:ext>
            </a:extLst>
          </p:cNvPr>
          <p:cNvSpPr>
            <a:spLocks noChangeArrowheads="1"/>
          </p:cNvSpPr>
          <p:nvPr/>
        </p:nvSpPr>
        <p:spPr bwMode="auto">
          <a:xfrm>
            <a:off x="5184775"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81" name="Rectangle 113">
            <a:extLst>
              <a:ext uri="{FF2B5EF4-FFF2-40B4-BE49-F238E27FC236}">
                <a16:creationId xmlns:a16="http://schemas.microsoft.com/office/drawing/2014/main" id="{12AA1F0B-540F-C7ED-15FD-F42582617ED1}"/>
              </a:ext>
            </a:extLst>
          </p:cNvPr>
          <p:cNvSpPr>
            <a:spLocks noChangeArrowheads="1"/>
          </p:cNvSpPr>
          <p:nvPr/>
        </p:nvSpPr>
        <p:spPr bwMode="auto">
          <a:xfrm>
            <a:off x="4373563" y="2243138"/>
            <a:ext cx="8112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82" name="Rectangle 114">
            <a:extLst>
              <a:ext uri="{FF2B5EF4-FFF2-40B4-BE49-F238E27FC236}">
                <a16:creationId xmlns:a16="http://schemas.microsoft.com/office/drawing/2014/main" id="{0499527A-B72D-6066-795C-70F4E22D7BBE}"/>
              </a:ext>
            </a:extLst>
          </p:cNvPr>
          <p:cNvSpPr>
            <a:spLocks noChangeArrowheads="1"/>
          </p:cNvSpPr>
          <p:nvPr/>
        </p:nvSpPr>
        <p:spPr bwMode="auto">
          <a:xfrm>
            <a:off x="3563938"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83" name="Rectangle 115">
            <a:extLst>
              <a:ext uri="{FF2B5EF4-FFF2-40B4-BE49-F238E27FC236}">
                <a16:creationId xmlns:a16="http://schemas.microsoft.com/office/drawing/2014/main" id="{CF7E6600-4D57-767D-B098-4DF781530097}"/>
              </a:ext>
            </a:extLst>
          </p:cNvPr>
          <p:cNvSpPr>
            <a:spLocks noChangeArrowheads="1"/>
          </p:cNvSpPr>
          <p:nvPr/>
        </p:nvSpPr>
        <p:spPr bwMode="auto">
          <a:xfrm>
            <a:off x="2754313"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84" name="Rectangle 116">
            <a:extLst>
              <a:ext uri="{FF2B5EF4-FFF2-40B4-BE49-F238E27FC236}">
                <a16:creationId xmlns:a16="http://schemas.microsoft.com/office/drawing/2014/main" id="{DAEC4BEC-3CC5-1790-65B3-A15792D165F0}"/>
              </a:ext>
            </a:extLst>
          </p:cNvPr>
          <p:cNvSpPr>
            <a:spLocks noChangeArrowheads="1"/>
          </p:cNvSpPr>
          <p:nvPr/>
        </p:nvSpPr>
        <p:spPr bwMode="auto">
          <a:xfrm>
            <a:off x="5994400"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85" name="Rectangle 117">
            <a:extLst>
              <a:ext uri="{FF2B5EF4-FFF2-40B4-BE49-F238E27FC236}">
                <a16:creationId xmlns:a16="http://schemas.microsoft.com/office/drawing/2014/main" id="{76B90F97-C285-4C07-9224-EE6C19AB3C13}"/>
              </a:ext>
            </a:extLst>
          </p:cNvPr>
          <p:cNvSpPr>
            <a:spLocks noChangeArrowheads="1"/>
          </p:cNvSpPr>
          <p:nvPr/>
        </p:nvSpPr>
        <p:spPr bwMode="auto">
          <a:xfrm>
            <a:off x="5184775"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86" name="Rectangle 118">
            <a:extLst>
              <a:ext uri="{FF2B5EF4-FFF2-40B4-BE49-F238E27FC236}">
                <a16:creationId xmlns:a16="http://schemas.microsoft.com/office/drawing/2014/main" id="{FFCD1D26-71D6-5C1F-65DD-56F96D47A5CA}"/>
              </a:ext>
            </a:extLst>
          </p:cNvPr>
          <p:cNvSpPr>
            <a:spLocks noChangeArrowheads="1"/>
          </p:cNvSpPr>
          <p:nvPr/>
        </p:nvSpPr>
        <p:spPr bwMode="auto">
          <a:xfrm>
            <a:off x="4373563" y="1660525"/>
            <a:ext cx="81121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87" name="Rectangle 119">
            <a:extLst>
              <a:ext uri="{FF2B5EF4-FFF2-40B4-BE49-F238E27FC236}">
                <a16:creationId xmlns:a16="http://schemas.microsoft.com/office/drawing/2014/main" id="{77F7EB84-B553-5876-542E-4803108414A2}"/>
              </a:ext>
            </a:extLst>
          </p:cNvPr>
          <p:cNvSpPr>
            <a:spLocks noChangeArrowheads="1"/>
          </p:cNvSpPr>
          <p:nvPr/>
        </p:nvSpPr>
        <p:spPr bwMode="auto">
          <a:xfrm>
            <a:off x="3563938"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88" name="Rectangle 120">
            <a:extLst>
              <a:ext uri="{FF2B5EF4-FFF2-40B4-BE49-F238E27FC236}">
                <a16:creationId xmlns:a16="http://schemas.microsoft.com/office/drawing/2014/main" id="{E992D57D-0566-1503-37CC-486C2554D430}"/>
              </a:ext>
            </a:extLst>
          </p:cNvPr>
          <p:cNvSpPr>
            <a:spLocks noChangeArrowheads="1"/>
          </p:cNvSpPr>
          <p:nvPr/>
        </p:nvSpPr>
        <p:spPr bwMode="auto">
          <a:xfrm>
            <a:off x="2754313"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89" name="Rectangle 121">
            <a:extLst>
              <a:ext uri="{FF2B5EF4-FFF2-40B4-BE49-F238E27FC236}">
                <a16:creationId xmlns:a16="http://schemas.microsoft.com/office/drawing/2014/main" id="{CEB5810F-0DF2-A9D9-A811-E623C6B8D69C}"/>
              </a:ext>
            </a:extLst>
          </p:cNvPr>
          <p:cNvSpPr>
            <a:spLocks noChangeArrowheads="1"/>
          </p:cNvSpPr>
          <p:nvPr/>
        </p:nvSpPr>
        <p:spPr bwMode="auto">
          <a:xfrm>
            <a:off x="1944688" y="1660525"/>
            <a:ext cx="809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0290" name="Rectangle 122">
            <a:extLst>
              <a:ext uri="{FF2B5EF4-FFF2-40B4-BE49-F238E27FC236}">
                <a16:creationId xmlns:a16="http://schemas.microsoft.com/office/drawing/2014/main" id="{0146999F-676D-3669-05A2-FCA16AFDBAFC}"/>
              </a:ext>
            </a:extLst>
          </p:cNvPr>
          <p:cNvSpPr>
            <a:spLocks noChangeArrowheads="1"/>
          </p:cNvSpPr>
          <p:nvPr/>
        </p:nvSpPr>
        <p:spPr bwMode="auto">
          <a:xfrm>
            <a:off x="1187450" y="1660525"/>
            <a:ext cx="7572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83067" name="Rectangle 123">
            <a:extLst>
              <a:ext uri="{FF2B5EF4-FFF2-40B4-BE49-F238E27FC236}">
                <a16:creationId xmlns:a16="http://schemas.microsoft.com/office/drawing/2014/main" id="{7FD9EE7D-CE37-378D-25FA-B3AFACF48C17}"/>
              </a:ext>
            </a:extLst>
          </p:cNvPr>
          <p:cNvSpPr>
            <a:spLocks noChangeArrowheads="1"/>
          </p:cNvSpPr>
          <p:nvPr/>
        </p:nvSpPr>
        <p:spPr bwMode="auto">
          <a:xfrm>
            <a:off x="323850" y="1660525"/>
            <a:ext cx="86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33%</a:t>
            </a:r>
            <a:endParaRPr lang="en-US" altLang="en-US" sz="2000">
              <a:solidFill>
                <a:srgbClr val="FF3300"/>
              </a:solidFill>
            </a:endParaRPr>
          </a:p>
        </p:txBody>
      </p:sp>
      <p:sp>
        <p:nvSpPr>
          <p:cNvPr id="50292" name="Line 124">
            <a:extLst>
              <a:ext uri="{FF2B5EF4-FFF2-40B4-BE49-F238E27FC236}">
                <a16:creationId xmlns:a16="http://schemas.microsoft.com/office/drawing/2014/main" id="{22CD3E64-B598-7D61-0BEA-BA665DE2C986}"/>
              </a:ext>
            </a:extLst>
          </p:cNvPr>
          <p:cNvSpPr>
            <a:spLocks noChangeShapeType="1"/>
          </p:cNvSpPr>
          <p:nvPr/>
        </p:nvSpPr>
        <p:spPr bwMode="auto">
          <a:xfrm>
            <a:off x="323850" y="1660525"/>
            <a:ext cx="64801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3" name="Line 125">
            <a:extLst>
              <a:ext uri="{FF2B5EF4-FFF2-40B4-BE49-F238E27FC236}">
                <a16:creationId xmlns:a16="http://schemas.microsoft.com/office/drawing/2014/main" id="{7C9FF1F9-E7A4-6E77-50F9-9C32C6F06ADB}"/>
              </a:ext>
            </a:extLst>
          </p:cNvPr>
          <p:cNvSpPr>
            <a:spLocks noChangeShapeType="1"/>
          </p:cNvSpPr>
          <p:nvPr/>
        </p:nvSpPr>
        <p:spPr bwMode="auto">
          <a:xfrm>
            <a:off x="323850" y="27384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4" name="Line 126">
            <a:extLst>
              <a:ext uri="{FF2B5EF4-FFF2-40B4-BE49-F238E27FC236}">
                <a16:creationId xmlns:a16="http://schemas.microsoft.com/office/drawing/2014/main" id="{F53941B3-31D6-C0EE-C6E4-99CB27D85E83}"/>
              </a:ext>
            </a:extLst>
          </p:cNvPr>
          <p:cNvSpPr>
            <a:spLocks noChangeShapeType="1"/>
          </p:cNvSpPr>
          <p:nvPr/>
        </p:nvSpPr>
        <p:spPr bwMode="auto">
          <a:xfrm>
            <a:off x="323850" y="38179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5" name="Line 127">
            <a:extLst>
              <a:ext uri="{FF2B5EF4-FFF2-40B4-BE49-F238E27FC236}">
                <a16:creationId xmlns:a16="http://schemas.microsoft.com/office/drawing/2014/main" id="{F2578A3F-71B9-1C30-0DB5-1975D77B3743}"/>
              </a:ext>
            </a:extLst>
          </p:cNvPr>
          <p:cNvSpPr>
            <a:spLocks noChangeShapeType="1"/>
          </p:cNvSpPr>
          <p:nvPr/>
        </p:nvSpPr>
        <p:spPr bwMode="auto">
          <a:xfrm>
            <a:off x="323850" y="49101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6" name="Line 128">
            <a:extLst>
              <a:ext uri="{FF2B5EF4-FFF2-40B4-BE49-F238E27FC236}">
                <a16:creationId xmlns:a16="http://schemas.microsoft.com/office/drawing/2014/main" id="{CF330E9B-F291-0BBF-089D-8FEA8B692074}"/>
              </a:ext>
            </a:extLst>
          </p:cNvPr>
          <p:cNvSpPr>
            <a:spLocks noChangeShapeType="1"/>
          </p:cNvSpPr>
          <p:nvPr/>
        </p:nvSpPr>
        <p:spPr bwMode="auto">
          <a:xfrm>
            <a:off x="323850" y="5492750"/>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7" name="Line 129">
            <a:extLst>
              <a:ext uri="{FF2B5EF4-FFF2-40B4-BE49-F238E27FC236}">
                <a16:creationId xmlns:a16="http://schemas.microsoft.com/office/drawing/2014/main" id="{44D0C9AB-C7D1-3533-BAA9-A6C72F2E7EF3}"/>
              </a:ext>
            </a:extLst>
          </p:cNvPr>
          <p:cNvSpPr>
            <a:spLocks noChangeShapeType="1"/>
          </p:cNvSpPr>
          <p:nvPr/>
        </p:nvSpPr>
        <p:spPr bwMode="auto">
          <a:xfrm>
            <a:off x="323850" y="6076950"/>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8" name="Line 130">
            <a:extLst>
              <a:ext uri="{FF2B5EF4-FFF2-40B4-BE49-F238E27FC236}">
                <a16:creationId xmlns:a16="http://schemas.microsoft.com/office/drawing/2014/main" id="{B1334699-7F31-A450-3168-04798F0D4824}"/>
              </a:ext>
            </a:extLst>
          </p:cNvPr>
          <p:cNvSpPr>
            <a:spLocks noChangeShapeType="1"/>
          </p:cNvSpPr>
          <p:nvPr/>
        </p:nvSpPr>
        <p:spPr bwMode="auto">
          <a:xfrm>
            <a:off x="323850" y="6659563"/>
            <a:ext cx="64801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9" name="Line 131">
            <a:extLst>
              <a:ext uri="{FF2B5EF4-FFF2-40B4-BE49-F238E27FC236}">
                <a16:creationId xmlns:a16="http://schemas.microsoft.com/office/drawing/2014/main" id="{5415F305-D405-F23A-25B7-6516A34E3CF6}"/>
              </a:ext>
            </a:extLst>
          </p:cNvPr>
          <p:cNvSpPr>
            <a:spLocks noChangeShapeType="1"/>
          </p:cNvSpPr>
          <p:nvPr/>
        </p:nvSpPr>
        <p:spPr bwMode="auto">
          <a:xfrm>
            <a:off x="323850"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0" name="Line 132">
            <a:extLst>
              <a:ext uri="{FF2B5EF4-FFF2-40B4-BE49-F238E27FC236}">
                <a16:creationId xmlns:a16="http://schemas.microsoft.com/office/drawing/2014/main" id="{B1317FC0-2B0F-E7E6-5F52-D59686EBCE32}"/>
              </a:ext>
            </a:extLst>
          </p:cNvPr>
          <p:cNvSpPr>
            <a:spLocks noChangeShapeType="1"/>
          </p:cNvSpPr>
          <p:nvPr/>
        </p:nvSpPr>
        <p:spPr bwMode="auto">
          <a:xfrm>
            <a:off x="3563938"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1" name="Line 133">
            <a:extLst>
              <a:ext uri="{FF2B5EF4-FFF2-40B4-BE49-F238E27FC236}">
                <a16:creationId xmlns:a16="http://schemas.microsoft.com/office/drawing/2014/main" id="{83BD6AD1-EC57-52AE-C9FB-39EB1D3E6A89}"/>
              </a:ext>
            </a:extLst>
          </p:cNvPr>
          <p:cNvSpPr>
            <a:spLocks noChangeShapeType="1"/>
          </p:cNvSpPr>
          <p:nvPr/>
        </p:nvSpPr>
        <p:spPr bwMode="auto">
          <a:xfrm>
            <a:off x="4373563"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2" name="Line 134">
            <a:extLst>
              <a:ext uri="{FF2B5EF4-FFF2-40B4-BE49-F238E27FC236}">
                <a16:creationId xmlns:a16="http://schemas.microsoft.com/office/drawing/2014/main" id="{EBFEB0AC-6406-B4A7-0252-4B1585D056D4}"/>
              </a:ext>
            </a:extLst>
          </p:cNvPr>
          <p:cNvSpPr>
            <a:spLocks noChangeShapeType="1"/>
          </p:cNvSpPr>
          <p:nvPr/>
        </p:nvSpPr>
        <p:spPr bwMode="auto">
          <a:xfrm>
            <a:off x="5184775"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3" name="Line 135">
            <a:extLst>
              <a:ext uri="{FF2B5EF4-FFF2-40B4-BE49-F238E27FC236}">
                <a16:creationId xmlns:a16="http://schemas.microsoft.com/office/drawing/2014/main" id="{3E7B0555-9EC3-AAA0-2643-F19BC5A1BF8B}"/>
              </a:ext>
            </a:extLst>
          </p:cNvPr>
          <p:cNvSpPr>
            <a:spLocks noChangeShapeType="1"/>
          </p:cNvSpPr>
          <p:nvPr/>
        </p:nvSpPr>
        <p:spPr bwMode="auto">
          <a:xfrm>
            <a:off x="5994400"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4" name="Line 136">
            <a:extLst>
              <a:ext uri="{FF2B5EF4-FFF2-40B4-BE49-F238E27FC236}">
                <a16:creationId xmlns:a16="http://schemas.microsoft.com/office/drawing/2014/main" id="{0FA2094D-4154-018A-E343-BAC636325388}"/>
              </a:ext>
            </a:extLst>
          </p:cNvPr>
          <p:cNvSpPr>
            <a:spLocks noChangeShapeType="1"/>
          </p:cNvSpPr>
          <p:nvPr/>
        </p:nvSpPr>
        <p:spPr bwMode="auto">
          <a:xfrm>
            <a:off x="6804025"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5" name="Line 137">
            <a:extLst>
              <a:ext uri="{FF2B5EF4-FFF2-40B4-BE49-F238E27FC236}">
                <a16:creationId xmlns:a16="http://schemas.microsoft.com/office/drawing/2014/main" id="{6AB0F324-5F0B-B112-294C-ECD5A7A99543}"/>
              </a:ext>
            </a:extLst>
          </p:cNvPr>
          <p:cNvSpPr>
            <a:spLocks noChangeShapeType="1"/>
          </p:cNvSpPr>
          <p:nvPr/>
        </p:nvSpPr>
        <p:spPr bwMode="auto">
          <a:xfrm>
            <a:off x="2754313" y="2243138"/>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6" name="Line 138">
            <a:extLst>
              <a:ext uri="{FF2B5EF4-FFF2-40B4-BE49-F238E27FC236}">
                <a16:creationId xmlns:a16="http://schemas.microsoft.com/office/drawing/2014/main" id="{EB10B728-8E45-A6FF-3E36-6BC6681D740F}"/>
              </a:ext>
            </a:extLst>
          </p:cNvPr>
          <p:cNvSpPr>
            <a:spLocks noChangeShapeType="1"/>
          </p:cNvSpPr>
          <p:nvPr/>
        </p:nvSpPr>
        <p:spPr bwMode="auto">
          <a:xfrm>
            <a:off x="2754313" y="3321050"/>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7" name="Line 139">
            <a:extLst>
              <a:ext uri="{FF2B5EF4-FFF2-40B4-BE49-F238E27FC236}">
                <a16:creationId xmlns:a16="http://schemas.microsoft.com/office/drawing/2014/main" id="{B1AE23EC-60DD-5320-5A37-015ED6CEF0EF}"/>
              </a:ext>
            </a:extLst>
          </p:cNvPr>
          <p:cNvSpPr>
            <a:spLocks noChangeShapeType="1"/>
          </p:cNvSpPr>
          <p:nvPr/>
        </p:nvSpPr>
        <p:spPr bwMode="auto">
          <a:xfrm>
            <a:off x="2754313" y="4325938"/>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8" name="Line 140">
            <a:extLst>
              <a:ext uri="{FF2B5EF4-FFF2-40B4-BE49-F238E27FC236}">
                <a16:creationId xmlns:a16="http://schemas.microsoft.com/office/drawing/2014/main" id="{E0A60561-40E6-4D91-8082-FFE491225891}"/>
              </a:ext>
            </a:extLst>
          </p:cNvPr>
          <p:cNvSpPr>
            <a:spLocks noChangeShapeType="1"/>
          </p:cNvSpPr>
          <p:nvPr/>
        </p:nvSpPr>
        <p:spPr bwMode="auto">
          <a:xfrm>
            <a:off x="2754313"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9" name="Line 141">
            <a:extLst>
              <a:ext uri="{FF2B5EF4-FFF2-40B4-BE49-F238E27FC236}">
                <a16:creationId xmlns:a16="http://schemas.microsoft.com/office/drawing/2014/main" id="{3CEC04BE-8E7B-08AD-D250-A87F830E7964}"/>
              </a:ext>
            </a:extLst>
          </p:cNvPr>
          <p:cNvSpPr>
            <a:spLocks noChangeShapeType="1"/>
          </p:cNvSpPr>
          <p:nvPr/>
        </p:nvSpPr>
        <p:spPr bwMode="auto">
          <a:xfrm>
            <a:off x="2754313" y="27384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0" name="Line 142">
            <a:extLst>
              <a:ext uri="{FF2B5EF4-FFF2-40B4-BE49-F238E27FC236}">
                <a16:creationId xmlns:a16="http://schemas.microsoft.com/office/drawing/2014/main" id="{EEE38B62-7A59-5208-AD3E-32ED36213DA7}"/>
              </a:ext>
            </a:extLst>
          </p:cNvPr>
          <p:cNvSpPr>
            <a:spLocks noChangeShapeType="1"/>
          </p:cNvSpPr>
          <p:nvPr/>
        </p:nvSpPr>
        <p:spPr bwMode="auto">
          <a:xfrm>
            <a:off x="2754313" y="38179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1" name="Line 143">
            <a:extLst>
              <a:ext uri="{FF2B5EF4-FFF2-40B4-BE49-F238E27FC236}">
                <a16:creationId xmlns:a16="http://schemas.microsoft.com/office/drawing/2014/main" id="{3B6CE4E6-6D38-80B9-0395-D690BCCA7BAF}"/>
              </a:ext>
            </a:extLst>
          </p:cNvPr>
          <p:cNvSpPr>
            <a:spLocks noChangeShapeType="1"/>
          </p:cNvSpPr>
          <p:nvPr/>
        </p:nvSpPr>
        <p:spPr bwMode="auto">
          <a:xfrm>
            <a:off x="2754313" y="49101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2" name="Line 144">
            <a:extLst>
              <a:ext uri="{FF2B5EF4-FFF2-40B4-BE49-F238E27FC236}">
                <a16:creationId xmlns:a16="http://schemas.microsoft.com/office/drawing/2014/main" id="{6B283263-E6B1-D5C3-1F4C-FD4AD60F98AF}"/>
              </a:ext>
            </a:extLst>
          </p:cNvPr>
          <p:cNvSpPr>
            <a:spLocks noChangeShapeType="1"/>
          </p:cNvSpPr>
          <p:nvPr/>
        </p:nvSpPr>
        <p:spPr bwMode="auto">
          <a:xfrm>
            <a:off x="2754313" y="5492750"/>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3" name="Line 145">
            <a:extLst>
              <a:ext uri="{FF2B5EF4-FFF2-40B4-BE49-F238E27FC236}">
                <a16:creationId xmlns:a16="http://schemas.microsoft.com/office/drawing/2014/main" id="{96C032E0-8C5D-501F-D5C6-154415C947B2}"/>
              </a:ext>
            </a:extLst>
          </p:cNvPr>
          <p:cNvSpPr>
            <a:spLocks noChangeShapeType="1"/>
          </p:cNvSpPr>
          <p:nvPr/>
        </p:nvSpPr>
        <p:spPr bwMode="auto">
          <a:xfrm>
            <a:off x="1944688"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4" name="Line 146">
            <a:extLst>
              <a:ext uri="{FF2B5EF4-FFF2-40B4-BE49-F238E27FC236}">
                <a16:creationId xmlns:a16="http://schemas.microsoft.com/office/drawing/2014/main" id="{2ADAE4B8-BFCD-4514-FF5F-A56D619FCEDB}"/>
              </a:ext>
            </a:extLst>
          </p:cNvPr>
          <p:cNvSpPr>
            <a:spLocks noChangeShapeType="1"/>
          </p:cNvSpPr>
          <p:nvPr/>
        </p:nvSpPr>
        <p:spPr bwMode="auto">
          <a:xfrm>
            <a:off x="2754313" y="6076950"/>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5" name="Line 147">
            <a:extLst>
              <a:ext uri="{FF2B5EF4-FFF2-40B4-BE49-F238E27FC236}">
                <a16:creationId xmlns:a16="http://schemas.microsoft.com/office/drawing/2014/main" id="{33476559-5A09-C0F7-080D-33867FDF5B54}"/>
              </a:ext>
            </a:extLst>
          </p:cNvPr>
          <p:cNvSpPr>
            <a:spLocks noChangeShapeType="1"/>
          </p:cNvSpPr>
          <p:nvPr/>
        </p:nvSpPr>
        <p:spPr bwMode="auto">
          <a:xfrm>
            <a:off x="1187450"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96" name="AutoShape 152">
            <a:extLst>
              <a:ext uri="{FF2B5EF4-FFF2-40B4-BE49-F238E27FC236}">
                <a16:creationId xmlns:a16="http://schemas.microsoft.com/office/drawing/2014/main" id="{1AB0AC33-6D37-6749-B81C-DB64200DE56D}"/>
              </a:ext>
            </a:extLst>
          </p:cNvPr>
          <p:cNvSpPr>
            <a:spLocks noChangeArrowheads="1"/>
          </p:cNvSpPr>
          <p:nvPr/>
        </p:nvSpPr>
        <p:spPr bwMode="auto">
          <a:xfrm>
            <a:off x="4572000" y="1160463"/>
            <a:ext cx="3240088" cy="1150937"/>
          </a:xfrm>
          <a:prstGeom prst="wedgeEllipseCallout">
            <a:avLst>
              <a:gd name="adj1" fmla="val 62347"/>
              <a:gd name="adj2" fmla="val -45171"/>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a:lstStyle/>
          <a:p>
            <a:pPr algn="ctr">
              <a:defRPr/>
            </a:pPr>
            <a:r>
              <a:rPr lang="ar-SA" sz="1800">
                <a:latin typeface="Tahoma" pitchFamily="34" charset="0"/>
                <a:cs typeface="Tahoma" pitchFamily="34" charset="0"/>
              </a:rPr>
              <a:t>1- تحديد موضوعات المادة الدراسية وعدد الحصص لكل موضوع</a:t>
            </a:r>
            <a:endParaRPr lang="en-US" sz="1800">
              <a:latin typeface="Tahoma" pitchFamily="34" charset="0"/>
              <a:cs typeface="Tahoma" pitchFamily="34" charset="0"/>
            </a:endParaRPr>
          </a:p>
        </p:txBody>
      </p:sp>
      <p:sp>
        <p:nvSpPr>
          <p:cNvPr id="83097" name="AutoShape 153">
            <a:extLst>
              <a:ext uri="{FF2B5EF4-FFF2-40B4-BE49-F238E27FC236}">
                <a16:creationId xmlns:a16="http://schemas.microsoft.com/office/drawing/2014/main" id="{C75A7C3A-8C24-BA00-9785-800922FEEB22}"/>
              </a:ext>
            </a:extLst>
          </p:cNvPr>
          <p:cNvSpPr>
            <a:spLocks noChangeArrowheads="1"/>
          </p:cNvSpPr>
          <p:nvPr/>
        </p:nvSpPr>
        <p:spPr bwMode="auto">
          <a:xfrm>
            <a:off x="1547813" y="1952625"/>
            <a:ext cx="3024187" cy="1296988"/>
          </a:xfrm>
          <a:prstGeom prst="wedgeEllipseCallout">
            <a:avLst>
              <a:gd name="adj1" fmla="val -74722"/>
              <a:gd name="adj2" fmla="val -30292"/>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a:lstStyle/>
          <a:p>
            <a:pPr algn="ctr">
              <a:defRPr/>
            </a:pPr>
            <a:r>
              <a:rPr lang="ar-SA" sz="1800">
                <a:latin typeface="Tahoma" pitchFamily="34" charset="0"/>
                <a:cs typeface="Tahoma" pitchFamily="34" charset="0"/>
              </a:rPr>
              <a:t>2- تحديد الوزن النسبي لموضوعات المادة الدراسية</a:t>
            </a:r>
            <a:endParaRPr lang="en-US" sz="1800">
              <a:latin typeface="Tahoma" pitchFamily="34" charset="0"/>
              <a:cs typeface="Tahoma" pitchFamily="34" charset="0"/>
            </a:endParaRPr>
          </a:p>
        </p:txBody>
      </p:sp>
      <p:grpSp>
        <p:nvGrpSpPr>
          <p:cNvPr id="3" name="Group 163">
            <a:extLst>
              <a:ext uri="{FF2B5EF4-FFF2-40B4-BE49-F238E27FC236}">
                <a16:creationId xmlns:a16="http://schemas.microsoft.com/office/drawing/2014/main" id="{58DBFF1F-D44F-45C0-504A-F5269467EDDE}"/>
              </a:ext>
            </a:extLst>
          </p:cNvPr>
          <p:cNvGrpSpPr>
            <a:grpSpLocks/>
          </p:cNvGrpSpPr>
          <p:nvPr/>
        </p:nvGrpSpPr>
        <p:grpSpPr bwMode="auto">
          <a:xfrm>
            <a:off x="503238" y="3249613"/>
            <a:ext cx="4573587" cy="936625"/>
            <a:chOff x="-2881" y="2160"/>
            <a:chExt cx="2881" cy="590"/>
          </a:xfrm>
        </p:grpSpPr>
        <p:sp>
          <p:nvSpPr>
            <p:cNvPr id="83106" name="Rectangle 162">
              <a:extLst>
                <a:ext uri="{FF2B5EF4-FFF2-40B4-BE49-F238E27FC236}">
                  <a16:creationId xmlns:a16="http://schemas.microsoft.com/office/drawing/2014/main" id="{521153C0-D04F-110E-67EA-866C90AED5A5}"/>
                </a:ext>
              </a:extLst>
            </p:cNvPr>
            <p:cNvSpPr>
              <a:spLocks noChangeArrowheads="1"/>
            </p:cNvSpPr>
            <p:nvPr/>
          </p:nvSpPr>
          <p:spPr bwMode="auto">
            <a:xfrm>
              <a:off x="-2881" y="2160"/>
              <a:ext cx="2881" cy="590"/>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wrap="none" anchor="ctr"/>
            <a:lstStyle/>
            <a:p>
              <a:pPr>
                <a:defRPr/>
              </a:pPr>
              <a:endParaRPr lang="ar-SA"/>
            </a:p>
          </p:txBody>
        </p:sp>
        <p:grpSp>
          <p:nvGrpSpPr>
            <p:cNvPr id="50327" name="Group 161">
              <a:extLst>
                <a:ext uri="{FF2B5EF4-FFF2-40B4-BE49-F238E27FC236}">
                  <a16:creationId xmlns:a16="http://schemas.microsoft.com/office/drawing/2014/main" id="{8A09DA87-9036-A849-EC48-397C6945D17C}"/>
                </a:ext>
              </a:extLst>
            </p:cNvPr>
            <p:cNvGrpSpPr>
              <a:grpSpLocks/>
            </p:cNvGrpSpPr>
            <p:nvPr/>
          </p:nvGrpSpPr>
          <p:grpSpPr bwMode="auto">
            <a:xfrm>
              <a:off x="-2858" y="2160"/>
              <a:ext cx="2858" cy="549"/>
              <a:chOff x="-2858" y="2160"/>
              <a:chExt cx="2858" cy="549"/>
            </a:xfrm>
          </p:grpSpPr>
          <p:sp>
            <p:nvSpPr>
              <p:cNvPr id="50328" name="Text Box 157">
                <a:extLst>
                  <a:ext uri="{FF2B5EF4-FFF2-40B4-BE49-F238E27FC236}">
                    <a16:creationId xmlns:a16="http://schemas.microsoft.com/office/drawing/2014/main" id="{9A91E0CC-B164-6B88-8FC6-431E8AF00EE7}"/>
                  </a:ext>
                </a:extLst>
              </p:cNvPr>
              <p:cNvSpPr txBox="1">
                <a:spLocks noChangeArrowheads="1"/>
              </p:cNvSpPr>
              <p:nvPr/>
            </p:nvSpPr>
            <p:spPr bwMode="auto">
              <a:xfrm>
                <a:off x="-2314" y="2160"/>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1800">
                    <a:latin typeface="Tahoma" panose="020B0604030504040204" pitchFamily="34" charset="0"/>
                    <a:cs typeface="Tahoma" panose="020B0604030504040204" pitchFamily="34" charset="0"/>
                  </a:rPr>
                  <a:t>عدد الحصص اللازمة لتدريس الموضوع</a:t>
                </a:r>
                <a:endParaRPr lang="en-US" altLang="en-US" sz="1800">
                  <a:latin typeface="Tahoma" panose="020B0604030504040204" pitchFamily="34" charset="0"/>
                  <a:cs typeface="Tahoma" panose="020B0604030504040204" pitchFamily="34" charset="0"/>
                </a:endParaRPr>
              </a:p>
            </p:txBody>
          </p:sp>
          <p:sp>
            <p:nvSpPr>
              <p:cNvPr id="50329" name="Text Box 158">
                <a:extLst>
                  <a:ext uri="{FF2B5EF4-FFF2-40B4-BE49-F238E27FC236}">
                    <a16:creationId xmlns:a16="http://schemas.microsoft.com/office/drawing/2014/main" id="{D8C46D63-B6FA-24F3-C426-8CD639CE76D8}"/>
                  </a:ext>
                </a:extLst>
              </p:cNvPr>
              <p:cNvSpPr txBox="1">
                <a:spLocks noChangeArrowheads="1"/>
              </p:cNvSpPr>
              <p:nvPr/>
            </p:nvSpPr>
            <p:spPr bwMode="auto">
              <a:xfrm>
                <a:off x="-2427" y="2478"/>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1800">
                    <a:latin typeface="Tahoma" panose="020B0604030504040204" pitchFamily="34" charset="0"/>
                    <a:cs typeface="Tahoma" panose="020B0604030504040204" pitchFamily="34" charset="0"/>
                  </a:rPr>
                  <a:t>عدد الحصص اللازمة لتدريس المادة</a:t>
                </a:r>
                <a:endParaRPr lang="en-US" altLang="en-US" sz="1800">
                  <a:latin typeface="Tahoma" panose="020B0604030504040204" pitchFamily="34" charset="0"/>
                  <a:cs typeface="Tahoma" panose="020B0604030504040204" pitchFamily="34" charset="0"/>
                </a:endParaRPr>
              </a:p>
            </p:txBody>
          </p:sp>
          <p:sp>
            <p:nvSpPr>
              <p:cNvPr id="50330" name="Text Box 159">
                <a:extLst>
                  <a:ext uri="{FF2B5EF4-FFF2-40B4-BE49-F238E27FC236}">
                    <a16:creationId xmlns:a16="http://schemas.microsoft.com/office/drawing/2014/main" id="{2AB65065-B66E-BFF8-6CCB-367994B210D5}"/>
                  </a:ext>
                </a:extLst>
              </p:cNvPr>
              <p:cNvSpPr txBox="1">
                <a:spLocks noChangeArrowheads="1"/>
              </p:cNvSpPr>
              <p:nvPr/>
            </p:nvSpPr>
            <p:spPr bwMode="auto">
              <a:xfrm>
                <a:off x="-2858" y="2319"/>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en-US" altLang="en-US" sz="1800">
                    <a:latin typeface="Tahoma" panose="020B0604030504040204" pitchFamily="34" charset="0"/>
                    <a:cs typeface="Tahoma" panose="020B0604030504040204" pitchFamily="34" charset="0"/>
                  </a:rPr>
                  <a:t>X</a:t>
                </a:r>
                <a:r>
                  <a:rPr lang="ar-SA" altLang="en-US" sz="1800">
                    <a:latin typeface="Tahoma" panose="020B0604030504040204" pitchFamily="34" charset="0"/>
                    <a:cs typeface="Tahoma" panose="020B0604030504040204" pitchFamily="34" charset="0"/>
                  </a:rPr>
                  <a:t> 100</a:t>
                </a:r>
                <a:endParaRPr lang="en-US" altLang="en-US" sz="1800">
                  <a:latin typeface="Tahoma" panose="020B0604030504040204" pitchFamily="34" charset="0"/>
                  <a:cs typeface="Tahoma" panose="020B0604030504040204" pitchFamily="34" charset="0"/>
                </a:endParaRPr>
              </a:p>
            </p:txBody>
          </p:sp>
          <p:sp>
            <p:nvSpPr>
              <p:cNvPr id="50331" name="Line 160">
                <a:extLst>
                  <a:ext uri="{FF2B5EF4-FFF2-40B4-BE49-F238E27FC236}">
                    <a16:creationId xmlns:a16="http://schemas.microsoft.com/office/drawing/2014/main" id="{D7EB4041-471B-1E2A-75C5-00090285003A}"/>
                  </a:ext>
                </a:extLst>
              </p:cNvPr>
              <p:cNvSpPr>
                <a:spLocks noChangeShapeType="1"/>
              </p:cNvSpPr>
              <p:nvPr/>
            </p:nvSpPr>
            <p:spPr bwMode="auto">
              <a:xfrm flipH="1">
                <a:off x="-2246" y="2455"/>
                <a:ext cx="21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 name="Group 164">
            <a:extLst>
              <a:ext uri="{FF2B5EF4-FFF2-40B4-BE49-F238E27FC236}">
                <a16:creationId xmlns:a16="http://schemas.microsoft.com/office/drawing/2014/main" id="{A6E26570-A6E5-415C-91E5-1D55FB21C2C0}"/>
              </a:ext>
            </a:extLst>
          </p:cNvPr>
          <p:cNvGrpSpPr>
            <a:grpSpLocks/>
          </p:cNvGrpSpPr>
          <p:nvPr/>
        </p:nvGrpSpPr>
        <p:grpSpPr bwMode="auto">
          <a:xfrm>
            <a:off x="503238" y="4184650"/>
            <a:ext cx="4573587" cy="936625"/>
            <a:chOff x="-2881" y="2160"/>
            <a:chExt cx="2881" cy="590"/>
          </a:xfrm>
        </p:grpSpPr>
        <p:sp>
          <p:nvSpPr>
            <p:cNvPr id="83109" name="Rectangle 165">
              <a:extLst>
                <a:ext uri="{FF2B5EF4-FFF2-40B4-BE49-F238E27FC236}">
                  <a16:creationId xmlns:a16="http://schemas.microsoft.com/office/drawing/2014/main" id="{A496CA43-2B32-9AC5-387F-E27753776FAC}"/>
                </a:ext>
              </a:extLst>
            </p:cNvPr>
            <p:cNvSpPr>
              <a:spLocks noChangeArrowheads="1"/>
            </p:cNvSpPr>
            <p:nvPr/>
          </p:nvSpPr>
          <p:spPr bwMode="auto">
            <a:xfrm>
              <a:off x="-2881" y="2160"/>
              <a:ext cx="2881" cy="590"/>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wrap="none" anchor="ctr"/>
            <a:lstStyle/>
            <a:p>
              <a:pPr>
                <a:defRPr/>
              </a:pPr>
              <a:endParaRPr lang="ar-SA"/>
            </a:p>
          </p:txBody>
        </p:sp>
        <p:grpSp>
          <p:nvGrpSpPr>
            <p:cNvPr id="50321" name="Group 166">
              <a:extLst>
                <a:ext uri="{FF2B5EF4-FFF2-40B4-BE49-F238E27FC236}">
                  <a16:creationId xmlns:a16="http://schemas.microsoft.com/office/drawing/2014/main" id="{0B666CC4-9B77-1B1F-D71B-FF5B3BC015A5}"/>
                </a:ext>
              </a:extLst>
            </p:cNvPr>
            <p:cNvGrpSpPr>
              <a:grpSpLocks/>
            </p:cNvGrpSpPr>
            <p:nvPr/>
          </p:nvGrpSpPr>
          <p:grpSpPr bwMode="auto">
            <a:xfrm>
              <a:off x="-2858" y="2160"/>
              <a:ext cx="2858" cy="549"/>
              <a:chOff x="-2858" y="2160"/>
              <a:chExt cx="2858" cy="549"/>
            </a:xfrm>
          </p:grpSpPr>
          <p:sp>
            <p:nvSpPr>
              <p:cNvPr id="50322" name="Text Box 167">
                <a:extLst>
                  <a:ext uri="{FF2B5EF4-FFF2-40B4-BE49-F238E27FC236}">
                    <a16:creationId xmlns:a16="http://schemas.microsoft.com/office/drawing/2014/main" id="{16B79F92-8088-36C5-386F-833612378E0C}"/>
                  </a:ext>
                </a:extLst>
              </p:cNvPr>
              <p:cNvSpPr txBox="1">
                <a:spLocks noChangeArrowheads="1"/>
              </p:cNvSpPr>
              <p:nvPr/>
            </p:nvSpPr>
            <p:spPr bwMode="auto">
              <a:xfrm>
                <a:off x="-2314" y="2160"/>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50000"/>
                  </a:spcBef>
                </a:pPr>
                <a:r>
                  <a:rPr lang="ar-SA" altLang="en-US" sz="1800">
                    <a:latin typeface="Tahoma" panose="020B0604030504040204" pitchFamily="34" charset="0"/>
                    <a:cs typeface="Tahoma" panose="020B0604030504040204" pitchFamily="34" charset="0"/>
                  </a:rPr>
                  <a:t>4  </a:t>
                </a:r>
                <a:endParaRPr lang="en-US" altLang="en-US" sz="1800">
                  <a:latin typeface="Tahoma" panose="020B0604030504040204" pitchFamily="34" charset="0"/>
                  <a:cs typeface="Tahoma" panose="020B0604030504040204" pitchFamily="34" charset="0"/>
                </a:endParaRPr>
              </a:p>
            </p:txBody>
          </p:sp>
          <p:sp>
            <p:nvSpPr>
              <p:cNvPr id="50323" name="Text Box 168">
                <a:extLst>
                  <a:ext uri="{FF2B5EF4-FFF2-40B4-BE49-F238E27FC236}">
                    <a16:creationId xmlns:a16="http://schemas.microsoft.com/office/drawing/2014/main" id="{84037EDF-4F3B-CCA9-D7BD-DC13676E87C7}"/>
                  </a:ext>
                </a:extLst>
              </p:cNvPr>
              <p:cNvSpPr txBox="1">
                <a:spLocks noChangeArrowheads="1"/>
              </p:cNvSpPr>
              <p:nvPr/>
            </p:nvSpPr>
            <p:spPr bwMode="auto">
              <a:xfrm>
                <a:off x="-2427" y="2478"/>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50000"/>
                  </a:spcBef>
                </a:pPr>
                <a:r>
                  <a:rPr lang="ar-SA" altLang="en-US" sz="1800">
                    <a:latin typeface="Tahoma" panose="020B0604030504040204" pitchFamily="34" charset="0"/>
                    <a:cs typeface="Tahoma" panose="020B0604030504040204" pitchFamily="34" charset="0"/>
                  </a:rPr>
                  <a:t>12</a:t>
                </a:r>
                <a:endParaRPr lang="en-US" altLang="en-US" sz="1800">
                  <a:latin typeface="Tahoma" panose="020B0604030504040204" pitchFamily="34" charset="0"/>
                  <a:cs typeface="Tahoma" panose="020B0604030504040204" pitchFamily="34" charset="0"/>
                </a:endParaRPr>
              </a:p>
            </p:txBody>
          </p:sp>
          <p:sp>
            <p:nvSpPr>
              <p:cNvPr id="50324" name="Text Box 169">
                <a:extLst>
                  <a:ext uri="{FF2B5EF4-FFF2-40B4-BE49-F238E27FC236}">
                    <a16:creationId xmlns:a16="http://schemas.microsoft.com/office/drawing/2014/main" id="{2501BDF1-C4ED-8462-6BC8-5E1E27BFD1A0}"/>
                  </a:ext>
                </a:extLst>
              </p:cNvPr>
              <p:cNvSpPr txBox="1">
                <a:spLocks noChangeArrowheads="1"/>
              </p:cNvSpPr>
              <p:nvPr/>
            </p:nvSpPr>
            <p:spPr bwMode="auto">
              <a:xfrm>
                <a:off x="-2858" y="2319"/>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en-US" altLang="en-US" sz="1800">
                    <a:latin typeface="Tahoma" panose="020B0604030504040204" pitchFamily="34" charset="0"/>
                    <a:cs typeface="Tahoma" panose="020B0604030504040204" pitchFamily="34" charset="0"/>
                  </a:rPr>
                  <a:t>X</a:t>
                </a:r>
                <a:r>
                  <a:rPr lang="ar-SA" altLang="en-US" sz="1800">
                    <a:latin typeface="Tahoma" panose="020B0604030504040204" pitchFamily="34" charset="0"/>
                    <a:cs typeface="Tahoma" panose="020B0604030504040204" pitchFamily="34" charset="0"/>
                  </a:rPr>
                  <a:t> 100</a:t>
                </a:r>
                <a:endParaRPr lang="en-US" altLang="en-US" sz="1800">
                  <a:latin typeface="Tahoma" panose="020B0604030504040204" pitchFamily="34" charset="0"/>
                  <a:cs typeface="Tahoma" panose="020B0604030504040204" pitchFamily="34" charset="0"/>
                </a:endParaRPr>
              </a:p>
            </p:txBody>
          </p:sp>
          <p:sp>
            <p:nvSpPr>
              <p:cNvPr id="50325" name="Line 170">
                <a:extLst>
                  <a:ext uri="{FF2B5EF4-FFF2-40B4-BE49-F238E27FC236}">
                    <a16:creationId xmlns:a16="http://schemas.microsoft.com/office/drawing/2014/main" id="{1F743A0F-9B36-5608-95C4-3846FF5BBB43}"/>
                  </a:ext>
                </a:extLst>
              </p:cNvPr>
              <p:cNvSpPr>
                <a:spLocks noChangeShapeType="1"/>
              </p:cNvSpPr>
              <p:nvPr/>
            </p:nvSpPr>
            <p:spPr bwMode="auto">
              <a:xfrm flipH="1">
                <a:off x="-2246" y="2455"/>
                <a:ext cx="21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3096"/>
                                        </p:tgtEl>
                                        <p:attrNameLst>
                                          <p:attrName>style.visibility</p:attrName>
                                        </p:attrNameLst>
                                      </p:cBhvr>
                                      <p:to>
                                        <p:strVal val="visible"/>
                                      </p:to>
                                    </p:set>
                                    <p:anim calcmode="lin" valueType="num">
                                      <p:cBhvr additive="base">
                                        <p:cTn id="7" dur="500" fill="hold"/>
                                        <p:tgtEl>
                                          <p:spTgt spid="83096"/>
                                        </p:tgtEl>
                                        <p:attrNameLst>
                                          <p:attrName>ppt_x</p:attrName>
                                        </p:attrNameLst>
                                      </p:cBhvr>
                                      <p:tavLst>
                                        <p:tav tm="0">
                                          <p:val>
                                            <p:strVal val="0-#ppt_w/2"/>
                                          </p:val>
                                        </p:tav>
                                        <p:tav tm="100000">
                                          <p:val>
                                            <p:strVal val="#ppt_x"/>
                                          </p:val>
                                        </p:tav>
                                      </p:tavLst>
                                    </p:anim>
                                    <p:anim calcmode="lin" valueType="num">
                                      <p:cBhvr additive="base">
                                        <p:cTn id="8" dur="500" fill="hold"/>
                                        <p:tgtEl>
                                          <p:spTgt spid="830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1" nodeType="clickEffect">
                                  <p:stCondLst>
                                    <p:cond delay="0"/>
                                  </p:stCondLst>
                                  <p:childTnLst>
                                    <p:anim calcmode="lin" valueType="num">
                                      <p:cBhvr additive="base">
                                        <p:cTn id="12" dur="500"/>
                                        <p:tgtEl>
                                          <p:spTgt spid="83096"/>
                                        </p:tgtEl>
                                        <p:attrNameLst>
                                          <p:attrName>ppt_x</p:attrName>
                                        </p:attrNameLst>
                                      </p:cBhvr>
                                      <p:tavLst>
                                        <p:tav tm="0">
                                          <p:val>
                                            <p:strVal val="ppt_x"/>
                                          </p:val>
                                        </p:tav>
                                        <p:tav tm="100000">
                                          <p:val>
                                            <p:strVal val="1+ppt_w/2"/>
                                          </p:val>
                                        </p:tav>
                                      </p:tavLst>
                                    </p:anim>
                                    <p:anim calcmode="lin" valueType="num">
                                      <p:cBhvr additive="base">
                                        <p:cTn id="13" dur="500"/>
                                        <p:tgtEl>
                                          <p:spTgt spid="83096"/>
                                        </p:tgtEl>
                                        <p:attrNameLst>
                                          <p:attrName>ppt_y</p:attrName>
                                        </p:attrNameLst>
                                      </p:cBhvr>
                                      <p:tavLst>
                                        <p:tav tm="0">
                                          <p:val>
                                            <p:strVal val="ppt_y"/>
                                          </p:val>
                                        </p:tav>
                                        <p:tav tm="100000">
                                          <p:val>
                                            <p:strVal val="ppt_y"/>
                                          </p:val>
                                        </p:tav>
                                      </p:tavLst>
                                    </p:anim>
                                    <p:set>
                                      <p:cBhvr>
                                        <p:cTn id="14" dur="1" fill="hold">
                                          <p:stCondLst>
                                            <p:cond delay="499"/>
                                          </p:stCondLst>
                                        </p:cTn>
                                        <p:tgtEl>
                                          <p:spTgt spid="83096"/>
                                        </p:tgtEl>
                                        <p:attrNameLst>
                                          <p:attrName>style.visibility</p:attrName>
                                        </p:attrNameLst>
                                      </p:cBhvr>
                                      <p:to>
                                        <p:strVal val="hidden"/>
                                      </p:to>
                                    </p:set>
                                  </p:childTnLst>
                                </p:cTn>
                              </p:par>
                            </p:childTnLst>
                          </p:cTn>
                        </p:par>
                        <p:par>
                          <p:cTn id="15" fill="hold" nodeType="afterGroup">
                            <p:stCondLst>
                              <p:cond delay="500"/>
                            </p:stCondLst>
                            <p:childTnLst>
                              <p:par>
                                <p:cTn id="16" presetID="8" presetClass="entr" presetSubtype="16" fill="hold" grpId="0" nodeType="afterEffect">
                                  <p:stCondLst>
                                    <p:cond delay="0"/>
                                  </p:stCondLst>
                                  <p:childTnLst>
                                    <p:set>
                                      <p:cBhvr>
                                        <p:cTn id="17" dur="1" fill="hold">
                                          <p:stCondLst>
                                            <p:cond delay="0"/>
                                          </p:stCondLst>
                                        </p:cTn>
                                        <p:tgtEl>
                                          <p:spTgt spid="82958"/>
                                        </p:tgtEl>
                                        <p:attrNameLst>
                                          <p:attrName>style.visibility</p:attrName>
                                        </p:attrNameLst>
                                      </p:cBhvr>
                                      <p:to>
                                        <p:strVal val="visible"/>
                                      </p:to>
                                    </p:set>
                                    <p:animEffect transition="in" filter="diamond(in)">
                                      <p:cBhvr>
                                        <p:cTn id="18" dur="1000"/>
                                        <p:tgtEl>
                                          <p:spTgt spid="82958"/>
                                        </p:tgtEl>
                                      </p:cBhvr>
                                    </p:animEffect>
                                  </p:childTnLst>
                                </p:cTn>
                              </p:par>
                            </p:childTnLst>
                          </p:cTn>
                        </p:par>
                        <p:par>
                          <p:cTn id="19" fill="hold" nodeType="afterGroup">
                            <p:stCondLst>
                              <p:cond delay="1500"/>
                            </p:stCondLst>
                            <p:childTnLst>
                              <p:par>
                                <p:cTn id="20" presetID="8" presetClass="entr" presetSubtype="16" fill="hold" grpId="0" nodeType="afterEffect">
                                  <p:stCondLst>
                                    <p:cond delay="0"/>
                                  </p:stCondLst>
                                  <p:childTnLst>
                                    <p:set>
                                      <p:cBhvr>
                                        <p:cTn id="21" dur="1" fill="hold">
                                          <p:stCondLst>
                                            <p:cond delay="0"/>
                                          </p:stCondLst>
                                        </p:cTn>
                                        <p:tgtEl>
                                          <p:spTgt spid="82955"/>
                                        </p:tgtEl>
                                        <p:attrNameLst>
                                          <p:attrName>style.visibility</p:attrName>
                                        </p:attrNameLst>
                                      </p:cBhvr>
                                      <p:to>
                                        <p:strVal val="visible"/>
                                      </p:to>
                                    </p:set>
                                    <p:animEffect transition="in" filter="diamond(in)">
                                      <p:cBhvr>
                                        <p:cTn id="22" dur="1000"/>
                                        <p:tgtEl>
                                          <p:spTgt spid="82955"/>
                                        </p:tgtEl>
                                      </p:cBhvr>
                                    </p:animEffect>
                                  </p:childTnLst>
                                </p:cTn>
                              </p:par>
                            </p:childTnLst>
                          </p:cTn>
                        </p:par>
                        <p:par>
                          <p:cTn id="23" fill="hold" nodeType="afterGroup">
                            <p:stCondLst>
                              <p:cond delay="2500"/>
                            </p:stCondLst>
                            <p:childTnLst>
                              <p:par>
                                <p:cTn id="24" presetID="8" presetClass="entr" presetSubtype="16" fill="hold" grpId="0" nodeType="afterEffect">
                                  <p:stCondLst>
                                    <p:cond delay="0"/>
                                  </p:stCondLst>
                                  <p:childTnLst>
                                    <p:set>
                                      <p:cBhvr>
                                        <p:cTn id="25" dur="1" fill="hold">
                                          <p:stCondLst>
                                            <p:cond delay="0"/>
                                          </p:stCondLst>
                                        </p:cTn>
                                        <p:tgtEl>
                                          <p:spTgt spid="82952"/>
                                        </p:tgtEl>
                                        <p:attrNameLst>
                                          <p:attrName>style.visibility</p:attrName>
                                        </p:attrNameLst>
                                      </p:cBhvr>
                                      <p:to>
                                        <p:strVal val="visible"/>
                                      </p:to>
                                    </p:set>
                                    <p:animEffect transition="in" filter="diamond(in)">
                                      <p:cBhvr>
                                        <p:cTn id="26" dur="1000"/>
                                        <p:tgtEl>
                                          <p:spTgt spid="829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83097"/>
                                        </p:tgtEl>
                                        <p:attrNameLst>
                                          <p:attrName>style.visibility</p:attrName>
                                        </p:attrNameLst>
                                      </p:cBhvr>
                                      <p:to>
                                        <p:strVal val="visible"/>
                                      </p:to>
                                    </p:set>
                                    <p:anim calcmode="lin" valueType="num">
                                      <p:cBhvr additive="base">
                                        <p:cTn id="31" dur="500" fill="hold"/>
                                        <p:tgtEl>
                                          <p:spTgt spid="83097"/>
                                        </p:tgtEl>
                                        <p:attrNameLst>
                                          <p:attrName>ppt_x</p:attrName>
                                        </p:attrNameLst>
                                      </p:cBhvr>
                                      <p:tavLst>
                                        <p:tav tm="0">
                                          <p:val>
                                            <p:strVal val="1+#ppt_w/2"/>
                                          </p:val>
                                        </p:tav>
                                        <p:tav tm="100000">
                                          <p:val>
                                            <p:strVal val="#ppt_x"/>
                                          </p:val>
                                        </p:tav>
                                      </p:tavLst>
                                    </p:anim>
                                    <p:anim calcmode="lin" valueType="num">
                                      <p:cBhvr additive="base">
                                        <p:cTn id="32" dur="500" fill="hold"/>
                                        <p:tgtEl>
                                          <p:spTgt spid="8309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9" fill="hold" grpId="1" nodeType="clickEffect">
                                  <p:stCondLst>
                                    <p:cond delay="0"/>
                                  </p:stCondLst>
                                  <p:childTnLst>
                                    <p:anim calcmode="lin" valueType="num">
                                      <p:cBhvr additive="base">
                                        <p:cTn id="48" dur="500"/>
                                        <p:tgtEl>
                                          <p:spTgt spid="83097"/>
                                        </p:tgtEl>
                                        <p:attrNameLst>
                                          <p:attrName>ppt_x</p:attrName>
                                        </p:attrNameLst>
                                      </p:cBhvr>
                                      <p:tavLst>
                                        <p:tav tm="0">
                                          <p:val>
                                            <p:strVal val="ppt_x"/>
                                          </p:val>
                                        </p:tav>
                                        <p:tav tm="100000">
                                          <p:val>
                                            <p:strVal val="0-ppt_w/2"/>
                                          </p:val>
                                        </p:tav>
                                      </p:tavLst>
                                    </p:anim>
                                    <p:anim calcmode="lin" valueType="num">
                                      <p:cBhvr additive="base">
                                        <p:cTn id="49" dur="500"/>
                                        <p:tgtEl>
                                          <p:spTgt spid="83097"/>
                                        </p:tgtEl>
                                        <p:attrNameLst>
                                          <p:attrName>ppt_y</p:attrName>
                                        </p:attrNameLst>
                                      </p:cBhvr>
                                      <p:tavLst>
                                        <p:tav tm="0">
                                          <p:val>
                                            <p:strVal val="ppt_y"/>
                                          </p:val>
                                        </p:tav>
                                        <p:tav tm="100000">
                                          <p:val>
                                            <p:strVal val="0-ppt_h/2"/>
                                          </p:val>
                                        </p:tav>
                                      </p:tavLst>
                                    </p:anim>
                                    <p:set>
                                      <p:cBhvr>
                                        <p:cTn id="50" dur="1" fill="hold">
                                          <p:stCondLst>
                                            <p:cond delay="499"/>
                                          </p:stCondLst>
                                        </p:cTn>
                                        <p:tgtEl>
                                          <p:spTgt spid="83097"/>
                                        </p:tgtEl>
                                        <p:attrNameLst>
                                          <p:attrName>style.visibility</p:attrName>
                                        </p:attrNameLst>
                                      </p:cBhvr>
                                      <p:to>
                                        <p:strVal val="hidden"/>
                                      </p:to>
                                    </p:set>
                                  </p:childTnLst>
                                </p:cTn>
                              </p:par>
                              <p:par>
                                <p:cTn id="51" presetID="2" presetClass="exit" presetSubtype="8" fill="hold" nodeType="withEffect">
                                  <p:stCondLst>
                                    <p:cond delay="0"/>
                                  </p:stCondLst>
                                  <p:childTnLst>
                                    <p:anim calcmode="lin" valueType="num">
                                      <p:cBhvr additive="base">
                                        <p:cTn id="52" dur="500"/>
                                        <p:tgtEl>
                                          <p:spTgt spid="3"/>
                                        </p:tgtEl>
                                        <p:attrNameLst>
                                          <p:attrName>ppt_x</p:attrName>
                                        </p:attrNameLst>
                                      </p:cBhvr>
                                      <p:tavLst>
                                        <p:tav tm="0">
                                          <p:val>
                                            <p:strVal val="ppt_x"/>
                                          </p:val>
                                        </p:tav>
                                        <p:tav tm="100000">
                                          <p:val>
                                            <p:strVal val="0-ppt_w/2"/>
                                          </p:val>
                                        </p:tav>
                                      </p:tavLst>
                                    </p:anim>
                                    <p:anim calcmode="lin" valueType="num">
                                      <p:cBhvr additive="base">
                                        <p:cTn id="53" dur="500"/>
                                        <p:tgtEl>
                                          <p:spTgt spid="3"/>
                                        </p:tgtEl>
                                        <p:attrNameLst>
                                          <p:attrName>ppt_y</p:attrName>
                                        </p:attrNameLst>
                                      </p:cBhvr>
                                      <p:tavLst>
                                        <p:tav tm="0">
                                          <p:val>
                                            <p:strVal val="ppt_y"/>
                                          </p:val>
                                        </p:tav>
                                        <p:tav tm="100000">
                                          <p:val>
                                            <p:strVal val="ppt_y"/>
                                          </p:val>
                                        </p:tav>
                                      </p:tavLst>
                                    </p:anim>
                                    <p:set>
                                      <p:cBhvr>
                                        <p:cTn id="54" dur="1" fill="hold">
                                          <p:stCondLst>
                                            <p:cond delay="499"/>
                                          </p:stCondLst>
                                        </p:cTn>
                                        <p:tgtEl>
                                          <p:spTgt spid="3"/>
                                        </p:tgtEl>
                                        <p:attrNameLst>
                                          <p:attrName>style.visibility</p:attrName>
                                        </p:attrNameLst>
                                      </p:cBhvr>
                                      <p:to>
                                        <p:strVal val="hidden"/>
                                      </p:to>
                                    </p:set>
                                  </p:childTnLst>
                                </p:cTn>
                              </p:par>
                              <p:par>
                                <p:cTn id="55" presetID="2" presetClass="exit" presetSubtype="8" fill="hold" nodeType="withEffect">
                                  <p:stCondLst>
                                    <p:cond delay="0"/>
                                  </p:stCondLst>
                                  <p:childTnLst>
                                    <p:anim calcmode="lin" valueType="num">
                                      <p:cBhvr additive="base">
                                        <p:cTn id="56" dur="500"/>
                                        <p:tgtEl>
                                          <p:spTgt spid="5"/>
                                        </p:tgtEl>
                                        <p:attrNameLst>
                                          <p:attrName>ppt_x</p:attrName>
                                        </p:attrNameLst>
                                      </p:cBhvr>
                                      <p:tavLst>
                                        <p:tav tm="0">
                                          <p:val>
                                            <p:strVal val="ppt_x"/>
                                          </p:val>
                                        </p:tav>
                                        <p:tav tm="100000">
                                          <p:val>
                                            <p:strVal val="0-ppt_w/2"/>
                                          </p:val>
                                        </p:tav>
                                      </p:tavLst>
                                    </p:anim>
                                    <p:anim calcmode="lin" valueType="num">
                                      <p:cBhvr additive="base">
                                        <p:cTn id="57" dur="500"/>
                                        <p:tgtEl>
                                          <p:spTgt spid="5"/>
                                        </p:tgtEl>
                                        <p:attrNameLst>
                                          <p:attrName>ppt_y</p:attrName>
                                        </p:attrNameLst>
                                      </p:cBhvr>
                                      <p:tavLst>
                                        <p:tav tm="0">
                                          <p:val>
                                            <p:strVal val="ppt_y"/>
                                          </p:val>
                                        </p:tav>
                                        <p:tav tm="100000">
                                          <p:val>
                                            <p:strVal val="ppt_y"/>
                                          </p:val>
                                        </p:tav>
                                      </p:tavLst>
                                    </p:anim>
                                    <p:set>
                                      <p:cBhvr>
                                        <p:cTn id="58" dur="1" fill="hold">
                                          <p:stCondLst>
                                            <p:cond delay="499"/>
                                          </p:stCondLst>
                                        </p:cTn>
                                        <p:tgtEl>
                                          <p:spTgt spid="5"/>
                                        </p:tgtEl>
                                        <p:attrNameLst>
                                          <p:attrName>style.visibility</p:attrName>
                                        </p:attrNameLst>
                                      </p:cBhvr>
                                      <p:to>
                                        <p:strVal val="hidden"/>
                                      </p:to>
                                    </p:set>
                                  </p:childTnLst>
                                </p:cTn>
                              </p:par>
                            </p:childTnLst>
                          </p:cTn>
                        </p:par>
                        <p:par>
                          <p:cTn id="59" fill="hold" nodeType="afterGroup">
                            <p:stCondLst>
                              <p:cond delay="500"/>
                            </p:stCondLst>
                            <p:childTnLst>
                              <p:par>
                                <p:cTn id="60" presetID="8" presetClass="entr" presetSubtype="16" fill="hold" grpId="0" nodeType="afterEffect">
                                  <p:stCondLst>
                                    <p:cond delay="0"/>
                                  </p:stCondLst>
                                  <p:childTnLst>
                                    <p:set>
                                      <p:cBhvr>
                                        <p:cTn id="61" dur="1" fill="hold">
                                          <p:stCondLst>
                                            <p:cond delay="0"/>
                                          </p:stCondLst>
                                        </p:cTn>
                                        <p:tgtEl>
                                          <p:spTgt spid="83067"/>
                                        </p:tgtEl>
                                        <p:attrNameLst>
                                          <p:attrName>style.visibility</p:attrName>
                                        </p:attrNameLst>
                                      </p:cBhvr>
                                      <p:to>
                                        <p:strVal val="visible"/>
                                      </p:to>
                                    </p:set>
                                    <p:animEffect transition="in" filter="diamond(in)">
                                      <p:cBhvr>
                                        <p:cTn id="62" dur="1000"/>
                                        <p:tgtEl>
                                          <p:spTgt spid="83067"/>
                                        </p:tgtEl>
                                      </p:cBhvr>
                                    </p:animEffect>
                                  </p:childTnLst>
                                </p:cTn>
                              </p:par>
                            </p:childTnLst>
                          </p:cTn>
                        </p:par>
                        <p:par>
                          <p:cTn id="63" fill="hold" nodeType="afterGroup">
                            <p:stCondLst>
                              <p:cond delay="1500"/>
                            </p:stCondLst>
                            <p:childTnLst>
                              <p:par>
                                <p:cTn id="64" presetID="8" presetClass="entr" presetSubtype="16" fill="hold" grpId="0" nodeType="afterEffect">
                                  <p:stCondLst>
                                    <p:cond delay="0"/>
                                  </p:stCondLst>
                                  <p:childTnLst>
                                    <p:set>
                                      <p:cBhvr>
                                        <p:cTn id="65" dur="1" fill="hold">
                                          <p:stCondLst>
                                            <p:cond delay="0"/>
                                          </p:stCondLst>
                                        </p:cTn>
                                        <p:tgtEl>
                                          <p:spTgt spid="83054"/>
                                        </p:tgtEl>
                                        <p:attrNameLst>
                                          <p:attrName>style.visibility</p:attrName>
                                        </p:attrNameLst>
                                      </p:cBhvr>
                                      <p:to>
                                        <p:strVal val="visible"/>
                                      </p:to>
                                    </p:set>
                                    <p:animEffect transition="in" filter="diamond(in)">
                                      <p:cBhvr>
                                        <p:cTn id="66" dur="1000"/>
                                        <p:tgtEl>
                                          <p:spTgt spid="83054"/>
                                        </p:tgtEl>
                                      </p:cBhvr>
                                    </p:animEffect>
                                  </p:childTnLst>
                                </p:cTn>
                              </p:par>
                            </p:childTnLst>
                          </p:cTn>
                        </p:par>
                        <p:par>
                          <p:cTn id="67" fill="hold" nodeType="afterGroup">
                            <p:stCondLst>
                              <p:cond delay="2500"/>
                            </p:stCondLst>
                            <p:childTnLst>
                              <p:par>
                                <p:cTn id="68" presetID="8" presetClass="entr" presetSubtype="16" fill="hold" grpId="0" nodeType="afterEffect">
                                  <p:stCondLst>
                                    <p:cond delay="0"/>
                                  </p:stCondLst>
                                  <p:childTnLst>
                                    <p:set>
                                      <p:cBhvr>
                                        <p:cTn id="69" dur="1" fill="hold">
                                          <p:stCondLst>
                                            <p:cond delay="0"/>
                                          </p:stCondLst>
                                        </p:cTn>
                                        <p:tgtEl>
                                          <p:spTgt spid="83041"/>
                                        </p:tgtEl>
                                        <p:attrNameLst>
                                          <p:attrName>style.visibility</p:attrName>
                                        </p:attrNameLst>
                                      </p:cBhvr>
                                      <p:to>
                                        <p:strVal val="visible"/>
                                      </p:to>
                                    </p:set>
                                    <p:animEffect transition="in" filter="diamond(in)">
                                      <p:cBhvr>
                                        <p:cTn id="70" dur="1000"/>
                                        <p:tgtEl>
                                          <p:spTgt spid="83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p:bldP spid="82955" grpId="0"/>
      <p:bldP spid="82958" grpId="0"/>
      <p:bldP spid="83041" grpId="0"/>
      <p:bldP spid="83054" grpId="0"/>
      <p:bldP spid="83067" grpId="0"/>
      <p:bldP spid="83096" grpId="0" animBg="1"/>
      <p:bldP spid="83096" grpId="1" animBg="1"/>
      <p:bldP spid="83097" grpId="0" animBg="1"/>
      <p:bldP spid="83097"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63171CB-9DA1-3532-939F-D6C43DA4856E}"/>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grpSp>
        <p:nvGrpSpPr>
          <p:cNvPr id="51202" name="Group 2">
            <a:extLst>
              <a:ext uri="{FF2B5EF4-FFF2-40B4-BE49-F238E27FC236}">
                <a16:creationId xmlns:a16="http://schemas.microsoft.com/office/drawing/2014/main" id="{2C29D0D8-AF41-4CD8-3868-CD0E3B1E6FBC}"/>
              </a:ext>
            </a:extLst>
          </p:cNvPr>
          <p:cNvGrpSpPr>
            <a:grpSpLocks/>
          </p:cNvGrpSpPr>
          <p:nvPr/>
        </p:nvGrpSpPr>
        <p:grpSpPr bwMode="auto">
          <a:xfrm>
            <a:off x="258763" y="0"/>
            <a:ext cx="8885237" cy="457200"/>
            <a:chOff x="624" y="96"/>
            <a:chExt cx="5232" cy="288"/>
          </a:xfrm>
        </p:grpSpPr>
        <p:sp>
          <p:nvSpPr>
            <p:cNvPr id="51358" name="Rectangle 3">
              <a:extLst>
                <a:ext uri="{FF2B5EF4-FFF2-40B4-BE49-F238E27FC236}">
                  <a16:creationId xmlns:a16="http://schemas.microsoft.com/office/drawing/2014/main" id="{1F3BA49B-18B7-D55B-7E3C-4570339741EB}"/>
                </a:ext>
              </a:extLst>
            </p:cNvPr>
            <p:cNvSpPr>
              <a:spLocks noChangeArrowheads="1"/>
            </p:cNvSpPr>
            <p:nvPr/>
          </p:nvSpPr>
          <p:spPr bwMode="auto">
            <a:xfrm rot="5400000">
              <a:off x="3048" y="-2328"/>
              <a:ext cx="288" cy="5136"/>
            </a:xfrm>
            <a:prstGeom prst="rect">
              <a:avLst/>
            </a:prstGeom>
            <a:gradFill rotWithShape="0">
              <a:gsLst>
                <a:gs pos="0">
                  <a:srgbClr val="18024A"/>
                </a:gs>
                <a:gs pos="50000">
                  <a:srgbClr val="286EA2"/>
                </a:gs>
                <a:gs pos="100000">
                  <a:srgbClr val="18024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1359" name="Oval 4">
              <a:extLst>
                <a:ext uri="{FF2B5EF4-FFF2-40B4-BE49-F238E27FC236}">
                  <a16:creationId xmlns:a16="http://schemas.microsoft.com/office/drawing/2014/main" id="{28A3AE8B-B8CB-21D4-6414-031AC38B44EE}"/>
                </a:ext>
              </a:extLst>
            </p:cNvPr>
            <p:cNvSpPr>
              <a:spLocks noChangeArrowheads="1"/>
            </p:cNvSpPr>
            <p:nvPr/>
          </p:nvSpPr>
          <p:spPr bwMode="auto">
            <a:xfrm>
              <a:off x="4272" y="144"/>
              <a:ext cx="144" cy="144"/>
            </a:xfrm>
            <a:prstGeom prst="ellipse">
              <a:avLst/>
            </a:prstGeom>
            <a:gradFill rotWithShape="0">
              <a:gsLst>
                <a:gs pos="0">
                  <a:srgbClr val="993300"/>
                </a:gs>
                <a:gs pos="50000">
                  <a:srgbClr val="FF00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1360" name="Text Box 5">
              <a:extLst>
                <a:ext uri="{FF2B5EF4-FFF2-40B4-BE49-F238E27FC236}">
                  <a16:creationId xmlns:a16="http://schemas.microsoft.com/office/drawing/2014/main" id="{3E53C23F-AC89-85C5-D9FF-D58AC0EA21CE}"/>
                </a:ext>
              </a:extLst>
            </p:cNvPr>
            <p:cNvSpPr txBox="1">
              <a:spLocks noChangeArrowheads="1"/>
            </p:cNvSpPr>
            <p:nvPr/>
          </p:nvSpPr>
          <p:spPr bwMode="auto">
            <a:xfrm>
              <a:off x="4272" y="96"/>
              <a:ext cx="1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50000"/>
                </a:spcBef>
              </a:pPr>
              <a:endParaRPr lang="en-US" altLang="en-US">
                <a:solidFill>
                  <a:schemeClr val="bg1"/>
                </a:solidFill>
                <a:latin typeface="Tahoma" panose="020B0604030504040204" pitchFamily="34" charset="0"/>
                <a:cs typeface="Tahoma" panose="020B0604030504040204" pitchFamily="34" charset="0"/>
              </a:endParaRPr>
            </a:p>
          </p:txBody>
        </p:sp>
        <p:sp>
          <p:nvSpPr>
            <p:cNvPr id="51361" name="Text Box 6">
              <a:extLst>
                <a:ext uri="{FF2B5EF4-FFF2-40B4-BE49-F238E27FC236}">
                  <a16:creationId xmlns:a16="http://schemas.microsoft.com/office/drawing/2014/main" id="{A7588471-5A1D-9074-DB7F-62BE859BA75D}"/>
                </a:ext>
              </a:extLst>
            </p:cNvPr>
            <p:cNvSpPr txBox="1">
              <a:spLocks noChangeArrowheads="1"/>
            </p:cNvSpPr>
            <p:nvPr/>
          </p:nvSpPr>
          <p:spPr bwMode="auto">
            <a:xfrm>
              <a:off x="1824" y="134"/>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2000">
                  <a:solidFill>
                    <a:srgbClr val="FFFF00"/>
                  </a:solidFill>
                  <a:latin typeface="Tahoma" panose="020B0604030504040204" pitchFamily="34" charset="0"/>
                  <a:cs typeface="PT Bold Heading" pitchFamily="2" charset="0"/>
                </a:rPr>
                <a:t>خطوات بناء جدول المواصفات</a:t>
              </a:r>
              <a:endParaRPr lang="en-US" altLang="en-US" sz="2000">
                <a:solidFill>
                  <a:srgbClr val="FFFF00"/>
                </a:solidFill>
                <a:latin typeface="Tahoma" panose="020B0604030504040204" pitchFamily="34" charset="0"/>
                <a:cs typeface="PT Bold Heading" pitchFamily="2" charset="0"/>
              </a:endParaRPr>
            </a:p>
          </p:txBody>
        </p:sp>
      </p:grpSp>
      <p:sp>
        <p:nvSpPr>
          <p:cNvPr id="51203" name="Rectangle 7">
            <a:extLst>
              <a:ext uri="{FF2B5EF4-FFF2-40B4-BE49-F238E27FC236}">
                <a16:creationId xmlns:a16="http://schemas.microsoft.com/office/drawing/2014/main" id="{754AC485-E0F3-F5E4-B586-02A0DE996446}"/>
              </a:ext>
            </a:extLst>
          </p:cNvPr>
          <p:cNvSpPr>
            <a:spLocks noChangeArrowheads="1"/>
          </p:cNvSpPr>
          <p:nvPr/>
        </p:nvSpPr>
        <p:spPr bwMode="auto">
          <a:xfrm>
            <a:off x="6804025" y="6076950"/>
            <a:ext cx="20828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الاوزان النسبية</a:t>
            </a:r>
            <a:endParaRPr lang="en-US" altLang="en-US" sz="2000">
              <a:cs typeface="AL-Mohanad Bold" pitchFamily="2" charset="0"/>
            </a:endParaRPr>
          </a:p>
        </p:txBody>
      </p:sp>
      <p:sp>
        <p:nvSpPr>
          <p:cNvPr id="51204" name="Rectangle 8">
            <a:extLst>
              <a:ext uri="{FF2B5EF4-FFF2-40B4-BE49-F238E27FC236}">
                <a16:creationId xmlns:a16="http://schemas.microsoft.com/office/drawing/2014/main" id="{8858F416-C460-B0DD-EACB-DF2783073BF6}"/>
              </a:ext>
            </a:extLst>
          </p:cNvPr>
          <p:cNvSpPr>
            <a:spLocks noChangeArrowheads="1"/>
          </p:cNvSpPr>
          <p:nvPr/>
        </p:nvSpPr>
        <p:spPr bwMode="auto">
          <a:xfrm>
            <a:off x="6804025" y="5486400"/>
            <a:ext cx="2082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الدرجات</a:t>
            </a:r>
            <a:endParaRPr lang="en-US" altLang="en-US" sz="2000">
              <a:cs typeface="AL-Mohanad Bold" pitchFamily="2" charset="0"/>
            </a:endParaRPr>
          </a:p>
        </p:txBody>
      </p:sp>
      <p:sp>
        <p:nvSpPr>
          <p:cNvPr id="51205" name="Rectangle 9">
            <a:extLst>
              <a:ext uri="{FF2B5EF4-FFF2-40B4-BE49-F238E27FC236}">
                <a16:creationId xmlns:a16="http://schemas.microsoft.com/office/drawing/2014/main" id="{C55C9368-758A-CE37-C91C-CF2351EDAC8A}"/>
              </a:ext>
            </a:extLst>
          </p:cNvPr>
          <p:cNvSpPr>
            <a:spLocks noChangeArrowheads="1"/>
          </p:cNvSpPr>
          <p:nvPr/>
        </p:nvSpPr>
        <p:spPr bwMode="auto">
          <a:xfrm>
            <a:off x="6804025" y="4894263"/>
            <a:ext cx="20828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الاسئلة</a:t>
            </a:r>
            <a:endParaRPr lang="en-US" altLang="en-US" sz="2000">
              <a:cs typeface="AL-Mohanad Bold" pitchFamily="2" charset="0"/>
            </a:endParaRPr>
          </a:p>
        </p:txBody>
      </p:sp>
      <p:sp>
        <p:nvSpPr>
          <p:cNvPr id="51206" name="Rectangle 10">
            <a:extLst>
              <a:ext uri="{FF2B5EF4-FFF2-40B4-BE49-F238E27FC236}">
                <a16:creationId xmlns:a16="http://schemas.microsoft.com/office/drawing/2014/main" id="{E74D6BA7-1854-0C98-836F-DDF34B6D65FA}"/>
              </a:ext>
            </a:extLst>
          </p:cNvPr>
          <p:cNvSpPr>
            <a:spLocks noChangeArrowheads="1"/>
          </p:cNvSpPr>
          <p:nvPr/>
        </p:nvSpPr>
        <p:spPr bwMode="auto">
          <a:xfrm>
            <a:off x="6804025" y="4381500"/>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1207" name="Rectangle 11">
            <a:extLst>
              <a:ext uri="{FF2B5EF4-FFF2-40B4-BE49-F238E27FC236}">
                <a16:creationId xmlns:a16="http://schemas.microsoft.com/office/drawing/2014/main" id="{46BC2FDF-E051-943A-6489-5B1FB4C9A101}"/>
              </a:ext>
            </a:extLst>
          </p:cNvPr>
          <p:cNvSpPr>
            <a:spLocks noChangeArrowheads="1"/>
          </p:cNvSpPr>
          <p:nvPr/>
        </p:nvSpPr>
        <p:spPr bwMode="auto">
          <a:xfrm>
            <a:off x="7847013" y="3817938"/>
            <a:ext cx="10398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توحيد الاسماء والصفات</a:t>
            </a:r>
          </a:p>
          <a:p>
            <a:pPr algn="ctr" eaLnBrk="1" hangingPunct="1">
              <a:spcBef>
                <a:spcPct val="20000"/>
              </a:spcBef>
            </a:pPr>
            <a:r>
              <a:rPr lang="ar-SA" altLang="en-US" sz="1600">
                <a:solidFill>
                  <a:srgbClr val="FF3300"/>
                </a:solidFill>
                <a:cs typeface="AL-Mohanad Bold" pitchFamily="2" charset="0"/>
              </a:rPr>
              <a:t>(2 حصتان)</a:t>
            </a:r>
            <a:endParaRPr lang="en-US" altLang="en-US" sz="1600">
              <a:solidFill>
                <a:srgbClr val="FF3300"/>
              </a:solidFill>
              <a:cs typeface="AL-Mohanad Bold" pitchFamily="2" charset="0"/>
            </a:endParaRPr>
          </a:p>
        </p:txBody>
      </p:sp>
      <p:sp>
        <p:nvSpPr>
          <p:cNvPr id="51208" name="Rectangle 12">
            <a:extLst>
              <a:ext uri="{FF2B5EF4-FFF2-40B4-BE49-F238E27FC236}">
                <a16:creationId xmlns:a16="http://schemas.microsoft.com/office/drawing/2014/main" id="{B7360293-AD8C-CAE6-5E8A-7D5DF0CD3FFF}"/>
              </a:ext>
            </a:extLst>
          </p:cNvPr>
          <p:cNvSpPr>
            <a:spLocks noChangeArrowheads="1"/>
          </p:cNvSpPr>
          <p:nvPr/>
        </p:nvSpPr>
        <p:spPr bwMode="auto">
          <a:xfrm>
            <a:off x="6804025" y="3817938"/>
            <a:ext cx="10429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1209" name="Rectangle 13">
            <a:extLst>
              <a:ext uri="{FF2B5EF4-FFF2-40B4-BE49-F238E27FC236}">
                <a16:creationId xmlns:a16="http://schemas.microsoft.com/office/drawing/2014/main" id="{46507D83-7E3C-9305-55E4-2E1659DBAF5A}"/>
              </a:ext>
            </a:extLst>
          </p:cNvPr>
          <p:cNvSpPr>
            <a:spLocks noChangeArrowheads="1"/>
          </p:cNvSpPr>
          <p:nvPr/>
        </p:nvSpPr>
        <p:spPr bwMode="auto">
          <a:xfrm>
            <a:off x="6804025" y="3305175"/>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1210" name="Rectangle 14">
            <a:extLst>
              <a:ext uri="{FF2B5EF4-FFF2-40B4-BE49-F238E27FC236}">
                <a16:creationId xmlns:a16="http://schemas.microsoft.com/office/drawing/2014/main" id="{13892309-1418-0266-98F9-9530256743F6}"/>
              </a:ext>
            </a:extLst>
          </p:cNvPr>
          <p:cNvSpPr>
            <a:spLocks noChangeArrowheads="1"/>
          </p:cNvSpPr>
          <p:nvPr/>
        </p:nvSpPr>
        <p:spPr bwMode="auto">
          <a:xfrm>
            <a:off x="7847013" y="2738438"/>
            <a:ext cx="10398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توحيد الألوهية</a:t>
            </a:r>
          </a:p>
          <a:p>
            <a:pPr algn="ctr" eaLnBrk="1" hangingPunct="1">
              <a:spcBef>
                <a:spcPct val="20000"/>
              </a:spcBef>
            </a:pPr>
            <a:r>
              <a:rPr lang="ar-SA" altLang="en-US" sz="1600">
                <a:solidFill>
                  <a:srgbClr val="FF3300"/>
                </a:solidFill>
                <a:cs typeface="AL-Mohanad Bold" pitchFamily="2" charset="0"/>
              </a:rPr>
              <a:t>(6 حصص)</a:t>
            </a:r>
            <a:endParaRPr lang="en-US" altLang="en-US" sz="1600">
              <a:solidFill>
                <a:srgbClr val="FF3300"/>
              </a:solidFill>
              <a:cs typeface="AL-Mohanad Bold" pitchFamily="2" charset="0"/>
            </a:endParaRPr>
          </a:p>
        </p:txBody>
      </p:sp>
      <p:sp>
        <p:nvSpPr>
          <p:cNvPr id="51211" name="Rectangle 15">
            <a:extLst>
              <a:ext uri="{FF2B5EF4-FFF2-40B4-BE49-F238E27FC236}">
                <a16:creationId xmlns:a16="http://schemas.microsoft.com/office/drawing/2014/main" id="{623480B2-84D1-8800-A340-BCAB52E86ADE}"/>
              </a:ext>
            </a:extLst>
          </p:cNvPr>
          <p:cNvSpPr>
            <a:spLocks noChangeArrowheads="1"/>
          </p:cNvSpPr>
          <p:nvPr/>
        </p:nvSpPr>
        <p:spPr bwMode="auto">
          <a:xfrm>
            <a:off x="6804025" y="2738438"/>
            <a:ext cx="10429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1212" name="Rectangle 16">
            <a:extLst>
              <a:ext uri="{FF2B5EF4-FFF2-40B4-BE49-F238E27FC236}">
                <a16:creationId xmlns:a16="http://schemas.microsoft.com/office/drawing/2014/main" id="{2934044E-564A-AE08-93DD-7E78BA2395F9}"/>
              </a:ext>
            </a:extLst>
          </p:cNvPr>
          <p:cNvSpPr>
            <a:spLocks noChangeArrowheads="1"/>
          </p:cNvSpPr>
          <p:nvPr/>
        </p:nvSpPr>
        <p:spPr bwMode="auto">
          <a:xfrm>
            <a:off x="6804025" y="2225675"/>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1213" name="Rectangle 17">
            <a:extLst>
              <a:ext uri="{FF2B5EF4-FFF2-40B4-BE49-F238E27FC236}">
                <a16:creationId xmlns:a16="http://schemas.microsoft.com/office/drawing/2014/main" id="{D6D5BEE8-F7BD-7F9D-0170-726FD972E815}"/>
              </a:ext>
            </a:extLst>
          </p:cNvPr>
          <p:cNvSpPr>
            <a:spLocks noChangeArrowheads="1"/>
          </p:cNvSpPr>
          <p:nvPr/>
        </p:nvSpPr>
        <p:spPr bwMode="auto">
          <a:xfrm>
            <a:off x="7847013" y="1660525"/>
            <a:ext cx="10398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توحيد الربوبية</a:t>
            </a:r>
          </a:p>
          <a:p>
            <a:pPr algn="ctr" eaLnBrk="1" hangingPunct="1">
              <a:spcBef>
                <a:spcPct val="20000"/>
              </a:spcBef>
            </a:pPr>
            <a:r>
              <a:rPr lang="ar-SA" altLang="en-US" sz="1600">
                <a:solidFill>
                  <a:srgbClr val="FF3300"/>
                </a:solidFill>
                <a:cs typeface="AL-Mohanad Bold" pitchFamily="2" charset="0"/>
              </a:rPr>
              <a:t>(4حصص)</a:t>
            </a:r>
            <a:endParaRPr lang="en-US" altLang="en-US" sz="1600">
              <a:solidFill>
                <a:srgbClr val="FF3300"/>
              </a:solidFill>
              <a:cs typeface="AL-Mohanad Bold" pitchFamily="2" charset="0"/>
            </a:endParaRPr>
          </a:p>
        </p:txBody>
      </p:sp>
      <p:sp>
        <p:nvSpPr>
          <p:cNvPr id="51214" name="Rectangle 18">
            <a:extLst>
              <a:ext uri="{FF2B5EF4-FFF2-40B4-BE49-F238E27FC236}">
                <a16:creationId xmlns:a16="http://schemas.microsoft.com/office/drawing/2014/main" id="{8966244B-FE22-9009-69F7-A958B3BA6F5B}"/>
              </a:ext>
            </a:extLst>
          </p:cNvPr>
          <p:cNvSpPr>
            <a:spLocks noChangeArrowheads="1"/>
          </p:cNvSpPr>
          <p:nvPr/>
        </p:nvSpPr>
        <p:spPr bwMode="auto">
          <a:xfrm>
            <a:off x="6804025" y="1660525"/>
            <a:ext cx="10429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1215" name="Rectangle 19">
            <a:extLst>
              <a:ext uri="{FF2B5EF4-FFF2-40B4-BE49-F238E27FC236}">
                <a16:creationId xmlns:a16="http://schemas.microsoft.com/office/drawing/2014/main" id="{320158E3-DB8D-9630-819B-8F5A63EFFA69}"/>
              </a:ext>
            </a:extLst>
          </p:cNvPr>
          <p:cNvSpPr>
            <a:spLocks noChangeArrowheads="1"/>
          </p:cNvSpPr>
          <p:nvPr/>
        </p:nvSpPr>
        <p:spPr bwMode="auto">
          <a:xfrm>
            <a:off x="7847013" y="584200"/>
            <a:ext cx="10398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الموضوعات</a:t>
            </a:r>
            <a:endParaRPr lang="en-US" altLang="en-US" sz="1800">
              <a:cs typeface="AL-Mohanad Bold" pitchFamily="2" charset="0"/>
            </a:endParaRPr>
          </a:p>
        </p:txBody>
      </p:sp>
      <p:sp>
        <p:nvSpPr>
          <p:cNvPr id="51216" name="Rectangle 20">
            <a:extLst>
              <a:ext uri="{FF2B5EF4-FFF2-40B4-BE49-F238E27FC236}">
                <a16:creationId xmlns:a16="http://schemas.microsoft.com/office/drawing/2014/main" id="{DDC60391-89A9-C862-DEA4-4839BEA79303}"/>
              </a:ext>
            </a:extLst>
          </p:cNvPr>
          <p:cNvSpPr>
            <a:spLocks noChangeArrowheads="1"/>
          </p:cNvSpPr>
          <p:nvPr/>
        </p:nvSpPr>
        <p:spPr bwMode="auto">
          <a:xfrm>
            <a:off x="6804025" y="584200"/>
            <a:ext cx="10429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الاسئلة</a:t>
            </a:r>
          </a:p>
          <a:p>
            <a:pPr algn="ctr" eaLnBrk="1" hangingPunct="1">
              <a:spcBef>
                <a:spcPct val="20000"/>
              </a:spcBef>
            </a:pPr>
            <a:r>
              <a:rPr lang="ar-SA" altLang="en-US" sz="1800">
                <a:cs typeface="AL-Mohanad Bold" pitchFamily="2" charset="0"/>
              </a:rPr>
              <a:t>والدرجات</a:t>
            </a:r>
            <a:endParaRPr lang="en-US" altLang="en-US" sz="1800">
              <a:cs typeface="AL-Mohanad Bold" pitchFamily="2" charset="0"/>
            </a:endParaRPr>
          </a:p>
        </p:txBody>
      </p:sp>
      <p:sp>
        <p:nvSpPr>
          <p:cNvPr id="51217" name="Line 21">
            <a:extLst>
              <a:ext uri="{FF2B5EF4-FFF2-40B4-BE49-F238E27FC236}">
                <a16:creationId xmlns:a16="http://schemas.microsoft.com/office/drawing/2014/main" id="{3D302C4B-6960-F2F1-ADC6-090072FE8270}"/>
              </a:ext>
            </a:extLst>
          </p:cNvPr>
          <p:cNvSpPr>
            <a:spLocks noChangeShapeType="1"/>
          </p:cNvSpPr>
          <p:nvPr/>
        </p:nvSpPr>
        <p:spPr bwMode="auto">
          <a:xfrm>
            <a:off x="6804025" y="58420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18" name="Line 22">
            <a:extLst>
              <a:ext uri="{FF2B5EF4-FFF2-40B4-BE49-F238E27FC236}">
                <a16:creationId xmlns:a16="http://schemas.microsoft.com/office/drawing/2014/main" id="{1E0AC731-660B-6561-C03C-2EB51C41B01B}"/>
              </a:ext>
            </a:extLst>
          </p:cNvPr>
          <p:cNvSpPr>
            <a:spLocks noChangeShapeType="1"/>
          </p:cNvSpPr>
          <p:nvPr/>
        </p:nvSpPr>
        <p:spPr bwMode="auto">
          <a:xfrm>
            <a:off x="6804025" y="2225675"/>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19" name="Line 23">
            <a:extLst>
              <a:ext uri="{FF2B5EF4-FFF2-40B4-BE49-F238E27FC236}">
                <a16:creationId xmlns:a16="http://schemas.microsoft.com/office/drawing/2014/main" id="{3B7B09A2-CDB5-6A62-2BE8-2FCEDA66C03A}"/>
              </a:ext>
            </a:extLst>
          </p:cNvPr>
          <p:cNvSpPr>
            <a:spLocks noChangeShapeType="1"/>
          </p:cNvSpPr>
          <p:nvPr/>
        </p:nvSpPr>
        <p:spPr bwMode="auto">
          <a:xfrm>
            <a:off x="6804025" y="273843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20" name="Line 24">
            <a:extLst>
              <a:ext uri="{FF2B5EF4-FFF2-40B4-BE49-F238E27FC236}">
                <a16:creationId xmlns:a16="http://schemas.microsoft.com/office/drawing/2014/main" id="{98239A71-F8CF-E8D3-D3F9-471CBD9C20E7}"/>
              </a:ext>
            </a:extLst>
          </p:cNvPr>
          <p:cNvSpPr>
            <a:spLocks noChangeShapeType="1"/>
          </p:cNvSpPr>
          <p:nvPr/>
        </p:nvSpPr>
        <p:spPr bwMode="auto">
          <a:xfrm>
            <a:off x="6804025" y="3305175"/>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21" name="Line 25">
            <a:extLst>
              <a:ext uri="{FF2B5EF4-FFF2-40B4-BE49-F238E27FC236}">
                <a16:creationId xmlns:a16="http://schemas.microsoft.com/office/drawing/2014/main" id="{57016A37-48F2-04D6-0E45-61B64DCD2954}"/>
              </a:ext>
            </a:extLst>
          </p:cNvPr>
          <p:cNvSpPr>
            <a:spLocks noChangeShapeType="1"/>
          </p:cNvSpPr>
          <p:nvPr/>
        </p:nvSpPr>
        <p:spPr bwMode="auto">
          <a:xfrm>
            <a:off x="6804025" y="381793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22" name="Line 26">
            <a:extLst>
              <a:ext uri="{FF2B5EF4-FFF2-40B4-BE49-F238E27FC236}">
                <a16:creationId xmlns:a16="http://schemas.microsoft.com/office/drawing/2014/main" id="{A7F2C934-BAFA-1BB6-F834-9BCA869E96E4}"/>
              </a:ext>
            </a:extLst>
          </p:cNvPr>
          <p:cNvSpPr>
            <a:spLocks noChangeShapeType="1"/>
          </p:cNvSpPr>
          <p:nvPr/>
        </p:nvSpPr>
        <p:spPr bwMode="auto">
          <a:xfrm>
            <a:off x="6804025" y="4381500"/>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23" name="Line 27">
            <a:extLst>
              <a:ext uri="{FF2B5EF4-FFF2-40B4-BE49-F238E27FC236}">
                <a16:creationId xmlns:a16="http://schemas.microsoft.com/office/drawing/2014/main" id="{11B7A57A-D963-37BE-9BB3-53ECF30F8765}"/>
              </a:ext>
            </a:extLst>
          </p:cNvPr>
          <p:cNvSpPr>
            <a:spLocks noChangeShapeType="1"/>
          </p:cNvSpPr>
          <p:nvPr/>
        </p:nvSpPr>
        <p:spPr bwMode="auto">
          <a:xfrm>
            <a:off x="6804025" y="4894263"/>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24" name="Line 28">
            <a:extLst>
              <a:ext uri="{FF2B5EF4-FFF2-40B4-BE49-F238E27FC236}">
                <a16:creationId xmlns:a16="http://schemas.microsoft.com/office/drawing/2014/main" id="{64B90377-7862-2D76-DC14-4D365BE87612}"/>
              </a:ext>
            </a:extLst>
          </p:cNvPr>
          <p:cNvSpPr>
            <a:spLocks noChangeShapeType="1"/>
          </p:cNvSpPr>
          <p:nvPr/>
        </p:nvSpPr>
        <p:spPr bwMode="auto">
          <a:xfrm>
            <a:off x="6804025" y="548640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25" name="Line 29">
            <a:extLst>
              <a:ext uri="{FF2B5EF4-FFF2-40B4-BE49-F238E27FC236}">
                <a16:creationId xmlns:a16="http://schemas.microsoft.com/office/drawing/2014/main" id="{DC4A0306-7201-26DD-E26E-F2E030AB843E}"/>
              </a:ext>
            </a:extLst>
          </p:cNvPr>
          <p:cNvSpPr>
            <a:spLocks noChangeShapeType="1"/>
          </p:cNvSpPr>
          <p:nvPr/>
        </p:nvSpPr>
        <p:spPr bwMode="auto">
          <a:xfrm>
            <a:off x="6804025" y="666908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26" name="Line 30">
            <a:extLst>
              <a:ext uri="{FF2B5EF4-FFF2-40B4-BE49-F238E27FC236}">
                <a16:creationId xmlns:a16="http://schemas.microsoft.com/office/drawing/2014/main" id="{6528B3DE-BBB1-8826-964E-3AA07824DF4C}"/>
              </a:ext>
            </a:extLst>
          </p:cNvPr>
          <p:cNvSpPr>
            <a:spLocks noChangeShapeType="1"/>
          </p:cNvSpPr>
          <p:nvPr/>
        </p:nvSpPr>
        <p:spPr bwMode="auto">
          <a:xfrm>
            <a:off x="6804025" y="584200"/>
            <a:ext cx="0" cy="60848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27" name="Line 31">
            <a:extLst>
              <a:ext uri="{FF2B5EF4-FFF2-40B4-BE49-F238E27FC236}">
                <a16:creationId xmlns:a16="http://schemas.microsoft.com/office/drawing/2014/main" id="{DC04813C-848F-127D-F17A-886DA4F3B0A4}"/>
              </a:ext>
            </a:extLst>
          </p:cNvPr>
          <p:cNvSpPr>
            <a:spLocks noChangeShapeType="1"/>
          </p:cNvSpPr>
          <p:nvPr/>
        </p:nvSpPr>
        <p:spPr bwMode="auto">
          <a:xfrm>
            <a:off x="7847013" y="584200"/>
            <a:ext cx="0" cy="1076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28" name="Line 32">
            <a:extLst>
              <a:ext uri="{FF2B5EF4-FFF2-40B4-BE49-F238E27FC236}">
                <a16:creationId xmlns:a16="http://schemas.microsoft.com/office/drawing/2014/main" id="{3C3D6EB7-304D-6C8E-A71D-5E7F1817C3C3}"/>
              </a:ext>
            </a:extLst>
          </p:cNvPr>
          <p:cNvSpPr>
            <a:spLocks noChangeShapeType="1"/>
          </p:cNvSpPr>
          <p:nvPr/>
        </p:nvSpPr>
        <p:spPr bwMode="auto">
          <a:xfrm>
            <a:off x="8886825" y="584200"/>
            <a:ext cx="0" cy="60848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29" name="Line 33">
            <a:extLst>
              <a:ext uri="{FF2B5EF4-FFF2-40B4-BE49-F238E27FC236}">
                <a16:creationId xmlns:a16="http://schemas.microsoft.com/office/drawing/2014/main" id="{6336D532-9A00-3757-7F77-15CFE12242FB}"/>
              </a:ext>
            </a:extLst>
          </p:cNvPr>
          <p:cNvSpPr>
            <a:spLocks noChangeShapeType="1"/>
          </p:cNvSpPr>
          <p:nvPr/>
        </p:nvSpPr>
        <p:spPr bwMode="auto">
          <a:xfrm>
            <a:off x="6804025" y="1660525"/>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30" name="Line 34">
            <a:extLst>
              <a:ext uri="{FF2B5EF4-FFF2-40B4-BE49-F238E27FC236}">
                <a16:creationId xmlns:a16="http://schemas.microsoft.com/office/drawing/2014/main" id="{F50EC652-93E1-8949-3834-5272E62C6F7D}"/>
              </a:ext>
            </a:extLst>
          </p:cNvPr>
          <p:cNvSpPr>
            <a:spLocks noChangeShapeType="1"/>
          </p:cNvSpPr>
          <p:nvPr/>
        </p:nvSpPr>
        <p:spPr bwMode="auto">
          <a:xfrm>
            <a:off x="7847013" y="1660525"/>
            <a:ext cx="0" cy="32337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31" name="Line 35">
            <a:extLst>
              <a:ext uri="{FF2B5EF4-FFF2-40B4-BE49-F238E27FC236}">
                <a16:creationId xmlns:a16="http://schemas.microsoft.com/office/drawing/2014/main" id="{84892143-BBDF-BA4C-AC70-9968D575E0A9}"/>
              </a:ext>
            </a:extLst>
          </p:cNvPr>
          <p:cNvSpPr>
            <a:spLocks noChangeShapeType="1"/>
          </p:cNvSpPr>
          <p:nvPr/>
        </p:nvSpPr>
        <p:spPr bwMode="auto">
          <a:xfrm>
            <a:off x="6804025" y="607695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8" name="Rectangle 36">
            <a:extLst>
              <a:ext uri="{FF2B5EF4-FFF2-40B4-BE49-F238E27FC236}">
                <a16:creationId xmlns:a16="http://schemas.microsoft.com/office/drawing/2014/main" id="{28BE7E90-2281-18F1-9C1B-31C2872885CE}"/>
              </a:ext>
            </a:extLst>
          </p:cNvPr>
          <p:cNvSpPr>
            <a:spLocks noChangeArrowheads="1"/>
          </p:cNvSpPr>
          <p:nvPr/>
        </p:nvSpPr>
        <p:spPr bwMode="auto">
          <a:xfrm>
            <a:off x="5994400" y="1130300"/>
            <a:ext cx="811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التذكر</a:t>
            </a:r>
          </a:p>
          <a:p>
            <a:pPr algn="ctr" eaLnBrk="1" hangingPunct="1">
              <a:spcBef>
                <a:spcPct val="20000"/>
              </a:spcBef>
            </a:pPr>
            <a:r>
              <a:rPr lang="ar-SA" altLang="en-US" sz="1600">
                <a:solidFill>
                  <a:srgbClr val="FF3300"/>
                </a:solidFill>
                <a:cs typeface="AL-Mohanad Bold" pitchFamily="2" charset="0"/>
              </a:rPr>
              <a:t>20هدف</a:t>
            </a:r>
            <a:endParaRPr lang="en-US" altLang="en-US" sz="1600">
              <a:solidFill>
                <a:srgbClr val="FF3300"/>
              </a:solidFill>
              <a:cs typeface="AL-Mohanad Bold" pitchFamily="2" charset="0"/>
            </a:endParaRPr>
          </a:p>
        </p:txBody>
      </p:sp>
      <p:sp>
        <p:nvSpPr>
          <p:cNvPr id="85029" name="Rectangle 37">
            <a:extLst>
              <a:ext uri="{FF2B5EF4-FFF2-40B4-BE49-F238E27FC236}">
                <a16:creationId xmlns:a16="http://schemas.microsoft.com/office/drawing/2014/main" id="{D7CA689B-7929-AC0D-1FB8-AA731EC650D2}"/>
              </a:ext>
            </a:extLst>
          </p:cNvPr>
          <p:cNvSpPr>
            <a:spLocks noChangeArrowheads="1"/>
          </p:cNvSpPr>
          <p:nvPr/>
        </p:nvSpPr>
        <p:spPr bwMode="auto">
          <a:xfrm>
            <a:off x="5184775" y="1130300"/>
            <a:ext cx="809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الفهم</a:t>
            </a:r>
          </a:p>
          <a:p>
            <a:pPr algn="ctr" eaLnBrk="1" hangingPunct="1">
              <a:spcBef>
                <a:spcPct val="20000"/>
              </a:spcBef>
            </a:pPr>
            <a:r>
              <a:rPr lang="ar-SA" altLang="en-US" sz="1600">
                <a:solidFill>
                  <a:srgbClr val="FF3300"/>
                </a:solidFill>
                <a:cs typeface="AL-Mohanad Bold" pitchFamily="2" charset="0"/>
              </a:rPr>
              <a:t>15هدف</a:t>
            </a:r>
            <a:endParaRPr lang="en-US" altLang="en-US" sz="1600">
              <a:solidFill>
                <a:srgbClr val="FF3300"/>
              </a:solidFill>
              <a:cs typeface="AL-Mohanad Bold" pitchFamily="2" charset="0"/>
            </a:endParaRPr>
          </a:p>
        </p:txBody>
      </p:sp>
      <p:sp>
        <p:nvSpPr>
          <p:cNvPr id="85030" name="Rectangle 38">
            <a:extLst>
              <a:ext uri="{FF2B5EF4-FFF2-40B4-BE49-F238E27FC236}">
                <a16:creationId xmlns:a16="http://schemas.microsoft.com/office/drawing/2014/main" id="{11B4284A-5836-973F-4E52-AF7F9A3DA513}"/>
              </a:ext>
            </a:extLst>
          </p:cNvPr>
          <p:cNvSpPr>
            <a:spLocks noChangeArrowheads="1"/>
          </p:cNvSpPr>
          <p:nvPr/>
        </p:nvSpPr>
        <p:spPr bwMode="auto">
          <a:xfrm>
            <a:off x="4373563" y="1130300"/>
            <a:ext cx="81121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التطبيق</a:t>
            </a:r>
          </a:p>
          <a:p>
            <a:pPr algn="ctr" eaLnBrk="1" hangingPunct="1">
              <a:spcBef>
                <a:spcPct val="20000"/>
              </a:spcBef>
            </a:pPr>
            <a:r>
              <a:rPr lang="ar-SA" altLang="en-US" sz="1600">
                <a:solidFill>
                  <a:srgbClr val="FF3300"/>
                </a:solidFill>
                <a:cs typeface="AL-Mohanad Bold" pitchFamily="2" charset="0"/>
              </a:rPr>
              <a:t>10 أهداف</a:t>
            </a:r>
            <a:endParaRPr lang="en-US" altLang="en-US" sz="1600">
              <a:solidFill>
                <a:srgbClr val="FF3300"/>
              </a:solidFill>
              <a:cs typeface="AL-Mohanad Bold" pitchFamily="2" charset="0"/>
            </a:endParaRPr>
          </a:p>
        </p:txBody>
      </p:sp>
      <p:sp>
        <p:nvSpPr>
          <p:cNvPr id="85031" name="Rectangle 39">
            <a:extLst>
              <a:ext uri="{FF2B5EF4-FFF2-40B4-BE49-F238E27FC236}">
                <a16:creationId xmlns:a16="http://schemas.microsoft.com/office/drawing/2014/main" id="{99E7EE89-2369-4494-7267-EA56EEC2DD7E}"/>
              </a:ext>
            </a:extLst>
          </p:cNvPr>
          <p:cNvSpPr>
            <a:spLocks noChangeArrowheads="1"/>
          </p:cNvSpPr>
          <p:nvPr/>
        </p:nvSpPr>
        <p:spPr bwMode="auto">
          <a:xfrm>
            <a:off x="3565525" y="1130300"/>
            <a:ext cx="8080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التحليل</a:t>
            </a:r>
          </a:p>
          <a:p>
            <a:pPr algn="ctr" eaLnBrk="1" hangingPunct="1">
              <a:spcBef>
                <a:spcPct val="20000"/>
              </a:spcBef>
            </a:pPr>
            <a:r>
              <a:rPr lang="ar-SA" altLang="en-US" sz="1600">
                <a:solidFill>
                  <a:srgbClr val="FF3300"/>
                </a:solidFill>
                <a:cs typeface="AL-Mohanad Bold" pitchFamily="2" charset="0"/>
              </a:rPr>
              <a:t>5 اهداف</a:t>
            </a:r>
            <a:endParaRPr lang="en-US" altLang="en-US" sz="1600">
              <a:solidFill>
                <a:srgbClr val="FF3300"/>
              </a:solidFill>
              <a:cs typeface="AL-Mohanad Bold" pitchFamily="2" charset="0"/>
            </a:endParaRPr>
          </a:p>
        </p:txBody>
      </p:sp>
      <p:sp>
        <p:nvSpPr>
          <p:cNvPr id="85032" name="Rectangle 40">
            <a:extLst>
              <a:ext uri="{FF2B5EF4-FFF2-40B4-BE49-F238E27FC236}">
                <a16:creationId xmlns:a16="http://schemas.microsoft.com/office/drawing/2014/main" id="{408A6F6E-3DE2-7CCD-643C-BA51827DABE4}"/>
              </a:ext>
            </a:extLst>
          </p:cNvPr>
          <p:cNvSpPr>
            <a:spLocks noChangeArrowheads="1"/>
          </p:cNvSpPr>
          <p:nvPr/>
        </p:nvSpPr>
        <p:spPr bwMode="auto">
          <a:xfrm>
            <a:off x="2755900" y="1130300"/>
            <a:ext cx="809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a:t>
            </a:r>
            <a:endParaRPr lang="en-US" altLang="en-US" sz="1600">
              <a:solidFill>
                <a:srgbClr val="FF3300"/>
              </a:solidFill>
              <a:cs typeface="AL-Mohanad Bold" pitchFamily="2" charset="0"/>
            </a:endParaRPr>
          </a:p>
        </p:txBody>
      </p:sp>
      <p:sp>
        <p:nvSpPr>
          <p:cNvPr id="51237" name="Rectangle 41">
            <a:extLst>
              <a:ext uri="{FF2B5EF4-FFF2-40B4-BE49-F238E27FC236}">
                <a16:creationId xmlns:a16="http://schemas.microsoft.com/office/drawing/2014/main" id="{3B8A86C9-7E63-7C1C-90D4-EA7986B2AF92}"/>
              </a:ext>
            </a:extLst>
          </p:cNvPr>
          <p:cNvSpPr>
            <a:spLocks noChangeArrowheads="1"/>
          </p:cNvSpPr>
          <p:nvPr/>
        </p:nvSpPr>
        <p:spPr bwMode="auto">
          <a:xfrm>
            <a:off x="2755900" y="584200"/>
            <a:ext cx="40497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الاهداف السلوكية</a:t>
            </a:r>
            <a:endParaRPr lang="en-US" altLang="en-US" sz="1800">
              <a:cs typeface="AL-Mohanad Bold" pitchFamily="2" charset="0"/>
            </a:endParaRPr>
          </a:p>
        </p:txBody>
      </p:sp>
      <p:sp>
        <p:nvSpPr>
          <p:cNvPr id="51238" name="Rectangle 42">
            <a:extLst>
              <a:ext uri="{FF2B5EF4-FFF2-40B4-BE49-F238E27FC236}">
                <a16:creationId xmlns:a16="http://schemas.microsoft.com/office/drawing/2014/main" id="{F471816A-931C-EE4E-39EB-D21193C52FD6}"/>
              </a:ext>
            </a:extLst>
          </p:cNvPr>
          <p:cNvSpPr>
            <a:spLocks noChangeArrowheads="1"/>
          </p:cNvSpPr>
          <p:nvPr/>
        </p:nvSpPr>
        <p:spPr bwMode="auto">
          <a:xfrm>
            <a:off x="1944688" y="584200"/>
            <a:ext cx="811212"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الاسئلة</a:t>
            </a:r>
            <a:endParaRPr lang="en-US" altLang="en-US" sz="1400">
              <a:cs typeface="AL-Mohanad Bold" pitchFamily="2" charset="0"/>
            </a:endParaRPr>
          </a:p>
        </p:txBody>
      </p:sp>
      <p:sp>
        <p:nvSpPr>
          <p:cNvPr id="51239" name="Rectangle 43">
            <a:extLst>
              <a:ext uri="{FF2B5EF4-FFF2-40B4-BE49-F238E27FC236}">
                <a16:creationId xmlns:a16="http://schemas.microsoft.com/office/drawing/2014/main" id="{D3BA514A-3B4E-F8D5-E489-7D04A47D8D3A}"/>
              </a:ext>
            </a:extLst>
          </p:cNvPr>
          <p:cNvSpPr>
            <a:spLocks noChangeArrowheads="1"/>
          </p:cNvSpPr>
          <p:nvPr/>
        </p:nvSpPr>
        <p:spPr bwMode="auto">
          <a:xfrm>
            <a:off x="1192213" y="584200"/>
            <a:ext cx="7524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الدرجات</a:t>
            </a:r>
            <a:endParaRPr lang="en-US" altLang="en-US" sz="1400">
              <a:cs typeface="AL-Mohanad Bold" pitchFamily="2" charset="0"/>
            </a:endParaRPr>
          </a:p>
        </p:txBody>
      </p:sp>
      <p:sp>
        <p:nvSpPr>
          <p:cNvPr id="51240" name="Rectangle 44">
            <a:extLst>
              <a:ext uri="{FF2B5EF4-FFF2-40B4-BE49-F238E27FC236}">
                <a16:creationId xmlns:a16="http://schemas.microsoft.com/office/drawing/2014/main" id="{7732EB8A-9C91-E8DD-729F-0E55D5FB755B}"/>
              </a:ext>
            </a:extLst>
          </p:cNvPr>
          <p:cNvSpPr>
            <a:spLocks noChangeArrowheads="1"/>
          </p:cNvSpPr>
          <p:nvPr/>
        </p:nvSpPr>
        <p:spPr bwMode="auto">
          <a:xfrm>
            <a:off x="323850" y="584200"/>
            <a:ext cx="86836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الاوزان النسبية للموضوعات</a:t>
            </a:r>
            <a:endParaRPr lang="en-US" altLang="en-US" sz="1400">
              <a:cs typeface="AL-Mohanad Bold" pitchFamily="2" charset="0"/>
            </a:endParaRPr>
          </a:p>
        </p:txBody>
      </p:sp>
      <p:sp>
        <p:nvSpPr>
          <p:cNvPr id="51241" name="Line 45">
            <a:extLst>
              <a:ext uri="{FF2B5EF4-FFF2-40B4-BE49-F238E27FC236}">
                <a16:creationId xmlns:a16="http://schemas.microsoft.com/office/drawing/2014/main" id="{C25A52F0-4892-F8CB-3893-153524A75691}"/>
              </a:ext>
            </a:extLst>
          </p:cNvPr>
          <p:cNvSpPr>
            <a:spLocks noChangeShapeType="1"/>
          </p:cNvSpPr>
          <p:nvPr/>
        </p:nvSpPr>
        <p:spPr bwMode="auto">
          <a:xfrm>
            <a:off x="323850" y="584200"/>
            <a:ext cx="64817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2" name="Line 46">
            <a:extLst>
              <a:ext uri="{FF2B5EF4-FFF2-40B4-BE49-F238E27FC236}">
                <a16:creationId xmlns:a16="http://schemas.microsoft.com/office/drawing/2014/main" id="{F27B6110-7195-909F-33EA-315B6D7A4933}"/>
              </a:ext>
            </a:extLst>
          </p:cNvPr>
          <p:cNvSpPr>
            <a:spLocks noChangeShapeType="1"/>
          </p:cNvSpPr>
          <p:nvPr/>
        </p:nvSpPr>
        <p:spPr bwMode="auto">
          <a:xfrm>
            <a:off x="323850" y="1674813"/>
            <a:ext cx="64817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3" name="Line 47">
            <a:extLst>
              <a:ext uri="{FF2B5EF4-FFF2-40B4-BE49-F238E27FC236}">
                <a16:creationId xmlns:a16="http://schemas.microsoft.com/office/drawing/2014/main" id="{B6C0265C-A405-B02C-3078-16BA9660DC6F}"/>
              </a:ext>
            </a:extLst>
          </p:cNvPr>
          <p:cNvSpPr>
            <a:spLocks noChangeShapeType="1"/>
          </p:cNvSpPr>
          <p:nvPr/>
        </p:nvSpPr>
        <p:spPr bwMode="auto">
          <a:xfrm>
            <a:off x="323850"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4" name="Line 48">
            <a:extLst>
              <a:ext uri="{FF2B5EF4-FFF2-40B4-BE49-F238E27FC236}">
                <a16:creationId xmlns:a16="http://schemas.microsoft.com/office/drawing/2014/main" id="{7C95190B-523B-FC14-A348-0C50E1154233}"/>
              </a:ext>
            </a:extLst>
          </p:cNvPr>
          <p:cNvSpPr>
            <a:spLocks noChangeShapeType="1"/>
          </p:cNvSpPr>
          <p:nvPr/>
        </p:nvSpPr>
        <p:spPr bwMode="auto">
          <a:xfrm>
            <a:off x="1944688"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5" name="Line 49">
            <a:extLst>
              <a:ext uri="{FF2B5EF4-FFF2-40B4-BE49-F238E27FC236}">
                <a16:creationId xmlns:a16="http://schemas.microsoft.com/office/drawing/2014/main" id="{021DE704-F8C0-C7D7-40DE-B381C7DDCB1B}"/>
              </a:ext>
            </a:extLst>
          </p:cNvPr>
          <p:cNvSpPr>
            <a:spLocks noChangeShapeType="1"/>
          </p:cNvSpPr>
          <p:nvPr/>
        </p:nvSpPr>
        <p:spPr bwMode="auto">
          <a:xfrm>
            <a:off x="6805613"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6" name="Line 50">
            <a:extLst>
              <a:ext uri="{FF2B5EF4-FFF2-40B4-BE49-F238E27FC236}">
                <a16:creationId xmlns:a16="http://schemas.microsoft.com/office/drawing/2014/main" id="{04AA5E3A-C3CC-3D43-4C86-D28D368E8FBF}"/>
              </a:ext>
            </a:extLst>
          </p:cNvPr>
          <p:cNvSpPr>
            <a:spLocks noChangeShapeType="1"/>
          </p:cNvSpPr>
          <p:nvPr/>
        </p:nvSpPr>
        <p:spPr bwMode="auto">
          <a:xfrm>
            <a:off x="3565525"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7" name="Line 51">
            <a:extLst>
              <a:ext uri="{FF2B5EF4-FFF2-40B4-BE49-F238E27FC236}">
                <a16:creationId xmlns:a16="http://schemas.microsoft.com/office/drawing/2014/main" id="{A6492E1A-8E2B-30C3-DA41-EE77A419A303}"/>
              </a:ext>
            </a:extLst>
          </p:cNvPr>
          <p:cNvSpPr>
            <a:spLocks noChangeShapeType="1"/>
          </p:cNvSpPr>
          <p:nvPr/>
        </p:nvSpPr>
        <p:spPr bwMode="auto">
          <a:xfrm>
            <a:off x="4373563"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8" name="Line 52">
            <a:extLst>
              <a:ext uri="{FF2B5EF4-FFF2-40B4-BE49-F238E27FC236}">
                <a16:creationId xmlns:a16="http://schemas.microsoft.com/office/drawing/2014/main" id="{9C0D955F-D6DF-9484-0297-B0B814EE7B43}"/>
              </a:ext>
            </a:extLst>
          </p:cNvPr>
          <p:cNvSpPr>
            <a:spLocks noChangeShapeType="1"/>
          </p:cNvSpPr>
          <p:nvPr/>
        </p:nvSpPr>
        <p:spPr bwMode="auto">
          <a:xfrm>
            <a:off x="5184775"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49" name="Line 53">
            <a:extLst>
              <a:ext uri="{FF2B5EF4-FFF2-40B4-BE49-F238E27FC236}">
                <a16:creationId xmlns:a16="http://schemas.microsoft.com/office/drawing/2014/main" id="{8D88C9D3-CF25-2AB3-D200-8DE98ACA291B}"/>
              </a:ext>
            </a:extLst>
          </p:cNvPr>
          <p:cNvSpPr>
            <a:spLocks noChangeShapeType="1"/>
          </p:cNvSpPr>
          <p:nvPr/>
        </p:nvSpPr>
        <p:spPr bwMode="auto">
          <a:xfrm>
            <a:off x="5994400"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0" name="Line 54">
            <a:extLst>
              <a:ext uri="{FF2B5EF4-FFF2-40B4-BE49-F238E27FC236}">
                <a16:creationId xmlns:a16="http://schemas.microsoft.com/office/drawing/2014/main" id="{ED877008-23B8-7AC2-4EB7-BFEA2FACC97E}"/>
              </a:ext>
            </a:extLst>
          </p:cNvPr>
          <p:cNvSpPr>
            <a:spLocks noChangeShapeType="1"/>
          </p:cNvSpPr>
          <p:nvPr/>
        </p:nvSpPr>
        <p:spPr bwMode="auto">
          <a:xfrm>
            <a:off x="2755900" y="1130300"/>
            <a:ext cx="40497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1" name="Line 55">
            <a:extLst>
              <a:ext uri="{FF2B5EF4-FFF2-40B4-BE49-F238E27FC236}">
                <a16:creationId xmlns:a16="http://schemas.microsoft.com/office/drawing/2014/main" id="{A12A3616-6ACE-62CD-4BD1-7BBCA9F57EA4}"/>
              </a:ext>
            </a:extLst>
          </p:cNvPr>
          <p:cNvSpPr>
            <a:spLocks noChangeShapeType="1"/>
          </p:cNvSpPr>
          <p:nvPr/>
        </p:nvSpPr>
        <p:spPr bwMode="auto">
          <a:xfrm>
            <a:off x="2755900"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252" name="Line 56">
            <a:extLst>
              <a:ext uri="{FF2B5EF4-FFF2-40B4-BE49-F238E27FC236}">
                <a16:creationId xmlns:a16="http://schemas.microsoft.com/office/drawing/2014/main" id="{1FC1E7E8-4402-6758-DEE2-59FD6E7CAF8C}"/>
              </a:ext>
            </a:extLst>
          </p:cNvPr>
          <p:cNvSpPr>
            <a:spLocks noChangeShapeType="1"/>
          </p:cNvSpPr>
          <p:nvPr/>
        </p:nvSpPr>
        <p:spPr bwMode="auto">
          <a:xfrm>
            <a:off x="1192213"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49" name="Rectangle 57">
            <a:extLst>
              <a:ext uri="{FF2B5EF4-FFF2-40B4-BE49-F238E27FC236}">
                <a16:creationId xmlns:a16="http://schemas.microsoft.com/office/drawing/2014/main" id="{8BCF63E8-6F77-0474-9030-4DC26D90E063}"/>
              </a:ext>
            </a:extLst>
          </p:cNvPr>
          <p:cNvSpPr>
            <a:spLocks noChangeArrowheads="1"/>
          </p:cNvSpPr>
          <p:nvPr/>
        </p:nvSpPr>
        <p:spPr bwMode="auto">
          <a:xfrm>
            <a:off x="5994400"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40%</a:t>
            </a:r>
            <a:endParaRPr lang="en-US" altLang="en-US" sz="2000">
              <a:solidFill>
                <a:srgbClr val="FF3300"/>
              </a:solidFill>
            </a:endParaRPr>
          </a:p>
        </p:txBody>
      </p:sp>
      <p:sp>
        <p:nvSpPr>
          <p:cNvPr id="85050" name="Rectangle 58">
            <a:extLst>
              <a:ext uri="{FF2B5EF4-FFF2-40B4-BE49-F238E27FC236}">
                <a16:creationId xmlns:a16="http://schemas.microsoft.com/office/drawing/2014/main" id="{2ED793D8-FBC0-0FCB-1F8F-BF6B1DC7D0FF}"/>
              </a:ext>
            </a:extLst>
          </p:cNvPr>
          <p:cNvSpPr>
            <a:spLocks noChangeArrowheads="1"/>
          </p:cNvSpPr>
          <p:nvPr/>
        </p:nvSpPr>
        <p:spPr bwMode="auto">
          <a:xfrm>
            <a:off x="5184775"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30%</a:t>
            </a:r>
            <a:endParaRPr lang="en-US" altLang="en-US" sz="2000">
              <a:solidFill>
                <a:srgbClr val="FF3300"/>
              </a:solidFill>
            </a:endParaRPr>
          </a:p>
        </p:txBody>
      </p:sp>
      <p:sp>
        <p:nvSpPr>
          <p:cNvPr id="85051" name="Rectangle 59">
            <a:extLst>
              <a:ext uri="{FF2B5EF4-FFF2-40B4-BE49-F238E27FC236}">
                <a16:creationId xmlns:a16="http://schemas.microsoft.com/office/drawing/2014/main" id="{784011BE-B3EA-C7DD-F164-D3DD1B402613}"/>
              </a:ext>
            </a:extLst>
          </p:cNvPr>
          <p:cNvSpPr>
            <a:spLocks noChangeArrowheads="1"/>
          </p:cNvSpPr>
          <p:nvPr/>
        </p:nvSpPr>
        <p:spPr bwMode="auto">
          <a:xfrm>
            <a:off x="4373563" y="6076950"/>
            <a:ext cx="81121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20%</a:t>
            </a:r>
            <a:endParaRPr lang="en-US" altLang="en-US" sz="2000">
              <a:solidFill>
                <a:srgbClr val="FF3300"/>
              </a:solidFill>
            </a:endParaRPr>
          </a:p>
        </p:txBody>
      </p:sp>
      <p:sp>
        <p:nvSpPr>
          <p:cNvPr id="85052" name="Rectangle 60">
            <a:extLst>
              <a:ext uri="{FF2B5EF4-FFF2-40B4-BE49-F238E27FC236}">
                <a16:creationId xmlns:a16="http://schemas.microsoft.com/office/drawing/2014/main" id="{22511604-E6AB-51C5-1CE8-7DE6C8C479B2}"/>
              </a:ext>
            </a:extLst>
          </p:cNvPr>
          <p:cNvSpPr>
            <a:spLocks noChangeArrowheads="1"/>
          </p:cNvSpPr>
          <p:nvPr/>
        </p:nvSpPr>
        <p:spPr bwMode="auto">
          <a:xfrm>
            <a:off x="3563938"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10%</a:t>
            </a:r>
            <a:endParaRPr lang="en-US" altLang="en-US" sz="2000">
              <a:solidFill>
                <a:srgbClr val="FF3300"/>
              </a:solidFill>
            </a:endParaRPr>
          </a:p>
        </p:txBody>
      </p:sp>
      <p:sp>
        <p:nvSpPr>
          <p:cNvPr id="85053" name="Rectangle 61">
            <a:extLst>
              <a:ext uri="{FF2B5EF4-FFF2-40B4-BE49-F238E27FC236}">
                <a16:creationId xmlns:a16="http://schemas.microsoft.com/office/drawing/2014/main" id="{84EE2FC7-7F70-B600-C0B9-D0C421CCCEB8}"/>
              </a:ext>
            </a:extLst>
          </p:cNvPr>
          <p:cNvSpPr>
            <a:spLocks noChangeArrowheads="1"/>
          </p:cNvSpPr>
          <p:nvPr/>
        </p:nvSpPr>
        <p:spPr bwMode="auto">
          <a:xfrm>
            <a:off x="2754313"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0%</a:t>
            </a:r>
            <a:endParaRPr lang="en-US" altLang="en-US" sz="2000">
              <a:solidFill>
                <a:srgbClr val="FF3300"/>
              </a:solidFill>
            </a:endParaRPr>
          </a:p>
        </p:txBody>
      </p:sp>
      <p:sp>
        <p:nvSpPr>
          <p:cNvPr id="51258" name="Rectangle 62">
            <a:extLst>
              <a:ext uri="{FF2B5EF4-FFF2-40B4-BE49-F238E27FC236}">
                <a16:creationId xmlns:a16="http://schemas.microsoft.com/office/drawing/2014/main" id="{48C6C43F-BF32-1F4E-14C0-AFC634F22EB9}"/>
              </a:ext>
            </a:extLst>
          </p:cNvPr>
          <p:cNvSpPr>
            <a:spLocks noChangeArrowheads="1"/>
          </p:cNvSpPr>
          <p:nvPr/>
        </p:nvSpPr>
        <p:spPr bwMode="auto">
          <a:xfrm>
            <a:off x="1944688"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59" name="Rectangle 63">
            <a:extLst>
              <a:ext uri="{FF2B5EF4-FFF2-40B4-BE49-F238E27FC236}">
                <a16:creationId xmlns:a16="http://schemas.microsoft.com/office/drawing/2014/main" id="{875D6677-1278-9FE2-76FA-13F89BF0D9F4}"/>
              </a:ext>
            </a:extLst>
          </p:cNvPr>
          <p:cNvSpPr>
            <a:spLocks noChangeArrowheads="1"/>
          </p:cNvSpPr>
          <p:nvPr/>
        </p:nvSpPr>
        <p:spPr bwMode="auto">
          <a:xfrm>
            <a:off x="1187450" y="6076950"/>
            <a:ext cx="75723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85056" name="Rectangle 64">
            <a:extLst>
              <a:ext uri="{FF2B5EF4-FFF2-40B4-BE49-F238E27FC236}">
                <a16:creationId xmlns:a16="http://schemas.microsoft.com/office/drawing/2014/main" id="{04BD48FD-74E4-00DF-BA62-5094B81DB306}"/>
              </a:ext>
            </a:extLst>
          </p:cNvPr>
          <p:cNvSpPr>
            <a:spLocks noChangeArrowheads="1"/>
          </p:cNvSpPr>
          <p:nvPr/>
        </p:nvSpPr>
        <p:spPr bwMode="auto">
          <a:xfrm>
            <a:off x="323850" y="6076950"/>
            <a:ext cx="863600" cy="582613"/>
          </a:xfrm>
          <a:prstGeom prst="rect">
            <a:avLst/>
          </a:prstGeom>
          <a:solidFill>
            <a:schemeClr val="bg1">
              <a:lumMod val="75000"/>
            </a:schemeClr>
          </a:solidFill>
          <a:ln w="9525">
            <a:noFill/>
            <a:miter lim="800000"/>
            <a:headEnd/>
            <a:tailEnd/>
          </a:ln>
          <a:effectLst/>
        </p:spPr>
        <p:txBody>
          <a:bodyPr anchor="ctr"/>
          <a:lstStyle/>
          <a:p>
            <a:pPr algn="l">
              <a:spcBef>
                <a:spcPct val="20000"/>
              </a:spcBef>
              <a:defRPr/>
            </a:pPr>
            <a:r>
              <a:rPr lang="ar-SA" sz="2000">
                <a:solidFill>
                  <a:srgbClr val="FF3300"/>
                </a:solidFill>
              </a:rPr>
              <a:t>100%</a:t>
            </a:r>
            <a:endParaRPr lang="en-US" sz="2000">
              <a:solidFill>
                <a:srgbClr val="FF3300"/>
              </a:solidFill>
            </a:endParaRPr>
          </a:p>
        </p:txBody>
      </p:sp>
      <p:sp>
        <p:nvSpPr>
          <p:cNvPr id="51261" name="Rectangle 65">
            <a:extLst>
              <a:ext uri="{FF2B5EF4-FFF2-40B4-BE49-F238E27FC236}">
                <a16:creationId xmlns:a16="http://schemas.microsoft.com/office/drawing/2014/main" id="{82955F16-16B5-A0BF-6FAE-C1C740CC3C8E}"/>
              </a:ext>
            </a:extLst>
          </p:cNvPr>
          <p:cNvSpPr>
            <a:spLocks noChangeArrowheads="1"/>
          </p:cNvSpPr>
          <p:nvPr/>
        </p:nvSpPr>
        <p:spPr bwMode="auto">
          <a:xfrm>
            <a:off x="5994400"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62" name="Rectangle 66">
            <a:extLst>
              <a:ext uri="{FF2B5EF4-FFF2-40B4-BE49-F238E27FC236}">
                <a16:creationId xmlns:a16="http://schemas.microsoft.com/office/drawing/2014/main" id="{9C79C177-0754-B0CA-7AF9-74F88935969B}"/>
              </a:ext>
            </a:extLst>
          </p:cNvPr>
          <p:cNvSpPr>
            <a:spLocks noChangeArrowheads="1"/>
          </p:cNvSpPr>
          <p:nvPr/>
        </p:nvSpPr>
        <p:spPr bwMode="auto">
          <a:xfrm>
            <a:off x="5184775"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63" name="Rectangle 67">
            <a:extLst>
              <a:ext uri="{FF2B5EF4-FFF2-40B4-BE49-F238E27FC236}">
                <a16:creationId xmlns:a16="http://schemas.microsoft.com/office/drawing/2014/main" id="{9EDE16C3-F19A-440E-0D45-58A92CBF8DC6}"/>
              </a:ext>
            </a:extLst>
          </p:cNvPr>
          <p:cNvSpPr>
            <a:spLocks noChangeArrowheads="1"/>
          </p:cNvSpPr>
          <p:nvPr/>
        </p:nvSpPr>
        <p:spPr bwMode="auto">
          <a:xfrm>
            <a:off x="4373563" y="5492750"/>
            <a:ext cx="811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64" name="Rectangle 68">
            <a:extLst>
              <a:ext uri="{FF2B5EF4-FFF2-40B4-BE49-F238E27FC236}">
                <a16:creationId xmlns:a16="http://schemas.microsoft.com/office/drawing/2014/main" id="{16F2CE73-8487-14BF-DAC0-5DC2069D41A5}"/>
              </a:ext>
            </a:extLst>
          </p:cNvPr>
          <p:cNvSpPr>
            <a:spLocks noChangeArrowheads="1"/>
          </p:cNvSpPr>
          <p:nvPr/>
        </p:nvSpPr>
        <p:spPr bwMode="auto">
          <a:xfrm>
            <a:off x="3563938"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65" name="Rectangle 69">
            <a:extLst>
              <a:ext uri="{FF2B5EF4-FFF2-40B4-BE49-F238E27FC236}">
                <a16:creationId xmlns:a16="http://schemas.microsoft.com/office/drawing/2014/main" id="{DDF3D81C-953A-9A4C-12F8-9B0A854E9899}"/>
              </a:ext>
            </a:extLst>
          </p:cNvPr>
          <p:cNvSpPr>
            <a:spLocks noChangeArrowheads="1"/>
          </p:cNvSpPr>
          <p:nvPr/>
        </p:nvSpPr>
        <p:spPr bwMode="auto">
          <a:xfrm>
            <a:off x="2754313"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66" name="Rectangle 70">
            <a:extLst>
              <a:ext uri="{FF2B5EF4-FFF2-40B4-BE49-F238E27FC236}">
                <a16:creationId xmlns:a16="http://schemas.microsoft.com/office/drawing/2014/main" id="{C5F70FF9-42DC-8C21-65F4-D64EBAFC17CA}"/>
              </a:ext>
            </a:extLst>
          </p:cNvPr>
          <p:cNvSpPr>
            <a:spLocks noChangeArrowheads="1"/>
          </p:cNvSpPr>
          <p:nvPr/>
        </p:nvSpPr>
        <p:spPr bwMode="auto">
          <a:xfrm>
            <a:off x="1944688"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67" name="Rectangle 71">
            <a:extLst>
              <a:ext uri="{FF2B5EF4-FFF2-40B4-BE49-F238E27FC236}">
                <a16:creationId xmlns:a16="http://schemas.microsoft.com/office/drawing/2014/main" id="{C6AC30B4-5D7D-B61C-D042-5E6A1549B077}"/>
              </a:ext>
            </a:extLst>
          </p:cNvPr>
          <p:cNvSpPr>
            <a:spLocks noChangeArrowheads="1"/>
          </p:cNvSpPr>
          <p:nvPr/>
        </p:nvSpPr>
        <p:spPr bwMode="auto">
          <a:xfrm>
            <a:off x="1187450" y="5492750"/>
            <a:ext cx="757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68" name="Rectangle 72">
            <a:extLst>
              <a:ext uri="{FF2B5EF4-FFF2-40B4-BE49-F238E27FC236}">
                <a16:creationId xmlns:a16="http://schemas.microsoft.com/office/drawing/2014/main" id="{85C6CD4B-74C5-2505-D875-9529ADFCE74E}"/>
              </a:ext>
            </a:extLst>
          </p:cNvPr>
          <p:cNvSpPr>
            <a:spLocks noChangeArrowheads="1"/>
          </p:cNvSpPr>
          <p:nvPr/>
        </p:nvSpPr>
        <p:spPr bwMode="auto">
          <a:xfrm>
            <a:off x="323850" y="5492750"/>
            <a:ext cx="86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69" name="Rectangle 73">
            <a:extLst>
              <a:ext uri="{FF2B5EF4-FFF2-40B4-BE49-F238E27FC236}">
                <a16:creationId xmlns:a16="http://schemas.microsoft.com/office/drawing/2014/main" id="{E13C132E-C333-3FB9-BB01-CFA87593CB45}"/>
              </a:ext>
            </a:extLst>
          </p:cNvPr>
          <p:cNvSpPr>
            <a:spLocks noChangeArrowheads="1"/>
          </p:cNvSpPr>
          <p:nvPr/>
        </p:nvSpPr>
        <p:spPr bwMode="auto">
          <a:xfrm>
            <a:off x="5994400"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70" name="Rectangle 74">
            <a:extLst>
              <a:ext uri="{FF2B5EF4-FFF2-40B4-BE49-F238E27FC236}">
                <a16:creationId xmlns:a16="http://schemas.microsoft.com/office/drawing/2014/main" id="{B8997F92-5A7F-B397-1734-B1ACEFC862B0}"/>
              </a:ext>
            </a:extLst>
          </p:cNvPr>
          <p:cNvSpPr>
            <a:spLocks noChangeArrowheads="1"/>
          </p:cNvSpPr>
          <p:nvPr/>
        </p:nvSpPr>
        <p:spPr bwMode="auto">
          <a:xfrm>
            <a:off x="5184775"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71" name="Rectangle 75">
            <a:extLst>
              <a:ext uri="{FF2B5EF4-FFF2-40B4-BE49-F238E27FC236}">
                <a16:creationId xmlns:a16="http://schemas.microsoft.com/office/drawing/2014/main" id="{893717FC-577E-A722-327E-F18863602E8C}"/>
              </a:ext>
            </a:extLst>
          </p:cNvPr>
          <p:cNvSpPr>
            <a:spLocks noChangeArrowheads="1"/>
          </p:cNvSpPr>
          <p:nvPr/>
        </p:nvSpPr>
        <p:spPr bwMode="auto">
          <a:xfrm>
            <a:off x="4373563" y="4910138"/>
            <a:ext cx="8112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72" name="Rectangle 76">
            <a:extLst>
              <a:ext uri="{FF2B5EF4-FFF2-40B4-BE49-F238E27FC236}">
                <a16:creationId xmlns:a16="http://schemas.microsoft.com/office/drawing/2014/main" id="{7253919C-1FCD-681E-FD50-7A39FCEAB5FA}"/>
              </a:ext>
            </a:extLst>
          </p:cNvPr>
          <p:cNvSpPr>
            <a:spLocks noChangeArrowheads="1"/>
          </p:cNvSpPr>
          <p:nvPr/>
        </p:nvSpPr>
        <p:spPr bwMode="auto">
          <a:xfrm>
            <a:off x="3563938"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73" name="Rectangle 77">
            <a:extLst>
              <a:ext uri="{FF2B5EF4-FFF2-40B4-BE49-F238E27FC236}">
                <a16:creationId xmlns:a16="http://schemas.microsoft.com/office/drawing/2014/main" id="{83DECFE2-0E53-BF73-76B0-6691837F8A65}"/>
              </a:ext>
            </a:extLst>
          </p:cNvPr>
          <p:cNvSpPr>
            <a:spLocks noChangeArrowheads="1"/>
          </p:cNvSpPr>
          <p:nvPr/>
        </p:nvSpPr>
        <p:spPr bwMode="auto">
          <a:xfrm>
            <a:off x="2754313"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74" name="Rectangle 78">
            <a:extLst>
              <a:ext uri="{FF2B5EF4-FFF2-40B4-BE49-F238E27FC236}">
                <a16:creationId xmlns:a16="http://schemas.microsoft.com/office/drawing/2014/main" id="{FE840EE1-09AF-E46D-0106-C1F30A933E35}"/>
              </a:ext>
            </a:extLst>
          </p:cNvPr>
          <p:cNvSpPr>
            <a:spLocks noChangeArrowheads="1"/>
          </p:cNvSpPr>
          <p:nvPr/>
        </p:nvSpPr>
        <p:spPr bwMode="auto">
          <a:xfrm>
            <a:off x="1944688"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75" name="Rectangle 79">
            <a:extLst>
              <a:ext uri="{FF2B5EF4-FFF2-40B4-BE49-F238E27FC236}">
                <a16:creationId xmlns:a16="http://schemas.microsoft.com/office/drawing/2014/main" id="{4B53F4FA-A9E0-5EA0-AD60-D98291CE224B}"/>
              </a:ext>
            </a:extLst>
          </p:cNvPr>
          <p:cNvSpPr>
            <a:spLocks noChangeArrowheads="1"/>
          </p:cNvSpPr>
          <p:nvPr/>
        </p:nvSpPr>
        <p:spPr bwMode="auto">
          <a:xfrm>
            <a:off x="1187450" y="4910138"/>
            <a:ext cx="75723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76" name="Rectangle 80">
            <a:extLst>
              <a:ext uri="{FF2B5EF4-FFF2-40B4-BE49-F238E27FC236}">
                <a16:creationId xmlns:a16="http://schemas.microsoft.com/office/drawing/2014/main" id="{A592C88C-FDB8-6456-D29C-51438E5E1625}"/>
              </a:ext>
            </a:extLst>
          </p:cNvPr>
          <p:cNvSpPr>
            <a:spLocks noChangeArrowheads="1"/>
          </p:cNvSpPr>
          <p:nvPr/>
        </p:nvSpPr>
        <p:spPr bwMode="auto">
          <a:xfrm>
            <a:off x="323850" y="4910138"/>
            <a:ext cx="863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77" name="Rectangle 81">
            <a:extLst>
              <a:ext uri="{FF2B5EF4-FFF2-40B4-BE49-F238E27FC236}">
                <a16:creationId xmlns:a16="http://schemas.microsoft.com/office/drawing/2014/main" id="{1D448C7D-5421-E4F5-AF61-D625537C0F25}"/>
              </a:ext>
            </a:extLst>
          </p:cNvPr>
          <p:cNvSpPr>
            <a:spLocks noChangeArrowheads="1"/>
          </p:cNvSpPr>
          <p:nvPr/>
        </p:nvSpPr>
        <p:spPr bwMode="auto">
          <a:xfrm>
            <a:off x="5994400"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78" name="Rectangle 82">
            <a:extLst>
              <a:ext uri="{FF2B5EF4-FFF2-40B4-BE49-F238E27FC236}">
                <a16:creationId xmlns:a16="http://schemas.microsoft.com/office/drawing/2014/main" id="{A592DF8A-8A9B-D5CC-980C-1C3C9DBFCF9B}"/>
              </a:ext>
            </a:extLst>
          </p:cNvPr>
          <p:cNvSpPr>
            <a:spLocks noChangeArrowheads="1"/>
          </p:cNvSpPr>
          <p:nvPr/>
        </p:nvSpPr>
        <p:spPr bwMode="auto">
          <a:xfrm>
            <a:off x="5184775"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79" name="Rectangle 83">
            <a:extLst>
              <a:ext uri="{FF2B5EF4-FFF2-40B4-BE49-F238E27FC236}">
                <a16:creationId xmlns:a16="http://schemas.microsoft.com/office/drawing/2014/main" id="{77E316F9-0C85-C8BA-097A-B1CF9229797B}"/>
              </a:ext>
            </a:extLst>
          </p:cNvPr>
          <p:cNvSpPr>
            <a:spLocks noChangeArrowheads="1"/>
          </p:cNvSpPr>
          <p:nvPr/>
        </p:nvSpPr>
        <p:spPr bwMode="auto">
          <a:xfrm>
            <a:off x="4373563" y="4325938"/>
            <a:ext cx="811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80" name="Rectangle 84">
            <a:extLst>
              <a:ext uri="{FF2B5EF4-FFF2-40B4-BE49-F238E27FC236}">
                <a16:creationId xmlns:a16="http://schemas.microsoft.com/office/drawing/2014/main" id="{265D3CA1-C2F6-AE1D-86C7-10979324852B}"/>
              </a:ext>
            </a:extLst>
          </p:cNvPr>
          <p:cNvSpPr>
            <a:spLocks noChangeArrowheads="1"/>
          </p:cNvSpPr>
          <p:nvPr/>
        </p:nvSpPr>
        <p:spPr bwMode="auto">
          <a:xfrm>
            <a:off x="3563938"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81" name="Rectangle 85">
            <a:extLst>
              <a:ext uri="{FF2B5EF4-FFF2-40B4-BE49-F238E27FC236}">
                <a16:creationId xmlns:a16="http://schemas.microsoft.com/office/drawing/2014/main" id="{E572ED13-CAD8-E605-86A1-28F62E251881}"/>
              </a:ext>
            </a:extLst>
          </p:cNvPr>
          <p:cNvSpPr>
            <a:spLocks noChangeArrowheads="1"/>
          </p:cNvSpPr>
          <p:nvPr/>
        </p:nvSpPr>
        <p:spPr bwMode="auto">
          <a:xfrm>
            <a:off x="2754313"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82" name="Rectangle 86">
            <a:extLst>
              <a:ext uri="{FF2B5EF4-FFF2-40B4-BE49-F238E27FC236}">
                <a16:creationId xmlns:a16="http://schemas.microsoft.com/office/drawing/2014/main" id="{CDB2B4C8-421D-AA1E-4051-7AA9B4B25F9C}"/>
              </a:ext>
            </a:extLst>
          </p:cNvPr>
          <p:cNvSpPr>
            <a:spLocks noChangeArrowheads="1"/>
          </p:cNvSpPr>
          <p:nvPr/>
        </p:nvSpPr>
        <p:spPr bwMode="auto">
          <a:xfrm>
            <a:off x="5994400"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83" name="Rectangle 87">
            <a:extLst>
              <a:ext uri="{FF2B5EF4-FFF2-40B4-BE49-F238E27FC236}">
                <a16:creationId xmlns:a16="http://schemas.microsoft.com/office/drawing/2014/main" id="{0BE9F784-00AA-184F-1B10-05100CA94CB7}"/>
              </a:ext>
            </a:extLst>
          </p:cNvPr>
          <p:cNvSpPr>
            <a:spLocks noChangeArrowheads="1"/>
          </p:cNvSpPr>
          <p:nvPr/>
        </p:nvSpPr>
        <p:spPr bwMode="auto">
          <a:xfrm>
            <a:off x="5184775"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84" name="Rectangle 88">
            <a:extLst>
              <a:ext uri="{FF2B5EF4-FFF2-40B4-BE49-F238E27FC236}">
                <a16:creationId xmlns:a16="http://schemas.microsoft.com/office/drawing/2014/main" id="{278FA537-A842-2EF9-0E26-458FAA7BCAA5}"/>
              </a:ext>
            </a:extLst>
          </p:cNvPr>
          <p:cNvSpPr>
            <a:spLocks noChangeArrowheads="1"/>
          </p:cNvSpPr>
          <p:nvPr/>
        </p:nvSpPr>
        <p:spPr bwMode="auto">
          <a:xfrm>
            <a:off x="4373563" y="3817938"/>
            <a:ext cx="8112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85" name="Rectangle 89">
            <a:extLst>
              <a:ext uri="{FF2B5EF4-FFF2-40B4-BE49-F238E27FC236}">
                <a16:creationId xmlns:a16="http://schemas.microsoft.com/office/drawing/2014/main" id="{B3A08D42-0C5B-DBC3-49ED-0BB8A7C5D3D0}"/>
              </a:ext>
            </a:extLst>
          </p:cNvPr>
          <p:cNvSpPr>
            <a:spLocks noChangeArrowheads="1"/>
          </p:cNvSpPr>
          <p:nvPr/>
        </p:nvSpPr>
        <p:spPr bwMode="auto">
          <a:xfrm>
            <a:off x="3563938"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86" name="Rectangle 90">
            <a:extLst>
              <a:ext uri="{FF2B5EF4-FFF2-40B4-BE49-F238E27FC236}">
                <a16:creationId xmlns:a16="http://schemas.microsoft.com/office/drawing/2014/main" id="{FEDDC221-E56F-776E-77BB-5113CCD55258}"/>
              </a:ext>
            </a:extLst>
          </p:cNvPr>
          <p:cNvSpPr>
            <a:spLocks noChangeArrowheads="1"/>
          </p:cNvSpPr>
          <p:nvPr/>
        </p:nvSpPr>
        <p:spPr bwMode="auto">
          <a:xfrm>
            <a:off x="2754313"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87" name="Rectangle 91">
            <a:extLst>
              <a:ext uri="{FF2B5EF4-FFF2-40B4-BE49-F238E27FC236}">
                <a16:creationId xmlns:a16="http://schemas.microsoft.com/office/drawing/2014/main" id="{A18005CF-BF82-4D6B-9B30-A86E72218619}"/>
              </a:ext>
            </a:extLst>
          </p:cNvPr>
          <p:cNvSpPr>
            <a:spLocks noChangeArrowheads="1"/>
          </p:cNvSpPr>
          <p:nvPr/>
        </p:nvSpPr>
        <p:spPr bwMode="auto">
          <a:xfrm>
            <a:off x="1944688" y="3817938"/>
            <a:ext cx="8096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88" name="Rectangle 92">
            <a:extLst>
              <a:ext uri="{FF2B5EF4-FFF2-40B4-BE49-F238E27FC236}">
                <a16:creationId xmlns:a16="http://schemas.microsoft.com/office/drawing/2014/main" id="{29581C2D-33AA-CBF4-5994-386E2BB8DAB0}"/>
              </a:ext>
            </a:extLst>
          </p:cNvPr>
          <p:cNvSpPr>
            <a:spLocks noChangeArrowheads="1"/>
          </p:cNvSpPr>
          <p:nvPr/>
        </p:nvSpPr>
        <p:spPr bwMode="auto">
          <a:xfrm>
            <a:off x="1187450" y="3817938"/>
            <a:ext cx="7572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89" name="Rectangle 93">
            <a:extLst>
              <a:ext uri="{FF2B5EF4-FFF2-40B4-BE49-F238E27FC236}">
                <a16:creationId xmlns:a16="http://schemas.microsoft.com/office/drawing/2014/main" id="{9AE1B1E3-07E7-A403-5CE8-90263CDD89BC}"/>
              </a:ext>
            </a:extLst>
          </p:cNvPr>
          <p:cNvSpPr>
            <a:spLocks noChangeArrowheads="1"/>
          </p:cNvSpPr>
          <p:nvPr/>
        </p:nvSpPr>
        <p:spPr bwMode="auto">
          <a:xfrm>
            <a:off x="323850" y="3817938"/>
            <a:ext cx="863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17%</a:t>
            </a:r>
            <a:endParaRPr lang="en-US" altLang="en-US" sz="2000">
              <a:solidFill>
                <a:srgbClr val="FF3300"/>
              </a:solidFill>
            </a:endParaRPr>
          </a:p>
        </p:txBody>
      </p:sp>
      <p:sp>
        <p:nvSpPr>
          <p:cNvPr id="51290" name="Rectangle 94">
            <a:extLst>
              <a:ext uri="{FF2B5EF4-FFF2-40B4-BE49-F238E27FC236}">
                <a16:creationId xmlns:a16="http://schemas.microsoft.com/office/drawing/2014/main" id="{0383052C-AE81-16D3-C4B8-435D81BA90BD}"/>
              </a:ext>
            </a:extLst>
          </p:cNvPr>
          <p:cNvSpPr>
            <a:spLocks noChangeArrowheads="1"/>
          </p:cNvSpPr>
          <p:nvPr/>
        </p:nvSpPr>
        <p:spPr bwMode="auto">
          <a:xfrm>
            <a:off x="5994400"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91" name="Rectangle 95">
            <a:extLst>
              <a:ext uri="{FF2B5EF4-FFF2-40B4-BE49-F238E27FC236}">
                <a16:creationId xmlns:a16="http://schemas.microsoft.com/office/drawing/2014/main" id="{16218B83-98BD-F38A-5740-BAC907458F97}"/>
              </a:ext>
            </a:extLst>
          </p:cNvPr>
          <p:cNvSpPr>
            <a:spLocks noChangeArrowheads="1"/>
          </p:cNvSpPr>
          <p:nvPr/>
        </p:nvSpPr>
        <p:spPr bwMode="auto">
          <a:xfrm>
            <a:off x="5184775"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92" name="Rectangle 96">
            <a:extLst>
              <a:ext uri="{FF2B5EF4-FFF2-40B4-BE49-F238E27FC236}">
                <a16:creationId xmlns:a16="http://schemas.microsoft.com/office/drawing/2014/main" id="{C437F6F3-5761-AE4D-983D-33FC4F4D5BB1}"/>
              </a:ext>
            </a:extLst>
          </p:cNvPr>
          <p:cNvSpPr>
            <a:spLocks noChangeArrowheads="1"/>
          </p:cNvSpPr>
          <p:nvPr/>
        </p:nvSpPr>
        <p:spPr bwMode="auto">
          <a:xfrm>
            <a:off x="4373563" y="3321050"/>
            <a:ext cx="8112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93" name="Rectangle 97">
            <a:extLst>
              <a:ext uri="{FF2B5EF4-FFF2-40B4-BE49-F238E27FC236}">
                <a16:creationId xmlns:a16="http://schemas.microsoft.com/office/drawing/2014/main" id="{EF3A2968-6ED2-47B2-6F94-BDB04812265E}"/>
              </a:ext>
            </a:extLst>
          </p:cNvPr>
          <p:cNvSpPr>
            <a:spLocks noChangeArrowheads="1"/>
          </p:cNvSpPr>
          <p:nvPr/>
        </p:nvSpPr>
        <p:spPr bwMode="auto">
          <a:xfrm>
            <a:off x="3563938"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94" name="Rectangle 98">
            <a:extLst>
              <a:ext uri="{FF2B5EF4-FFF2-40B4-BE49-F238E27FC236}">
                <a16:creationId xmlns:a16="http://schemas.microsoft.com/office/drawing/2014/main" id="{F77D3F04-EE2B-0AB6-B7AF-A0DAA81A32DB}"/>
              </a:ext>
            </a:extLst>
          </p:cNvPr>
          <p:cNvSpPr>
            <a:spLocks noChangeArrowheads="1"/>
          </p:cNvSpPr>
          <p:nvPr/>
        </p:nvSpPr>
        <p:spPr bwMode="auto">
          <a:xfrm>
            <a:off x="2754313"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95" name="Rectangle 99">
            <a:extLst>
              <a:ext uri="{FF2B5EF4-FFF2-40B4-BE49-F238E27FC236}">
                <a16:creationId xmlns:a16="http://schemas.microsoft.com/office/drawing/2014/main" id="{D17C0B5D-C5D2-F019-32BB-A7D574A7EB4F}"/>
              </a:ext>
            </a:extLst>
          </p:cNvPr>
          <p:cNvSpPr>
            <a:spLocks noChangeArrowheads="1"/>
          </p:cNvSpPr>
          <p:nvPr/>
        </p:nvSpPr>
        <p:spPr bwMode="auto">
          <a:xfrm>
            <a:off x="5994400"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96" name="Rectangle 100">
            <a:extLst>
              <a:ext uri="{FF2B5EF4-FFF2-40B4-BE49-F238E27FC236}">
                <a16:creationId xmlns:a16="http://schemas.microsoft.com/office/drawing/2014/main" id="{1E075BDB-9950-B75D-03E0-7C5383A96080}"/>
              </a:ext>
            </a:extLst>
          </p:cNvPr>
          <p:cNvSpPr>
            <a:spLocks noChangeArrowheads="1"/>
          </p:cNvSpPr>
          <p:nvPr/>
        </p:nvSpPr>
        <p:spPr bwMode="auto">
          <a:xfrm>
            <a:off x="5184775"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97" name="Rectangle 101">
            <a:extLst>
              <a:ext uri="{FF2B5EF4-FFF2-40B4-BE49-F238E27FC236}">
                <a16:creationId xmlns:a16="http://schemas.microsoft.com/office/drawing/2014/main" id="{CCB3B478-47F9-1D36-386F-5564FFB2445C}"/>
              </a:ext>
            </a:extLst>
          </p:cNvPr>
          <p:cNvSpPr>
            <a:spLocks noChangeArrowheads="1"/>
          </p:cNvSpPr>
          <p:nvPr/>
        </p:nvSpPr>
        <p:spPr bwMode="auto">
          <a:xfrm>
            <a:off x="4373563" y="2738438"/>
            <a:ext cx="8112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98" name="Rectangle 102">
            <a:extLst>
              <a:ext uri="{FF2B5EF4-FFF2-40B4-BE49-F238E27FC236}">
                <a16:creationId xmlns:a16="http://schemas.microsoft.com/office/drawing/2014/main" id="{F5CA7979-7AEE-B48E-A8CF-4926466FC6BC}"/>
              </a:ext>
            </a:extLst>
          </p:cNvPr>
          <p:cNvSpPr>
            <a:spLocks noChangeArrowheads="1"/>
          </p:cNvSpPr>
          <p:nvPr/>
        </p:nvSpPr>
        <p:spPr bwMode="auto">
          <a:xfrm>
            <a:off x="3563938"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299" name="Rectangle 103">
            <a:extLst>
              <a:ext uri="{FF2B5EF4-FFF2-40B4-BE49-F238E27FC236}">
                <a16:creationId xmlns:a16="http://schemas.microsoft.com/office/drawing/2014/main" id="{27F685C0-F8DF-FBDE-3A1C-14E0EA35185C}"/>
              </a:ext>
            </a:extLst>
          </p:cNvPr>
          <p:cNvSpPr>
            <a:spLocks noChangeArrowheads="1"/>
          </p:cNvSpPr>
          <p:nvPr/>
        </p:nvSpPr>
        <p:spPr bwMode="auto">
          <a:xfrm>
            <a:off x="2754313"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00" name="Rectangle 104">
            <a:extLst>
              <a:ext uri="{FF2B5EF4-FFF2-40B4-BE49-F238E27FC236}">
                <a16:creationId xmlns:a16="http://schemas.microsoft.com/office/drawing/2014/main" id="{74187851-1904-7589-A21C-FFE5184E76F3}"/>
              </a:ext>
            </a:extLst>
          </p:cNvPr>
          <p:cNvSpPr>
            <a:spLocks noChangeArrowheads="1"/>
          </p:cNvSpPr>
          <p:nvPr/>
        </p:nvSpPr>
        <p:spPr bwMode="auto">
          <a:xfrm>
            <a:off x="1944688" y="2738438"/>
            <a:ext cx="8096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01" name="Rectangle 105">
            <a:extLst>
              <a:ext uri="{FF2B5EF4-FFF2-40B4-BE49-F238E27FC236}">
                <a16:creationId xmlns:a16="http://schemas.microsoft.com/office/drawing/2014/main" id="{F6FA0B31-2D32-793C-1F4C-5B468997916D}"/>
              </a:ext>
            </a:extLst>
          </p:cNvPr>
          <p:cNvSpPr>
            <a:spLocks noChangeArrowheads="1"/>
          </p:cNvSpPr>
          <p:nvPr/>
        </p:nvSpPr>
        <p:spPr bwMode="auto">
          <a:xfrm>
            <a:off x="1187450" y="2738438"/>
            <a:ext cx="7572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02" name="Rectangle 106">
            <a:extLst>
              <a:ext uri="{FF2B5EF4-FFF2-40B4-BE49-F238E27FC236}">
                <a16:creationId xmlns:a16="http://schemas.microsoft.com/office/drawing/2014/main" id="{798BDD8B-9D98-F5EA-69B3-90BD33BB6275}"/>
              </a:ext>
            </a:extLst>
          </p:cNvPr>
          <p:cNvSpPr>
            <a:spLocks noChangeArrowheads="1"/>
          </p:cNvSpPr>
          <p:nvPr/>
        </p:nvSpPr>
        <p:spPr bwMode="auto">
          <a:xfrm>
            <a:off x="323850" y="2738438"/>
            <a:ext cx="863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50%</a:t>
            </a:r>
            <a:endParaRPr lang="en-US" altLang="en-US" sz="2000">
              <a:solidFill>
                <a:srgbClr val="FF3300"/>
              </a:solidFill>
            </a:endParaRPr>
          </a:p>
        </p:txBody>
      </p:sp>
      <p:sp>
        <p:nvSpPr>
          <p:cNvPr id="51303" name="Rectangle 107">
            <a:extLst>
              <a:ext uri="{FF2B5EF4-FFF2-40B4-BE49-F238E27FC236}">
                <a16:creationId xmlns:a16="http://schemas.microsoft.com/office/drawing/2014/main" id="{9BA5CDB7-7837-E34A-360D-662FAB509371}"/>
              </a:ext>
            </a:extLst>
          </p:cNvPr>
          <p:cNvSpPr>
            <a:spLocks noChangeArrowheads="1"/>
          </p:cNvSpPr>
          <p:nvPr/>
        </p:nvSpPr>
        <p:spPr bwMode="auto">
          <a:xfrm>
            <a:off x="5994400"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04" name="Rectangle 108">
            <a:extLst>
              <a:ext uri="{FF2B5EF4-FFF2-40B4-BE49-F238E27FC236}">
                <a16:creationId xmlns:a16="http://schemas.microsoft.com/office/drawing/2014/main" id="{D773ECEE-E5E0-C40A-6CC6-08AB439433C1}"/>
              </a:ext>
            </a:extLst>
          </p:cNvPr>
          <p:cNvSpPr>
            <a:spLocks noChangeArrowheads="1"/>
          </p:cNvSpPr>
          <p:nvPr/>
        </p:nvSpPr>
        <p:spPr bwMode="auto">
          <a:xfrm>
            <a:off x="5184775"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05" name="Rectangle 109">
            <a:extLst>
              <a:ext uri="{FF2B5EF4-FFF2-40B4-BE49-F238E27FC236}">
                <a16:creationId xmlns:a16="http://schemas.microsoft.com/office/drawing/2014/main" id="{7E297B49-50B8-AD76-8904-0F14AEAA6237}"/>
              </a:ext>
            </a:extLst>
          </p:cNvPr>
          <p:cNvSpPr>
            <a:spLocks noChangeArrowheads="1"/>
          </p:cNvSpPr>
          <p:nvPr/>
        </p:nvSpPr>
        <p:spPr bwMode="auto">
          <a:xfrm>
            <a:off x="4373563" y="2243138"/>
            <a:ext cx="8112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06" name="Rectangle 110">
            <a:extLst>
              <a:ext uri="{FF2B5EF4-FFF2-40B4-BE49-F238E27FC236}">
                <a16:creationId xmlns:a16="http://schemas.microsoft.com/office/drawing/2014/main" id="{BE75B48B-DADB-8E34-9222-4FE5623D32C1}"/>
              </a:ext>
            </a:extLst>
          </p:cNvPr>
          <p:cNvSpPr>
            <a:spLocks noChangeArrowheads="1"/>
          </p:cNvSpPr>
          <p:nvPr/>
        </p:nvSpPr>
        <p:spPr bwMode="auto">
          <a:xfrm>
            <a:off x="3563938"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07" name="Rectangle 111">
            <a:extLst>
              <a:ext uri="{FF2B5EF4-FFF2-40B4-BE49-F238E27FC236}">
                <a16:creationId xmlns:a16="http://schemas.microsoft.com/office/drawing/2014/main" id="{2A251C6B-87DE-DAB8-5C5B-F27385CCADA9}"/>
              </a:ext>
            </a:extLst>
          </p:cNvPr>
          <p:cNvSpPr>
            <a:spLocks noChangeArrowheads="1"/>
          </p:cNvSpPr>
          <p:nvPr/>
        </p:nvSpPr>
        <p:spPr bwMode="auto">
          <a:xfrm>
            <a:off x="2754313"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08" name="Rectangle 112">
            <a:extLst>
              <a:ext uri="{FF2B5EF4-FFF2-40B4-BE49-F238E27FC236}">
                <a16:creationId xmlns:a16="http://schemas.microsoft.com/office/drawing/2014/main" id="{D88DBE87-93D9-6496-77A5-5132323072D4}"/>
              </a:ext>
            </a:extLst>
          </p:cNvPr>
          <p:cNvSpPr>
            <a:spLocks noChangeArrowheads="1"/>
          </p:cNvSpPr>
          <p:nvPr/>
        </p:nvSpPr>
        <p:spPr bwMode="auto">
          <a:xfrm>
            <a:off x="5994400"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09" name="Rectangle 113">
            <a:extLst>
              <a:ext uri="{FF2B5EF4-FFF2-40B4-BE49-F238E27FC236}">
                <a16:creationId xmlns:a16="http://schemas.microsoft.com/office/drawing/2014/main" id="{B71E8A87-17A1-DCFB-1E68-05D34C250B8E}"/>
              </a:ext>
            </a:extLst>
          </p:cNvPr>
          <p:cNvSpPr>
            <a:spLocks noChangeArrowheads="1"/>
          </p:cNvSpPr>
          <p:nvPr/>
        </p:nvSpPr>
        <p:spPr bwMode="auto">
          <a:xfrm>
            <a:off x="5184775"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10" name="Rectangle 114">
            <a:extLst>
              <a:ext uri="{FF2B5EF4-FFF2-40B4-BE49-F238E27FC236}">
                <a16:creationId xmlns:a16="http://schemas.microsoft.com/office/drawing/2014/main" id="{067A10FB-5A7E-D3C0-5B90-F68979CE250B}"/>
              </a:ext>
            </a:extLst>
          </p:cNvPr>
          <p:cNvSpPr>
            <a:spLocks noChangeArrowheads="1"/>
          </p:cNvSpPr>
          <p:nvPr/>
        </p:nvSpPr>
        <p:spPr bwMode="auto">
          <a:xfrm>
            <a:off x="4373563" y="1660525"/>
            <a:ext cx="81121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11" name="Rectangle 115">
            <a:extLst>
              <a:ext uri="{FF2B5EF4-FFF2-40B4-BE49-F238E27FC236}">
                <a16:creationId xmlns:a16="http://schemas.microsoft.com/office/drawing/2014/main" id="{687336FC-DD9E-6067-2BAC-DFBC2F8A63C7}"/>
              </a:ext>
            </a:extLst>
          </p:cNvPr>
          <p:cNvSpPr>
            <a:spLocks noChangeArrowheads="1"/>
          </p:cNvSpPr>
          <p:nvPr/>
        </p:nvSpPr>
        <p:spPr bwMode="auto">
          <a:xfrm>
            <a:off x="3563938"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12" name="Rectangle 116">
            <a:extLst>
              <a:ext uri="{FF2B5EF4-FFF2-40B4-BE49-F238E27FC236}">
                <a16:creationId xmlns:a16="http://schemas.microsoft.com/office/drawing/2014/main" id="{7FD2FB4A-70AA-FE71-CB69-1EFE8CB7C20A}"/>
              </a:ext>
            </a:extLst>
          </p:cNvPr>
          <p:cNvSpPr>
            <a:spLocks noChangeArrowheads="1"/>
          </p:cNvSpPr>
          <p:nvPr/>
        </p:nvSpPr>
        <p:spPr bwMode="auto">
          <a:xfrm>
            <a:off x="2754313"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13" name="Rectangle 117">
            <a:extLst>
              <a:ext uri="{FF2B5EF4-FFF2-40B4-BE49-F238E27FC236}">
                <a16:creationId xmlns:a16="http://schemas.microsoft.com/office/drawing/2014/main" id="{862DEBB6-9322-24D6-37C0-49C334C8C562}"/>
              </a:ext>
            </a:extLst>
          </p:cNvPr>
          <p:cNvSpPr>
            <a:spLocks noChangeArrowheads="1"/>
          </p:cNvSpPr>
          <p:nvPr/>
        </p:nvSpPr>
        <p:spPr bwMode="auto">
          <a:xfrm>
            <a:off x="1944688" y="1660525"/>
            <a:ext cx="809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14" name="Rectangle 118">
            <a:extLst>
              <a:ext uri="{FF2B5EF4-FFF2-40B4-BE49-F238E27FC236}">
                <a16:creationId xmlns:a16="http://schemas.microsoft.com/office/drawing/2014/main" id="{7E1128B4-E07E-91E0-1A17-E754E097A70C}"/>
              </a:ext>
            </a:extLst>
          </p:cNvPr>
          <p:cNvSpPr>
            <a:spLocks noChangeArrowheads="1"/>
          </p:cNvSpPr>
          <p:nvPr/>
        </p:nvSpPr>
        <p:spPr bwMode="auto">
          <a:xfrm>
            <a:off x="1187450" y="1660525"/>
            <a:ext cx="7572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1315" name="Rectangle 119">
            <a:extLst>
              <a:ext uri="{FF2B5EF4-FFF2-40B4-BE49-F238E27FC236}">
                <a16:creationId xmlns:a16="http://schemas.microsoft.com/office/drawing/2014/main" id="{EC7020A5-D73D-606A-1B82-CC154278E6CB}"/>
              </a:ext>
            </a:extLst>
          </p:cNvPr>
          <p:cNvSpPr>
            <a:spLocks noChangeArrowheads="1"/>
          </p:cNvSpPr>
          <p:nvPr/>
        </p:nvSpPr>
        <p:spPr bwMode="auto">
          <a:xfrm>
            <a:off x="323850" y="1660525"/>
            <a:ext cx="86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33%</a:t>
            </a:r>
            <a:endParaRPr lang="en-US" altLang="en-US" sz="2000">
              <a:solidFill>
                <a:srgbClr val="FF3300"/>
              </a:solidFill>
            </a:endParaRPr>
          </a:p>
        </p:txBody>
      </p:sp>
      <p:sp>
        <p:nvSpPr>
          <p:cNvPr id="51316" name="Line 120">
            <a:extLst>
              <a:ext uri="{FF2B5EF4-FFF2-40B4-BE49-F238E27FC236}">
                <a16:creationId xmlns:a16="http://schemas.microsoft.com/office/drawing/2014/main" id="{1D6B8793-D221-EB01-BC55-6A622AF9F038}"/>
              </a:ext>
            </a:extLst>
          </p:cNvPr>
          <p:cNvSpPr>
            <a:spLocks noChangeShapeType="1"/>
          </p:cNvSpPr>
          <p:nvPr/>
        </p:nvSpPr>
        <p:spPr bwMode="auto">
          <a:xfrm>
            <a:off x="323850" y="1660525"/>
            <a:ext cx="64801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7" name="Line 121">
            <a:extLst>
              <a:ext uri="{FF2B5EF4-FFF2-40B4-BE49-F238E27FC236}">
                <a16:creationId xmlns:a16="http://schemas.microsoft.com/office/drawing/2014/main" id="{EDDCE932-90B5-5F03-01DD-1D283A880767}"/>
              </a:ext>
            </a:extLst>
          </p:cNvPr>
          <p:cNvSpPr>
            <a:spLocks noChangeShapeType="1"/>
          </p:cNvSpPr>
          <p:nvPr/>
        </p:nvSpPr>
        <p:spPr bwMode="auto">
          <a:xfrm>
            <a:off x="323850" y="27384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8" name="Line 122">
            <a:extLst>
              <a:ext uri="{FF2B5EF4-FFF2-40B4-BE49-F238E27FC236}">
                <a16:creationId xmlns:a16="http://schemas.microsoft.com/office/drawing/2014/main" id="{7037C336-7746-10AF-FC5D-80211F99F57D}"/>
              </a:ext>
            </a:extLst>
          </p:cNvPr>
          <p:cNvSpPr>
            <a:spLocks noChangeShapeType="1"/>
          </p:cNvSpPr>
          <p:nvPr/>
        </p:nvSpPr>
        <p:spPr bwMode="auto">
          <a:xfrm>
            <a:off x="323850" y="38179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9" name="Line 123">
            <a:extLst>
              <a:ext uri="{FF2B5EF4-FFF2-40B4-BE49-F238E27FC236}">
                <a16:creationId xmlns:a16="http://schemas.microsoft.com/office/drawing/2014/main" id="{8D3BA10C-38D8-704B-2FDC-DD87F7D316C9}"/>
              </a:ext>
            </a:extLst>
          </p:cNvPr>
          <p:cNvSpPr>
            <a:spLocks noChangeShapeType="1"/>
          </p:cNvSpPr>
          <p:nvPr/>
        </p:nvSpPr>
        <p:spPr bwMode="auto">
          <a:xfrm>
            <a:off x="323850" y="49101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0" name="Line 124">
            <a:extLst>
              <a:ext uri="{FF2B5EF4-FFF2-40B4-BE49-F238E27FC236}">
                <a16:creationId xmlns:a16="http://schemas.microsoft.com/office/drawing/2014/main" id="{25870E75-5BB5-D11E-6871-0777A381B655}"/>
              </a:ext>
            </a:extLst>
          </p:cNvPr>
          <p:cNvSpPr>
            <a:spLocks noChangeShapeType="1"/>
          </p:cNvSpPr>
          <p:nvPr/>
        </p:nvSpPr>
        <p:spPr bwMode="auto">
          <a:xfrm>
            <a:off x="323850" y="5492750"/>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1" name="Line 125">
            <a:extLst>
              <a:ext uri="{FF2B5EF4-FFF2-40B4-BE49-F238E27FC236}">
                <a16:creationId xmlns:a16="http://schemas.microsoft.com/office/drawing/2014/main" id="{FAAF0296-D6A5-2392-BCEA-2F4C3A915EDB}"/>
              </a:ext>
            </a:extLst>
          </p:cNvPr>
          <p:cNvSpPr>
            <a:spLocks noChangeShapeType="1"/>
          </p:cNvSpPr>
          <p:nvPr/>
        </p:nvSpPr>
        <p:spPr bwMode="auto">
          <a:xfrm>
            <a:off x="323850" y="6076950"/>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2" name="Line 126">
            <a:extLst>
              <a:ext uri="{FF2B5EF4-FFF2-40B4-BE49-F238E27FC236}">
                <a16:creationId xmlns:a16="http://schemas.microsoft.com/office/drawing/2014/main" id="{B81F9550-5A8F-8465-933A-31DD5AC26592}"/>
              </a:ext>
            </a:extLst>
          </p:cNvPr>
          <p:cNvSpPr>
            <a:spLocks noChangeShapeType="1"/>
          </p:cNvSpPr>
          <p:nvPr/>
        </p:nvSpPr>
        <p:spPr bwMode="auto">
          <a:xfrm>
            <a:off x="323850" y="6659563"/>
            <a:ext cx="64801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3" name="Line 127">
            <a:extLst>
              <a:ext uri="{FF2B5EF4-FFF2-40B4-BE49-F238E27FC236}">
                <a16:creationId xmlns:a16="http://schemas.microsoft.com/office/drawing/2014/main" id="{449FCF20-C30A-A7BB-A503-BBBBAF164ED5}"/>
              </a:ext>
            </a:extLst>
          </p:cNvPr>
          <p:cNvSpPr>
            <a:spLocks noChangeShapeType="1"/>
          </p:cNvSpPr>
          <p:nvPr/>
        </p:nvSpPr>
        <p:spPr bwMode="auto">
          <a:xfrm>
            <a:off x="323850"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4" name="Line 128">
            <a:extLst>
              <a:ext uri="{FF2B5EF4-FFF2-40B4-BE49-F238E27FC236}">
                <a16:creationId xmlns:a16="http://schemas.microsoft.com/office/drawing/2014/main" id="{242C459A-C9DC-AE08-3FB1-AC7FF2F4A639}"/>
              </a:ext>
            </a:extLst>
          </p:cNvPr>
          <p:cNvSpPr>
            <a:spLocks noChangeShapeType="1"/>
          </p:cNvSpPr>
          <p:nvPr/>
        </p:nvSpPr>
        <p:spPr bwMode="auto">
          <a:xfrm>
            <a:off x="3563938"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5" name="Line 129">
            <a:extLst>
              <a:ext uri="{FF2B5EF4-FFF2-40B4-BE49-F238E27FC236}">
                <a16:creationId xmlns:a16="http://schemas.microsoft.com/office/drawing/2014/main" id="{4F703810-CB4C-9EB3-1EB4-BACCAD52AA07}"/>
              </a:ext>
            </a:extLst>
          </p:cNvPr>
          <p:cNvSpPr>
            <a:spLocks noChangeShapeType="1"/>
          </p:cNvSpPr>
          <p:nvPr/>
        </p:nvSpPr>
        <p:spPr bwMode="auto">
          <a:xfrm>
            <a:off x="4373563"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6" name="Line 130">
            <a:extLst>
              <a:ext uri="{FF2B5EF4-FFF2-40B4-BE49-F238E27FC236}">
                <a16:creationId xmlns:a16="http://schemas.microsoft.com/office/drawing/2014/main" id="{5229E252-22E1-0A57-3389-0917E462D079}"/>
              </a:ext>
            </a:extLst>
          </p:cNvPr>
          <p:cNvSpPr>
            <a:spLocks noChangeShapeType="1"/>
          </p:cNvSpPr>
          <p:nvPr/>
        </p:nvSpPr>
        <p:spPr bwMode="auto">
          <a:xfrm>
            <a:off x="5184775"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7" name="Line 131">
            <a:extLst>
              <a:ext uri="{FF2B5EF4-FFF2-40B4-BE49-F238E27FC236}">
                <a16:creationId xmlns:a16="http://schemas.microsoft.com/office/drawing/2014/main" id="{2186A9B7-11ED-431E-BC26-BE2645EFCE2A}"/>
              </a:ext>
            </a:extLst>
          </p:cNvPr>
          <p:cNvSpPr>
            <a:spLocks noChangeShapeType="1"/>
          </p:cNvSpPr>
          <p:nvPr/>
        </p:nvSpPr>
        <p:spPr bwMode="auto">
          <a:xfrm>
            <a:off x="5994400"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8" name="Line 132">
            <a:extLst>
              <a:ext uri="{FF2B5EF4-FFF2-40B4-BE49-F238E27FC236}">
                <a16:creationId xmlns:a16="http://schemas.microsoft.com/office/drawing/2014/main" id="{F9AD77D7-2968-FEB9-FEF1-E845DB6B33D9}"/>
              </a:ext>
            </a:extLst>
          </p:cNvPr>
          <p:cNvSpPr>
            <a:spLocks noChangeShapeType="1"/>
          </p:cNvSpPr>
          <p:nvPr/>
        </p:nvSpPr>
        <p:spPr bwMode="auto">
          <a:xfrm>
            <a:off x="6804025"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9" name="Line 133">
            <a:extLst>
              <a:ext uri="{FF2B5EF4-FFF2-40B4-BE49-F238E27FC236}">
                <a16:creationId xmlns:a16="http://schemas.microsoft.com/office/drawing/2014/main" id="{AF751981-A045-AC7F-80DC-4A17FD1055B0}"/>
              </a:ext>
            </a:extLst>
          </p:cNvPr>
          <p:cNvSpPr>
            <a:spLocks noChangeShapeType="1"/>
          </p:cNvSpPr>
          <p:nvPr/>
        </p:nvSpPr>
        <p:spPr bwMode="auto">
          <a:xfrm>
            <a:off x="2754313" y="2243138"/>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0" name="Line 134">
            <a:extLst>
              <a:ext uri="{FF2B5EF4-FFF2-40B4-BE49-F238E27FC236}">
                <a16:creationId xmlns:a16="http://schemas.microsoft.com/office/drawing/2014/main" id="{1C8A10C7-EBA7-928A-F5E9-6FFA73380BDC}"/>
              </a:ext>
            </a:extLst>
          </p:cNvPr>
          <p:cNvSpPr>
            <a:spLocks noChangeShapeType="1"/>
          </p:cNvSpPr>
          <p:nvPr/>
        </p:nvSpPr>
        <p:spPr bwMode="auto">
          <a:xfrm>
            <a:off x="2754313" y="3321050"/>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1" name="Line 135">
            <a:extLst>
              <a:ext uri="{FF2B5EF4-FFF2-40B4-BE49-F238E27FC236}">
                <a16:creationId xmlns:a16="http://schemas.microsoft.com/office/drawing/2014/main" id="{458E2E5D-E19D-C4DD-51FD-6D310846FAFC}"/>
              </a:ext>
            </a:extLst>
          </p:cNvPr>
          <p:cNvSpPr>
            <a:spLocks noChangeShapeType="1"/>
          </p:cNvSpPr>
          <p:nvPr/>
        </p:nvSpPr>
        <p:spPr bwMode="auto">
          <a:xfrm>
            <a:off x="2754313" y="4325938"/>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2" name="Line 136">
            <a:extLst>
              <a:ext uri="{FF2B5EF4-FFF2-40B4-BE49-F238E27FC236}">
                <a16:creationId xmlns:a16="http://schemas.microsoft.com/office/drawing/2014/main" id="{4930E7AD-95BD-3EFC-472E-A057EDF7B2C8}"/>
              </a:ext>
            </a:extLst>
          </p:cNvPr>
          <p:cNvSpPr>
            <a:spLocks noChangeShapeType="1"/>
          </p:cNvSpPr>
          <p:nvPr/>
        </p:nvSpPr>
        <p:spPr bwMode="auto">
          <a:xfrm>
            <a:off x="2754313"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3" name="Line 137">
            <a:extLst>
              <a:ext uri="{FF2B5EF4-FFF2-40B4-BE49-F238E27FC236}">
                <a16:creationId xmlns:a16="http://schemas.microsoft.com/office/drawing/2014/main" id="{6AD34D86-C14D-DA4C-01A1-2F38EB9C377A}"/>
              </a:ext>
            </a:extLst>
          </p:cNvPr>
          <p:cNvSpPr>
            <a:spLocks noChangeShapeType="1"/>
          </p:cNvSpPr>
          <p:nvPr/>
        </p:nvSpPr>
        <p:spPr bwMode="auto">
          <a:xfrm>
            <a:off x="2754313" y="27384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4" name="Line 138">
            <a:extLst>
              <a:ext uri="{FF2B5EF4-FFF2-40B4-BE49-F238E27FC236}">
                <a16:creationId xmlns:a16="http://schemas.microsoft.com/office/drawing/2014/main" id="{A92F4560-DC04-160E-A4A8-4A62FB5C735F}"/>
              </a:ext>
            </a:extLst>
          </p:cNvPr>
          <p:cNvSpPr>
            <a:spLocks noChangeShapeType="1"/>
          </p:cNvSpPr>
          <p:nvPr/>
        </p:nvSpPr>
        <p:spPr bwMode="auto">
          <a:xfrm>
            <a:off x="2754313" y="38179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5" name="Line 139">
            <a:extLst>
              <a:ext uri="{FF2B5EF4-FFF2-40B4-BE49-F238E27FC236}">
                <a16:creationId xmlns:a16="http://schemas.microsoft.com/office/drawing/2014/main" id="{2BA9189B-31CE-4D63-FF53-551A2E3C5414}"/>
              </a:ext>
            </a:extLst>
          </p:cNvPr>
          <p:cNvSpPr>
            <a:spLocks noChangeShapeType="1"/>
          </p:cNvSpPr>
          <p:nvPr/>
        </p:nvSpPr>
        <p:spPr bwMode="auto">
          <a:xfrm>
            <a:off x="2754313" y="49101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6" name="Line 140">
            <a:extLst>
              <a:ext uri="{FF2B5EF4-FFF2-40B4-BE49-F238E27FC236}">
                <a16:creationId xmlns:a16="http://schemas.microsoft.com/office/drawing/2014/main" id="{D24ED82B-1834-D118-9131-997C4DC807F6}"/>
              </a:ext>
            </a:extLst>
          </p:cNvPr>
          <p:cNvSpPr>
            <a:spLocks noChangeShapeType="1"/>
          </p:cNvSpPr>
          <p:nvPr/>
        </p:nvSpPr>
        <p:spPr bwMode="auto">
          <a:xfrm>
            <a:off x="2754313" y="5492750"/>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7" name="Line 141">
            <a:extLst>
              <a:ext uri="{FF2B5EF4-FFF2-40B4-BE49-F238E27FC236}">
                <a16:creationId xmlns:a16="http://schemas.microsoft.com/office/drawing/2014/main" id="{72E78D03-50D0-3AA1-C550-FD2F574F2890}"/>
              </a:ext>
            </a:extLst>
          </p:cNvPr>
          <p:cNvSpPr>
            <a:spLocks noChangeShapeType="1"/>
          </p:cNvSpPr>
          <p:nvPr/>
        </p:nvSpPr>
        <p:spPr bwMode="auto">
          <a:xfrm>
            <a:off x="1944688"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8" name="Line 142">
            <a:extLst>
              <a:ext uri="{FF2B5EF4-FFF2-40B4-BE49-F238E27FC236}">
                <a16:creationId xmlns:a16="http://schemas.microsoft.com/office/drawing/2014/main" id="{78F9D03C-A396-360B-2142-9CE4FCD56645}"/>
              </a:ext>
            </a:extLst>
          </p:cNvPr>
          <p:cNvSpPr>
            <a:spLocks noChangeShapeType="1"/>
          </p:cNvSpPr>
          <p:nvPr/>
        </p:nvSpPr>
        <p:spPr bwMode="auto">
          <a:xfrm>
            <a:off x="2754313" y="6076950"/>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339" name="Line 143">
            <a:extLst>
              <a:ext uri="{FF2B5EF4-FFF2-40B4-BE49-F238E27FC236}">
                <a16:creationId xmlns:a16="http://schemas.microsoft.com/office/drawing/2014/main" id="{06CC2B96-F319-911F-BAB9-979CD13DE4D4}"/>
              </a:ext>
            </a:extLst>
          </p:cNvPr>
          <p:cNvSpPr>
            <a:spLocks noChangeShapeType="1"/>
          </p:cNvSpPr>
          <p:nvPr/>
        </p:nvSpPr>
        <p:spPr bwMode="auto">
          <a:xfrm>
            <a:off x="1187450"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136" name="AutoShape 144">
            <a:extLst>
              <a:ext uri="{FF2B5EF4-FFF2-40B4-BE49-F238E27FC236}">
                <a16:creationId xmlns:a16="http://schemas.microsoft.com/office/drawing/2014/main" id="{F49D3B19-AC9C-D7DA-C291-395FCD9F6D54}"/>
              </a:ext>
            </a:extLst>
          </p:cNvPr>
          <p:cNvSpPr>
            <a:spLocks noChangeArrowheads="1"/>
          </p:cNvSpPr>
          <p:nvPr/>
        </p:nvSpPr>
        <p:spPr bwMode="auto">
          <a:xfrm>
            <a:off x="1547813" y="1881188"/>
            <a:ext cx="6911975" cy="900112"/>
          </a:xfrm>
          <a:prstGeom prst="wedgeEllipseCallout">
            <a:avLst>
              <a:gd name="adj1" fmla="val 6731"/>
              <a:gd name="adj2" fmla="val -157759"/>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a:lstStyle/>
          <a:p>
            <a:pPr algn="ctr">
              <a:defRPr/>
            </a:pPr>
            <a:r>
              <a:rPr lang="ar-SA" sz="1800">
                <a:latin typeface="Tahoma" pitchFamily="34" charset="0"/>
                <a:cs typeface="Tahoma" pitchFamily="34" charset="0"/>
              </a:rPr>
              <a:t>3- تحديد مستويات الاهداف السلوكية المراد قياس مدى تحققها وعدد الاهداف في كل مستوى</a:t>
            </a:r>
            <a:endParaRPr lang="en-US" sz="1800">
              <a:latin typeface="Tahoma" pitchFamily="34" charset="0"/>
              <a:cs typeface="Tahoma" pitchFamily="34" charset="0"/>
            </a:endParaRPr>
          </a:p>
        </p:txBody>
      </p:sp>
      <p:sp>
        <p:nvSpPr>
          <p:cNvPr id="85137" name="AutoShape 145">
            <a:extLst>
              <a:ext uri="{FF2B5EF4-FFF2-40B4-BE49-F238E27FC236}">
                <a16:creationId xmlns:a16="http://schemas.microsoft.com/office/drawing/2014/main" id="{9E24FB5A-1961-1411-B36E-EFA4C8549BF5}"/>
              </a:ext>
            </a:extLst>
          </p:cNvPr>
          <p:cNvSpPr>
            <a:spLocks noChangeArrowheads="1"/>
          </p:cNvSpPr>
          <p:nvPr/>
        </p:nvSpPr>
        <p:spPr bwMode="auto">
          <a:xfrm>
            <a:off x="468313" y="4868863"/>
            <a:ext cx="6443662" cy="936625"/>
          </a:xfrm>
          <a:prstGeom prst="wedgeEllipseCallout">
            <a:avLst>
              <a:gd name="adj1" fmla="val 40292"/>
              <a:gd name="adj2" fmla="val 108981"/>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a:lstStyle/>
          <a:p>
            <a:pPr algn="ctr">
              <a:defRPr/>
            </a:pPr>
            <a:r>
              <a:rPr lang="ar-SA" sz="1800">
                <a:latin typeface="Tahoma" pitchFamily="34" charset="0"/>
                <a:cs typeface="Tahoma" pitchFamily="34" charset="0"/>
              </a:rPr>
              <a:t>4- تحديد الوزن النسبي للاهداف في مستوياتها المختلفة</a:t>
            </a:r>
            <a:endParaRPr lang="en-US" sz="1800">
              <a:latin typeface="Tahoma" pitchFamily="34" charset="0"/>
              <a:cs typeface="Tahoma" pitchFamily="34" charset="0"/>
            </a:endParaRPr>
          </a:p>
        </p:txBody>
      </p:sp>
      <p:grpSp>
        <p:nvGrpSpPr>
          <p:cNvPr id="3" name="Group 146">
            <a:extLst>
              <a:ext uri="{FF2B5EF4-FFF2-40B4-BE49-F238E27FC236}">
                <a16:creationId xmlns:a16="http://schemas.microsoft.com/office/drawing/2014/main" id="{FFD89DB8-34DD-9C5C-47B3-EEC3386396AA}"/>
              </a:ext>
            </a:extLst>
          </p:cNvPr>
          <p:cNvGrpSpPr>
            <a:grpSpLocks/>
          </p:cNvGrpSpPr>
          <p:nvPr/>
        </p:nvGrpSpPr>
        <p:grpSpPr bwMode="auto">
          <a:xfrm>
            <a:off x="539750" y="2960688"/>
            <a:ext cx="4573588" cy="936625"/>
            <a:chOff x="-2881" y="2160"/>
            <a:chExt cx="2881" cy="590"/>
          </a:xfrm>
        </p:grpSpPr>
        <p:sp>
          <p:nvSpPr>
            <p:cNvPr id="85139" name="Rectangle 147">
              <a:extLst>
                <a:ext uri="{FF2B5EF4-FFF2-40B4-BE49-F238E27FC236}">
                  <a16:creationId xmlns:a16="http://schemas.microsoft.com/office/drawing/2014/main" id="{B84B825B-9B13-EEE5-022C-83CF25C702DE}"/>
                </a:ext>
              </a:extLst>
            </p:cNvPr>
            <p:cNvSpPr>
              <a:spLocks noChangeArrowheads="1"/>
            </p:cNvSpPr>
            <p:nvPr/>
          </p:nvSpPr>
          <p:spPr bwMode="auto">
            <a:xfrm>
              <a:off x="-2881" y="2160"/>
              <a:ext cx="2881" cy="590"/>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wrap="none" anchor="ctr"/>
            <a:lstStyle/>
            <a:p>
              <a:pPr>
                <a:defRPr/>
              </a:pPr>
              <a:endParaRPr lang="ar-SA"/>
            </a:p>
          </p:txBody>
        </p:sp>
        <p:grpSp>
          <p:nvGrpSpPr>
            <p:cNvPr id="51353" name="Group 148">
              <a:extLst>
                <a:ext uri="{FF2B5EF4-FFF2-40B4-BE49-F238E27FC236}">
                  <a16:creationId xmlns:a16="http://schemas.microsoft.com/office/drawing/2014/main" id="{0C412B16-E7BA-0EDF-79C2-C77C23F00207}"/>
                </a:ext>
              </a:extLst>
            </p:cNvPr>
            <p:cNvGrpSpPr>
              <a:grpSpLocks/>
            </p:cNvGrpSpPr>
            <p:nvPr/>
          </p:nvGrpSpPr>
          <p:grpSpPr bwMode="auto">
            <a:xfrm>
              <a:off x="-2858" y="2160"/>
              <a:ext cx="2858" cy="549"/>
              <a:chOff x="-2858" y="2160"/>
              <a:chExt cx="2858" cy="549"/>
            </a:xfrm>
          </p:grpSpPr>
          <p:sp>
            <p:nvSpPr>
              <p:cNvPr id="51354" name="Text Box 149">
                <a:extLst>
                  <a:ext uri="{FF2B5EF4-FFF2-40B4-BE49-F238E27FC236}">
                    <a16:creationId xmlns:a16="http://schemas.microsoft.com/office/drawing/2014/main" id="{508C3087-A5F8-18AC-5D0F-BB9776DF6B0E}"/>
                  </a:ext>
                </a:extLst>
              </p:cNvPr>
              <p:cNvSpPr txBox="1">
                <a:spLocks noChangeArrowheads="1"/>
              </p:cNvSpPr>
              <p:nvPr/>
            </p:nvSpPr>
            <p:spPr bwMode="auto">
              <a:xfrm>
                <a:off x="-2314" y="2160"/>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1800">
                    <a:latin typeface="Tahoma" panose="020B0604030504040204" pitchFamily="34" charset="0"/>
                    <a:cs typeface="Tahoma" panose="020B0604030504040204" pitchFamily="34" charset="0"/>
                  </a:rPr>
                  <a:t>عدد الأهداف في ذلك المستوى</a:t>
                </a:r>
                <a:endParaRPr lang="en-US" altLang="en-US" sz="1800">
                  <a:latin typeface="Tahoma" panose="020B0604030504040204" pitchFamily="34" charset="0"/>
                  <a:cs typeface="Tahoma" panose="020B0604030504040204" pitchFamily="34" charset="0"/>
                </a:endParaRPr>
              </a:p>
            </p:txBody>
          </p:sp>
          <p:sp>
            <p:nvSpPr>
              <p:cNvPr id="51355" name="Text Box 150">
                <a:extLst>
                  <a:ext uri="{FF2B5EF4-FFF2-40B4-BE49-F238E27FC236}">
                    <a16:creationId xmlns:a16="http://schemas.microsoft.com/office/drawing/2014/main" id="{0997A27D-9917-9F8C-17C3-B29DCAC79007}"/>
                  </a:ext>
                </a:extLst>
              </p:cNvPr>
              <p:cNvSpPr txBox="1">
                <a:spLocks noChangeArrowheads="1"/>
              </p:cNvSpPr>
              <p:nvPr/>
            </p:nvSpPr>
            <p:spPr bwMode="auto">
              <a:xfrm>
                <a:off x="-2427" y="2478"/>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1800">
                    <a:latin typeface="Tahoma" panose="020B0604030504040204" pitchFamily="34" charset="0"/>
                    <a:cs typeface="Tahoma" panose="020B0604030504040204" pitchFamily="34" charset="0"/>
                  </a:rPr>
                  <a:t>مجموع أهداف المادة كاملة</a:t>
                </a:r>
                <a:endParaRPr lang="en-US" altLang="en-US" sz="1800">
                  <a:latin typeface="Tahoma" panose="020B0604030504040204" pitchFamily="34" charset="0"/>
                  <a:cs typeface="Tahoma" panose="020B0604030504040204" pitchFamily="34" charset="0"/>
                </a:endParaRPr>
              </a:p>
            </p:txBody>
          </p:sp>
          <p:sp>
            <p:nvSpPr>
              <p:cNvPr id="51356" name="Text Box 151">
                <a:extLst>
                  <a:ext uri="{FF2B5EF4-FFF2-40B4-BE49-F238E27FC236}">
                    <a16:creationId xmlns:a16="http://schemas.microsoft.com/office/drawing/2014/main" id="{BED4056A-63DF-1FDC-A7E2-BC344D354759}"/>
                  </a:ext>
                </a:extLst>
              </p:cNvPr>
              <p:cNvSpPr txBox="1">
                <a:spLocks noChangeArrowheads="1"/>
              </p:cNvSpPr>
              <p:nvPr/>
            </p:nvSpPr>
            <p:spPr bwMode="auto">
              <a:xfrm>
                <a:off x="-2858" y="2319"/>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en-US" altLang="en-US" sz="1800">
                    <a:latin typeface="Tahoma" panose="020B0604030504040204" pitchFamily="34" charset="0"/>
                    <a:cs typeface="Tahoma" panose="020B0604030504040204" pitchFamily="34" charset="0"/>
                  </a:rPr>
                  <a:t>X</a:t>
                </a:r>
                <a:r>
                  <a:rPr lang="ar-SA" altLang="en-US" sz="1800">
                    <a:latin typeface="Tahoma" panose="020B0604030504040204" pitchFamily="34" charset="0"/>
                    <a:cs typeface="Tahoma" panose="020B0604030504040204" pitchFamily="34" charset="0"/>
                  </a:rPr>
                  <a:t> 100</a:t>
                </a:r>
                <a:endParaRPr lang="en-US" altLang="en-US" sz="1800">
                  <a:latin typeface="Tahoma" panose="020B0604030504040204" pitchFamily="34" charset="0"/>
                  <a:cs typeface="Tahoma" panose="020B0604030504040204" pitchFamily="34" charset="0"/>
                </a:endParaRPr>
              </a:p>
            </p:txBody>
          </p:sp>
          <p:sp>
            <p:nvSpPr>
              <p:cNvPr id="51357" name="Line 152">
                <a:extLst>
                  <a:ext uri="{FF2B5EF4-FFF2-40B4-BE49-F238E27FC236}">
                    <a16:creationId xmlns:a16="http://schemas.microsoft.com/office/drawing/2014/main" id="{CC319046-8BFF-3235-3914-9C1B0551CD21}"/>
                  </a:ext>
                </a:extLst>
              </p:cNvPr>
              <p:cNvSpPr>
                <a:spLocks noChangeShapeType="1"/>
              </p:cNvSpPr>
              <p:nvPr/>
            </p:nvSpPr>
            <p:spPr bwMode="auto">
              <a:xfrm flipH="1">
                <a:off x="-2246" y="2455"/>
                <a:ext cx="21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 name="Group 153">
            <a:extLst>
              <a:ext uri="{FF2B5EF4-FFF2-40B4-BE49-F238E27FC236}">
                <a16:creationId xmlns:a16="http://schemas.microsoft.com/office/drawing/2014/main" id="{A05A5014-6C09-D852-A2FF-1ED206B458B0}"/>
              </a:ext>
            </a:extLst>
          </p:cNvPr>
          <p:cNvGrpSpPr>
            <a:grpSpLocks/>
          </p:cNvGrpSpPr>
          <p:nvPr/>
        </p:nvGrpSpPr>
        <p:grpSpPr bwMode="auto">
          <a:xfrm>
            <a:off x="539750" y="3933825"/>
            <a:ext cx="4573588" cy="936625"/>
            <a:chOff x="-2881" y="2160"/>
            <a:chExt cx="2881" cy="590"/>
          </a:xfrm>
        </p:grpSpPr>
        <p:sp>
          <p:nvSpPr>
            <p:cNvPr id="85146" name="Rectangle 154">
              <a:extLst>
                <a:ext uri="{FF2B5EF4-FFF2-40B4-BE49-F238E27FC236}">
                  <a16:creationId xmlns:a16="http://schemas.microsoft.com/office/drawing/2014/main" id="{0181D9D3-BFE8-8456-2A5B-D25300EFB789}"/>
                </a:ext>
              </a:extLst>
            </p:cNvPr>
            <p:cNvSpPr>
              <a:spLocks noChangeArrowheads="1"/>
            </p:cNvSpPr>
            <p:nvPr/>
          </p:nvSpPr>
          <p:spPr bwMode="auto">
            <a:xfrm>
              <a:off x="-2881" y="2160"/>
              <a:ext cx="2881" cy="590"/>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wrap="none" anchor="ctr"/>
            <a:lstStyle/>
            <a:p>
              <a:pPr>
                <a:defRPr/>
              </a:pPr>
              <a:endParaRPr lang="ar-SA"/>
            </a:p>
          </p:txBody>
        </p:sp>
        <p:grpSp>
          <p:nvGrpSpPr>
            <p:cNvPr id="51347" name="Group 155">
              <a:extLst>
                <a:ext uri="{FF2B5EF4-FFF2-40B4-BE49-F238E27FC236}">
                  <a16:creationId xmlns:a16="http://schemas.microsoft.com/office/drawing/2014/main" id="{95BC8A87-07FC-FBE6-FA3A-6FF9F6730A5F}"/>
                </a:ext>
              </a:extLst>
            </p:cNvPr>
            <p:cNvGrpSpPr>
              <a:grpSpLocks/>
            </p:cNvGrpSpPr>
            <p:nvPr/>
          </p:nvGrpSpPr>
          <p:grpSpPr bwMode="auto">
            <a:xfrm>
              <a:off x="-2858" y="2160"/>
              <a:ext cx="2858" cy="549"/>
              <a:chOff x="-2858" y="2160"/>
              <a:chExt cx="2858" cy="549"/>
            </a:xfrm>
          </p:grpSpPr>
          <p:sp>
            <p:nvSpPr>
              <p:cNvPr id="51348" name="Text Box 156">
                <a:extLst>
                  <a:ext uri="{FF2B5EF4-FFF2-40B4-BE49-F238E27FC236}">
                    <a16:creationId xmlns:a16="http://schemas.microsoft.com/office/drawing/2014/main" id="{A25C9CC7-F045-DD9B-546D-EBC60E7806F6}"/>
                  </a:ext>
                </a:extLst>
              </p:cNvPr>
              <p:cNvSpPr txBox="1">
                <a:spLocks noChangeArrowheads="1"/>
              </p:cNvSpPr>
              <p:nvPr/>
            </p:nvSpPr>
            <p:spPr bwMode="auto">
              <a:xfrm>
                <a:off x="-2314" y="2160"/>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50000"/>
                  </a:spcBef>
                </a:pPr>
                <a:r>
                  <a:rPr lang="ar-SA" altLang="en-US" sz="1800">
                    <a:latin typeface="Tahoma" panose="020B0604030504040204" pitchFamily="34" charset="0"/>
                    <a:cs typeface="Tahoma" panose="020B0604030504040204" pitchFamily="34" charset="0"/>
                  </a:rPr>
                  <a:t>20  </a:t>
                </a:r>
                <a:endParaRPr lang="en-US" altLang="en-US" sz="1800">
                  <a:latin typeface="Tahoma" panose="020B0604030504040204" pitchFamily="34" charset="0"/>
                  <a:cs typeface="Tahoma" panose="020B0604030504040204" pitchFamily="34" charset="0"/>
                </a:endParaRPr>
              </a:p>
            </p:txBody>
          </p:sp>
          <p:sp>
            <p:nvSpPr>
              <p:cNvPr id="51349" name="Text Box 157">
                <a:extLst>
                  <a:ext uri="{FF2B5EF4-FFF2-40B4-BE49-F238E27FC236}">
                    <a16:creationId xmlns:a16="http://schemas.microsoft.com/office/drawing/2014/main" id="{110C558C-ED49-76BB-EF04-D79BA010E610}"/>
                  </a:ext>
                </a:extLst>
              </p:cNvPr>
              <p:cNvSpPr txBox="1">
                <a:spLocks noChangeArrowheads="1"/>
              </p:cNvSpPr>
              <p:nvPr/>
            </p:nvSpPr>
            <p:spPr bwMode="auto">
              <a:xfrm>
                <a:off x="-2427" y="2478"/>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50000"/>
                  </a:spcBef>
                </a:pPr>
                <a:r>
                  <a:rPr lang="ar-SA" altLang="en-US" sz="1800">
                    <a:latin typeface="Tahoma" panose="020B0604030504040204" pitchFamily="34" charset="0"/>
                    <a:cs typeface="Tahoma" panose="020B0604030504040204" pitchFamily="34" charset="0"/>
                  </a:rPr>
                  <a:t>50</a:t>
                </a:r>
                <a:endParaRPr lang="en-US" altLang="en-US" sz="1800">
                  <a:latin typeface="Tahoma" panose="020B0604030504040204" pitchFamily="34" charset="0"/>
                  <a:cs typeface="Tahoma" panose="020B0604030504040204" pitchFamily="34" charset="0"/>
                </a:endParaRPr>
              </a:p>
            </p:txBody>
          </p:sp>
          <p:sp>
            <p:nvSpPr>
              <p:cNvPr id="51350" name="Text Box 158">
                <a:extLst>
                  <a:ext uri="{FF2B5EF4-FFF2-40B4-BE49-F238E27FC236}">
                    <a16:creationId xmlns:a16="http://schemas.microsoft.com/office/drawing/2014/main" id="{1B3E21A1-1E0E-68EE-03BF-F33946C1C98D}"/>
                  </a:ext>
                </a:extLst>
              </p:cNvPr>
              <p:cNvSpPr txBox="1">
                <a:spLocks noChangeArrowheads="1"/>
              </p:cNvSpPr>
              <p:nvPr/>
            </p:nvSpPr>
            <p:spPr bwMode="auto">
              <a:xfrm>
                <a:off x="-2858" y="2319"/>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en-US" altLang="en-US" sz="1800">
                    <a:latin typeface="Tahoma" panose="020B0604030504040204" pitchFamily="34" charset="0"/>
                    <a:cs typeface="Tahoma" panose="020B0604030504040204" pitchFamily="34" charset="0"/>
                  </a:rPr>
                  <a:t>X</a:t>
                </a:r>
                <a:r>
                  <a:rPr lang="ar-SA" altLang="en-US" sz="1800">
                    <a:latin typeface="Tahoma" panose="020B0604030504040204" pitchFamily="34" charset="0"/>
                    <a:cs typeface="Tahoma" panose="020B0604030504040204" pitchFamily="34" charset="0"/>
                  </a:rPr>
                  <a:t> 100</a:t>
                </a:r>
                <a:endParaRPr lang="en-US" altLang="en-US" sz="1800">
                  <a:latin typeface="Tahoma" panose="020B0604030504040204" pitchFamily="34" charset="0"/>
                  <a:cs typeface="Tahoma" panose="020B0604030504040204" pitchFamily="34" charset="0"/>
                </a:endParaRPr>
              </a:p>
            </p:txBody>
          </p:sp>
          <p:sp>
            <p:nvSpPr>
              <p:cNvPr id="51351" name="Line 159">
                <a:extLst>
                  <a:ext uri="{FF2B5EF4-FFF2-40B4-BE49-F238E27FC236}">
                    <a16:creationId xmlns:a16="http://schemas.microsoft.com/office/drawing/2014/main" id="{033759B7-6812-8D6A-C57C-D4361C8185D0}"/>
                  </a:ext>
                </a:extLst>
              </p:cNvPr>
              <p:cNvSpPr>
                <a:spLocks noChangeShapeType="1"/>
              </p:cNvSpPr>
              <p:nvPr/>
            </p:nvSpPr>
            <p:spPr bwMode="auto">
              <a:xfrm flipH="1">
                <a:off x="-2246" y="2455"/>
                <a:ext cx="21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85152" name="Line 160">
            <a:extLst>
              <a:ext uri="{FF2B5EF4-FFF2-40B4-BE49-F238E27FC236}">
                <a16:creationId xmlns:a16="http://schemas.microsoft.com/office/drawing/2014/main" id="{255E5734-4B91-B51C-726B-3F1CE68263A5}"/>
              </a:ext>
            </a:extLst>
          </p:cNvPr>
          <p:cNvSpPr>
            <a:spLocks noChangeShapeType="1"/>
          </p:cNvSpPr>
          <p:nvPr/>
        </p:nvSpPr>
        <p:spPr bwMode="auto">
          <a:xfrm>
            <a:off x="684213" y="4760913"/>
            <a:ext cx="0" cy="140493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153" name="Line 161">
            <a:extLst>
              <a:ext uri="{FF2B5EF4-FFF2-40B4-BE49-F238E27FC236}">
                <a16:creationId xmlns:a16="http://schemas.microsoft.com/office/drawing/2014/main" id="{8E8FBB74-0819-E743-FFBC-384E0FAC981A}"/>
              </a:ext>
            </a:extLst>
          </p:cNvPr>
          <p:cNvSpPr>
            <a:spLocks noChangeShapeType="1"/>
          </p:cNvSpPr>
          <p:nvPr/>
        </p:nvSpPr>
        <p:spPr bwMode="auto">
          <a:xfrm flipH="1">
            <a:off x="1042988" y="6416675"/>
            <a:ext cx="17653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5136"/>
                                        </p:tgtEl>
                                        <p:attrNameLst>
                                          <p:attrName>style.visibility</p:attrName>
                                        </p:attrNameLst>
                                      </p:cBhvr>
                                      <p:to>
                                        <p:strVal val="visible"/>
                                      </p:to>
                                    </p:set>
                                    <p:anim calcmode="lin" valueType="num">
                                      <p:cBhvr additive="base">
                                        <p:cTn id="7" dur="500" fill="hold"/>
                                        <p:tgtEl>
                                          <p:spTgt spid="85136"/>
                                        </p:tgtEl>
                                        <p:attrNameLst>
                                          <p:attrName>ppt_x</p:attrName>
                                        </p:attrNameLst>
                                      </p:cBhvr>
                                      <p:tavLst>
                                        <p:tav tm="0">
                                          <p:val>
                                            <p:strVal val="0-#ppt_w/2"/>
                                          </p:val>
                                        </p:tav>
                                        <p:tav tm="100000">
                                          <p:val>
                                            <p:strVal val="#ppt_x"/>
                                          </p:val>
                                        </p:tav>
                                      </p:tavLst>
                                    </p:anim>
                                    <p:anim calcmode="lin" valueType="num">
                                      <p:cBhvr additive="base">
                                        <p:cTn id="8" dur="500" fill="hold"/>
                                        <p:tgtEl>
                                          <p:spTgt spid="851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1" fill="hold" grpId="1" nodeType="clickEffect">
                                  <p:stCondLst>
                                    <p:cond delay="0"/>
                                  </p:stCondLst>
                                  <p:childTnLst>
                                    <p:anim calcmode="lin" valueType="num">
                                      <p:cBhvr additive="base">
                                        <p:cTn id="12" dur="500"/>
                                        <p:tgtEl>
                                          <p:spTgt spid="85136"/>
                                        </p:tgtEl>
                                        <p:attrNameLst>
                                          <p:attrName>ppt_x</p:attrName>
                                        </p:attrNameLst>
                                      </p:cBhvr>
                                      <p:tavLst>
                                        <p:tav tm="0">
                                          <p:val>
                                            <p:strVal val="ppt_x"/>
                                          </p:val>
                                        </p:tav>
                                        <p:tav tm="100000">
                                          <p:val>
                                            <p:strVal val="ppt_x"/>
                                          </p:val>
                                        </p:tav>
                                      </p:tavLst>
                                    </p:anim>
                                    <p:anim calcmode="lin" valueType="num">
                                      <p:cBhvr additive="base">
                                        <p:cTn id="13" dur="500"/>
                                        <p:tgtEl>
                                          <p:spTgt spid="85136"/>
                                        </p:tgtEl>
                                        <p:attrNameLst>
                                          <p:attrName>ppt_y</p:attrName>
                                        </p:attrNameLst>
                                      </p:cBhvr>
                                      <p:tavLst>
                                        <p:tav tm="0">
                                          <p:val>
                                            <p:strVal val="ppt_y"/>
                                          </p:val>
                                        </p:tav>
                                        <p:tav tm="100000">
                                          <p:val>
                                            <p:strVal val="0-ppt_h/2"/>
                                          </p:val>
                                        </p:tav>
                                      </p:tavLst>
                                    </p:anim>
                                    <p:set>
                                      <p:cBhvr>
                                        <p:cTn id="14" dur="1" fill="hold">
                                          <p:stCondLst>
                                            <p:cond delay="499"/>
                                          </p:stCondLst>
                                        </p:cTn>
                                        <p:tgtEl>
                                          <p:spTgt spid="85136"/>
                                        </p:tgtEl>
                                        <p:attrNameLst>
                                          <p:attrName>style.visibility</p:attrName>
                                        </p:attrNameLst>
                                      </p:cBhvr>
                                      <p:to>
                                        <p:strVal val="hidden"/>
                                      </p:to>
                                    </p:set>
                                  </p:childTnLst>
                                </p:cTn>
                              </p:par>
                            </p:childTnLst>
                          </p:cTn>
                        </p:par>
                        <p:par>
                          <p:cTn id="15" fill="hold" nodeType="afterGroup">
                            <p:stCondLst>
                              <p:cond delay="500"/>
                            </p:stCondLst>
                            <p:childTnLst>
                              <p:par>
                                <p:cTn id="16" presetID="8" presetClass="entr" presetSubtype="16" fill="hold" grpId="0" nodeType="afterEffect">
                                  <p:stCondLst>
                                    <p:cond delay="0"/>
                                  </p:stCondLst>
                                  <p:childTnLst>
                                    <p:set>
                                      <p:cBhvr>
                                        <p:cTn id="17" dur="1" fill="hold">
                                          <p:stCondLst>
                                            <p:cond delay="0"/>
                                          </p:stCondLst>
                                        </p:cTn>
                                        <p:tgtEl>
                                          <p:spTgt spid="85028"/>
                                        </p:tgtEl>
                                        <p:attrNameLst>
                                          <p:attrName>style.visibility</p:attrName>
                                        </p:attrNameLst>
                                      </p:cBhvr>
                                      <p:to>
                                        <p:strVal val="visible"/>
                                      </p:to>
                                    </p:set>
                                    <p:animEffect transition="in" filter="diamond(in)">
                                      <p:cBhvr>
                                        <p:cTn id="18" dur="2000"/>
                                        <p:tgtEl>
                                          <p:spTgt spid="85028"/>
                                        </p:tgtEl>
                                      </p:cBhvr>
                                    </p:animEffect>
                                  </p:childTnLst>
                                </p:cTn>
                              </p:par>
                            </p:childTnLst>
                          </p:cTn>
                        </p:par>
                        <p:par>
                          <p:cTn id="19" fill="hold" nodeType="afterGroup">
                            <p:stCondLst>
                              <p:cond delay="2500"/>
                            </p:stCondLst>
                            <p:childTnLst>
                              <p:par>
                                <p:cTn id="20" presetID="8" presetClass="entr" presetSubtype="16" fill="hold" grpId="0" nodeType="afterEffect">
                                  <p:stCondLst>
                                    <p:cond delay="0"/>
                                  </p:stCondLst>
                                  <p:childTnLst>
                                    <p:set>
                                      <p:cBhvr>
                                        <p:cTn id="21" dur="1" fill="hold">
                                          <p:stCondLst>
                                            <p:cond delay="0"/>
                                          </p:stCondLst>
                                        </p:cTn>
                                        <p:tgtEl>
                                          <p:spTgt spid="85029"/>
                                        </p:tgtEl>
                                        <p:attrNameLst>
                                          <p:attrName>style.visibility</p:attrName>
                                        </p:attrNameLst>
                                      </p:cBhvr>
                                      <p:to>
                                        <p:strVal val="visible"/>
                                      </p:to>
                                    </p:set>
                                    <p:animEffect transition="in" filter="diamond(in)">
                                      <p:cBhvr>
                                        <p:cTn id="22" dur="2000"/>
                                        <p:tgtEl>
                                          <p:spTgt spid="85029"/>
                                        </p:tgtEl>
                                      </p:cBhvr>
                                    </p:animEffect>
                                  </p:childTnLst>
                                </p:cTn>
                              </p:par>
                            </p:childTnLst>
                          </p:cTn>
                        </p:par>
                        <p:par>
                          <p:cTn id="23" fill="hold" nodeType="afterGroup">
                            <p:stCondLst>
                              <p:cond delay="4500"/>
                            </p:stCondLst>
                            <p:childTnLst>
                              <p:par>
                                <p:cTn id="24" presetID="8" presetClass="entr" presetSubtype="16" fill="hold" grpId="0" nodeType="afterEffect">
                                  <p:stCondLst>
                                    <p:cond delay="0"/>
                                  </p:stCondLst>
                                  <p:childTnLst>
                                    <p:set>
                                      <p:cBhvr>
                                        <p:cTn id="25" dur="1" fill="hold">
                                          <p:stCondLst>
                                            <p:cond delay="0"/>
                                          </p:stCondLst>
                                        </p:cTn>
                                        <p:tgtEl>
                                          <p:spTgt spid="85030"/>
                                        </p:tgtEl>
                                        <p:attrNameLst>
                                          <p:attrName>style.visibility</p:attrName>
                                        </p:attrNameLst>
                                      </p:cBhvr>
                                      <p:to>
                                        <p:strVal val="visible"/>
                                      </p:to>
                                    </p:set>
                                    <p:animEffect transition="in" filter="diamond(in)">
                                      <p:cBhvr>
                                        <p:cTn id="26" dur="2000"/>
                                        <p:tgtEl>
                                          <p:spTgt spid="85030"/>
                                        </p:tgtEl>
                                      </p:cBhvr>
                                    </p:animEffect>
                                  </p:childTnLst>
                                </p:cTn>
                              </p:par>
                            </p:childTnLst>
                          </p:cTn>
                        </p:par>
                        <p:par>
                          <p:cTn id="27" fill="hold" nodeType="afterGroup">
                            <p:stCondLst>
                              <p:cond delay="6500"/>
                            </p:stCondLst>
                            <p:childTnLst>
                              <p:par>
                                <p:cTn id="28" presetID="8" presetClass="entr" presetSubtype="16" fill="hold" grpId="0" nodeType="afterEffect">
                                  <p:stCondLst>
                                    <p:cond delay="0"/>
                                  </p:stCondLst>
                                  <p:childTnLst>
                                    <p:set>
                                      <p:cBhvr>
                                        <p:cTn id="29" dur="1" fill="hold">
                                          <p:stCondLst>
                                            <p:cond delay="0"/>
                                          </p:stCondLst>
                                        </p:cTn>
                                        <p:tgtEl>
                                          <p:spTgt spid="85031"/>
                                        </p:tgtEl>
                                        <p:attrNameLst>
                                          <p:attrName>style.visibility</p:attrName>
                                        </p:attrNameLst>
                                      </p:cBhvr>
                                      <p:to>
                                        <p:strVal val="visible"/>
                                      </p:to>
                                    </p:set>
                                    <p:animEffect transition="in" filter="diamond(in)">
                                      <p:cBhvr>
                                        <p:cTn id="30" dur="2000"/>
                                        <p:tgtEl>
                                          <p:spTgt spid="85031"/>
                                        </p:tgtEl>
                                      </p:cBhvr>
                                    </p:animEffect>
                                  </p:childTnLst>
                                </p:cTn>
                              </p:par>
                            </p:childTnLst>
                          </p:cTn>
                        </p:par>
                        <p:par>
                          <p:cTn id="31" fill="hold" nodeType="afterGroup">
                            <p:stCondLst>
                              <p:cond delay="8500"/>
                            </p:stCondLst>
                            <p:childTnLst>
                              <p:par>
                                <p:cTn id="32" presetID="8" presetClass="entr" presetSubtype="16" fill="hold" grpId="0" nodeType="afterEffect">
                                  <p:stCondLst>
                                    <p:cond delay="0"/>
                                  </p:stCondLst>
                                  <p:childTnLst>
                                    <p:set>
                                      <p:cBhvr>
                                        <p:cTn id="33" dur="1" fill="hold">
                                          <p:stCondLst>
                                            <p:cond delay="0"/>
                                          </p:stCondLst>
                                        </p:cTn>
                                        <p:tgtEl>
                                          <p:spTgt spid="85032"/>
                                        </p:tgtEl>
                                        <p:attrNameLst>
                                          <p:attrName>style.visibility</p:attrName>
                                        </p:attrNameLst>
                                      </p:cBhvr>
                                      <p:to>
                                        <p:strVal val="visible"/>
                                      </p:to>
                                    </p:set>
                                    <p:animEffect transition="in" filter="diamond(in)">
                                      <p:cBhvr>
                                        <p:cTn id="34" dur="2000"/>
                                        <p:tgtEl>
                                          <p:spTgt spid="8503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85137"/>
                                        </p:tgtEl>
                                        <p:attrNameLst>
                                          <p:attrName>style.visibility</p:attrName>
                                        </p:attrNameLst>
                                      </p:cBhvr>
                                      <p:to>
                                        <p:strVal val="visible"/>
                                      </p:to>
                                    </p:set>
                                    <p:anim calcmode="lin" valueType="num">
                                      <p:cBhvr additive="base">
                                        <p:cTn id="39" dur="500" fill="hold"/>
                                        <p:tgtEl>
                                          <p:spTgt spid="85137"/>
                                        </p:tgtEl>
                                        <p:attrNameLst>
                                          <p:attrName>ppt_x</p:attrName>
                                        </p:attrNameLst>
                                      </p:cBhvr>
                                      <p:tavLst>
                                        <p:tav tm="0">
                                          <p:val>
                                            <p:strVal val="0-#ppt_w/2"/>
                                          </p:val>
                                        </p:tav>
                                        <p:tav tm="100000">
                                          <p:val>
                                            <p:strVal val="#ppt_x"/>
                                          </p:val>
                                        </p:tav>
                                      </p:tavLst>
                                    </p:anim>
                                    <p:anim calcmode="lin" valueType="num">
                                      <p:cBhvr additive="base">
                                        <p:cTn id="40" dur="500" fill="hold"/>
                                        <p:tgtEl>
                                          <p:spTgt spid="85137"/>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9"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0-#ppt_w/2"/>
                                          </p:val>
                                        </p:tav>
                                        <p:tav tm="100000">
                                          <p:val>
                                            <p:strVal val="#ppt_x"/>
                                          </p:val>
                                        </p:tav>
                                      </p:tavLst>
                                    </p:anim>
                                    <p:anim calcmode="lin" valueType="num">
                                      <p:cBhvr additive="base">
                                        <p:cTn id="4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9"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0-#ppt_w/2"/>
                                          </p:val>
                                        </p:tav>
                                        <p:tav tm="100000">
                                          <p:val>
                                            <p:strVal val="#ppt_x"/>
                                          </p:val>
                                        </p:tav>
                                      </p:tavLst>
                                    </p:anim>
                                    <p:anim calcmode="lin" valueType="num">
                                      <p:cBhvr additive="base">
                                        <p:cTn id="5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9" fill="hold" grpId="1" nodeType="clickEffect">
                                  <p:stCondLst>
                                    <p:cond delay="0"/>
                                  </p:stCondLst>
                                  <p:childTnLst>
                                    <p:anim calcmode="lin" valueType="num">
                                      <p:cBhvr additive="base">
                                        <p:cTn id="56" dur="500"/>
                                        <p:tgtEl>
                                          <p:spTgt spid="85137"/>
                                        </p:tgtEl>
                                        <p:attrNameLst>
                                          <p:attrName>ppt_x</p:attrName>
                                        </p:attrNameLst>
                                      </p:cBhvr>
                                      <p:tavLst>
                                        <p:tav tm="0">
                                          <p:val>
                                            <p:strVal val="ppt_x"/>
                                          </p:val>
                                        </p:tav>
                                        <p:tav tm="100000">
                                          <p:val>
                                            <p:strVal val="0-ppt_w/2"/>
                                          </p:val>
                                        </p:tav>
                                      </p:tavLst>
                                    </p:anim>
                                    <p:anim calcmode="lin" valueType="num">
                                      <p:cBhvr additive="base">
                                        <p:cTn id="57" dur="500"/>
                                        <p:tgtEl>
                                          <p:spTgt spid="85137"/>
                                        </p:tgtEl>
                                        <p:attrNameLst>
                                          <p:attrName>ppt_y</p:attrName>
                                        </p:attrNameLst>
                                      </p:cBhvr>
                                      <p:tavLst>
                                        <p:tav tm="0">
                                          <p:val>
                                            <p:strVal val="ppt_y"/>
                                          </p:val>
                                        </p:tav>
                                        <p:tav tm="100000">
                                          <p:val>
                                            <p:strVal val="0-ppt_h/2"/>
                                          </p:val>
                                        </p:tav>
                                      </p:tavLst>
                                    </p:anim>
                                    <p:set>
                                      <p:cBhvr>
                                        <p:cTn id="58" dur="1" fill="hold">
                                          <p:stCondLst>
                                            <p:cond delay="499"/>
                                          </p:stCondLst>
                                        </p:cTn>
                                        <p:tgtEl>
                                          <p:spTgt spid="85137"/>
                                        </p:tgtEl>
                                        <p:attrNameLst>
                                          <p:attrName>style.visibility</p:attrName>
                                        </p:attrNameLst>
                                      </p:cBhvr>
                                      <p:to>
                                        <p:strVal val="hidden"/>
                                      </p:to>
                                    </p:set>
                                  </p:childTnLst>
                                </p:cTn>
                              </p:par>
                              <p:par>
                                <p:cTn id="59" presetID="2" presetClass="exit" presetSubtype="8" fill="hold" nodeType="withEffect">
                                  <p:stCondLst>
                                    <p:cond delay="0"/>
                                  </p:stCondLst>
                                  <p:childTnLst>
                                    <p:anim calcmode="lin" valueType="num">
                                      <p:cBhvr additive="base">
                                        <p:cTn id="60" dur="500"/>
                                        <p:tgtEl>
                                          <p:spTgt spid="3"/>
                                        </p:tgtEl>
                                        <p:attrNameLst>
                                          <p:attrName>ppt_x</p:attrName>
                                        </p:attrNameLst>
                                      </p:cBhvr>
                                      <p:tavLst>
                                        <p:tav tm="0">
                                          <p:val>
                                            <p:strVal val="ppt_x"/>
                                          </p:val>
                                        </p:tav>
                                        <p:tav tm="100000">
                                          <p:val>
                                            <p:strVal val="0-ppt_w/2"/>
                                          </p:val>
                                        </p:tav>
                                      </p:tavLst>
                                    </p:anim>
                                    <p:anim calcmode="lin" valueType="num">
                                      <p:cBhvr additive="base">
                                        <p:cTn id="61" dur="500"/>
                                        <p:tgtEl>
                                          <p:spTgt spid="3"/>
                                        </p:tgtEl>
                                        <p:attrNameLst>
                                          <p:attrName>ppt_y</p:attrName>
                                        </p:attrNameLst>
                                      </p:cBhvr>
                                      <p:tavLst>
                                        <p:tav tm="0">
                                          <p:val>
                                            <p:strVal val="ppt_y"/>
                                          </p:val>
                                        </p:tav>
                                        <p:tav tm="100000">
                                          <p:val>
                                            <p:strVal val="ppt_y"/>
                                          </p:val>
                                        </p:tav>
                                      </p:tavLst>
                                    </p:anim>
                                    <p:set>
                                      <p:cBhvr>
                                        <p:cTn id="62" dur="1" fill="hold">
                                          <p:stCondLst>
                                            <p:cond delay="499"/>
                                          </p:stCondLst>
                                        </p:cTn>
                                        <p:tgtEl>
                                          <p:spTgt spid="3"/>
                                        </p:tgtEl>
                                        <p:attrNameLst>
                                          <p:attrName>style.visibility</p:attrName>
                                        </p:attrNameLst>
                                      </p:cBhvr>
                                      <p:to>
                                        <p:strVal val="hidden"/>
                                      </p:to>
                                    </p:set>
                                  </p:childTnLst>
                                </p:cTn>
                              </p:par>
                              <p:par>
                                <p:cTn id="63" presetID="2" presetClass="exit" presetSubtype="8" fill="hold" nodeType="withEffect">
                                  <p:stCondLst>
                                    <p:cond delay="0"/>
                                  </p:stCondLst>
                                  <p:childTnLst>
                                    <p:anim calcmode="lin" valueType="num">
                                      <p:cBhvr additive="base">
                                        <p:cTn id="64" dur="500"/>
                                        <p:tgtEl>
                                          <p:spTgt spid="5"/>
                                        </p:tgtEl>
                                        <p:attrNameLst>
                                          <p:attrName>ppt_x</p:attrName>
                                        </p:attrNameLst>
                                      </p:cBhvr>
                                      <p:tavLst>
                                        <p:tav tm="0">
                                          <p:val>
                                            <p:strVal val="ppt_x"/>
                                          </p:val>
                                        </p:tav>
                                        <p:tav tm="100000">
                                          <p:val>
                                            <p:strVal val="0-ppt_w/2"/>
                                          </p:val>
                                        </p:tav>
                                      </p:tavLst>
                                    </p:anim>
                                    <p:anim calcmode="lin" valueType="num">
                                      <p:cBhvr additive="base">
                                        <p:cTn id="65" dur="500"/>
                                        <p:tgtEl>
                                          <p:spTgt spid="5"/>
                                        </p:tgtEl>
                                        <p:attrNameLst>
                                          <p:attrName>ppt_y</p:attrName>
                                        </p:attrNameLst>
                                      </p:cBhvr>
                                      <p:tavLst>
                                        <p:tav tm="0">
                                          <p:val>
                                            <p:strVal val="ppt_y"/>
                                          </p:val>
                                        </p:tav>
                                        <p:tav tm="100000">
                                          <p:val>
                                            <p:strVal val="ppt_y"/>
                                          </p:val>
                                        </p:tav>
                                      </p:tavLst>
                                    </p:anim>
                                    <p:set>
                                      <p:cBhvr>
                                        <p:cTn id="66" dur="1" fill="hold">
                                          <p:stCondLst>
                                            <p:cond delay="499"/>
                                          </p:stCondLst>
                                        </p:cTn>
                                        <p:tgtEl>
                                          <p:spTgt spid="5"/>
                                        </p:tgtEl>
                                        <p:attrNameLst>
                                          <p:attrName>style.visibility</p:attrName>
                                        </p:attrNameLst>
                                      </p:cBhvr>
                                      <p:to>
                                        <p:strVal val="hidden"/>
                                      </p:to>
                                    </p:set>
                                  </p:childTnLst>
                                </p:cTn>
                              </p:par>
                            </p:childTnLst>
                          </p:cTn>
                        </p:par>
                        <p:par>
                          <p:cTn id="67" fill="hold" nodeType="afterGroup">
                            <p:stCondLst>
                              <p:cond delay="500"/>
                            </p:stCondLst>
                            <p:childTnLst>
                              <p:par>
                                <p:cTn id="68" presetID="8" presetClass="entr" presetSubtype="16" fill="hold" grpId="0" nodeType="afterEffect">
                                  <p:stCondLst>
                                    <p:cond delay="0"/>
                                  </p:stCondLst>
                                  <p:childTnLst>
                                    <p:set>
                                      <p:cBhvr>
                                        <p:cTn id="69" dur="1" fill="hold">
                                          <p:stCondLst>
                                            <p:cond delay="0"/>
                                          </p:stCondLst>
                                        </p:cTn>
                                        <p:tgtEl>
                                          <p:spTgt spid="85049"/>
                                        </p:tgtEl>
                                        <p:attrNameLst>
                                          <p:attrName>style.visibility</p:attrName>
                                        </p:attrNameLst>
                                      </p:cBhvr>
                                      <p:to>
                                        <p:strVal val="visible"/>
                                      </p:to>
                                    </p:set>
                                    <p:animEffect transition="in" filter="diamond(in)">
                                      <p:cBhvr>
                                        <p:cTn id="70" dur="2000"/>
                                        <p:tgtEl>
                                          <p:spTgt spid="85049"/>
                                        </p:tgtEl>
                                      </p:cBhvr>
                                    </p:animEffect>
                                  </p:childTnLst>
                                </p:cTn>
                              </p:par>
                            </p:childTnLst>
                          </p:cTn>
                        </p:par>
                        <p:par>
                          <p:cTn id="71" fill="hold" nodeType="afterGroup">
                            <p:stCondLst>
                              <p:cond delay="2500"/>
                            </p:stCondLst>
                            <p:childTnLst>
                              <p:par>
                                <p:cTn id="72" presetID="8" presetClass="entr" presetSubtype="16" fill="hold" grpId="0" nodeType="afterEffect">
                                  <p:stCondLst>
                                    <p:cond delay="0"/>
                                  </p:stCondLst>
                                  <p:childTnLst>
                                    <p:set>
                                      <p:cBhvr>
                                        <p:cTn id="73" dur="1" fill="hold">
                                          <p:stCondLst>
                                            <p:cond delay="0"/>
                                          </p:stCondLst>
                                        </p:cTn>
                                        <p:tgtEl>
                                          <p:spTgt spid="85050"/>
                                        </p:tgtEl>
                                        <p:attrNameLst>
                                          <p:attrName>style.visibility</p:attrName>
                                        </p:attrNameLst>
                                      </p:cBhvr>
                                      <p:to>
                                        <p:strVal val="visible"/>
                                      </p:to>
                                    </p:set>
                                    <p:animEffect transition="in" filter="diamond(in)">
                                      <p:cBhvr>
                                        <p:cTn id="74" dur="2000"/>
                                        <p:tgtEl>
                                          <p:spTgt spid="85050"/>
                                        </p:tgtEl>
                                      </p:cBhvr>
                                    </p:animEffect>
                                  </p:childTnLst>
                                </p:cTn>
                              </p:par>
                            </p:childTnLst>
                          </p:cTn>
                        </p:par>
                        <p:par>
                          <p:cTn id="75" fill="hold" nodeType="afterGroup">
                            <p:stCondLst>
                              <p:cond delay="4500"/>
                            </p:stCondLst>
                            <p:childTnLst>
                              <p:par>
                                <p:cTn id="76" presetID="8" presetClass="entr" presetSubtype="16" fill="hold" grpId="0" nodeType="afterEffect">
                                  <p:stCondLst>
                                    <p:cond delay="0"/>
                                  </p:stCondLst>
                                  <p:childTnLst>
                                    <p:set>
                                      <p:cBhvr>
                                        <p:cTn id="77" dur="1" fill="hold">
                                          <p:stCondLst>
                                            <p:cond delay="0"/>
                                          </p:stCondLst>
                                        </p:cTn>
                                        <p:tgtEl>
                                          <p:spTgt spid="85051"/>
                                        </p:tgtEl>
                                        <p:attrNameLst>
                                          <p:attrName>style.visibility</p:attrName>
                                        </p:attrNameLst>
                                      </p:cBhvr>
                                      <p:to>
                                        <p:strVal val="visible"/>
                                      </p:to>
                                    </p:set>
                                    <p:animEffect transition="in" filter="diamond(in)">
                                      <p:cBhvr>
                                        <p:cTn id="78" dur="2000"/>
                                        <p:tgtEl>
                                          <p:spTgt spid="85051"/>
                                        </p:tgtEl>
                                      </p:cBhvr>
                                    </p:animEffect>
                                  </p:childTnLst>
                                </p:cTn>
                              </p:par>
                            </p:childTnLst>
                          </p:cTn>
                        </p:par>
                        <p:par>
                          <p:cTn id="79" fill="hold" nodeType="afterGroup">
                            <p:stCondLst>
                              <p:cond delay="6500"/>
                            </p:stCondLst>
                            <p:childTnLst>
                              <p:par>
                                <p:cTn id="80" presetID="8" presetClass="entr" presetSubtype="16" fill="hold" grpId="0" nodeType="afterEffect">
                                  <p:stCondLst>
                                    <p:cond delay="0"/>
                                  </p:stCondLst>
                                  <p:childTnLst>
                                    <p:set>
                                      <p:cBhvr>
                                        <p:cTn id="81" dur="1" fill="hold">
                                          <p:stCondLst>
                                            <p:cond delay="0"/>
                                          </p:stCondLst>
                                        </p:cTn>
                                        <p:tgtEl>
                                          <p:spTgt spid="85052"/>
                                        </p:tgtEl>
                                        <p:attrNameLst>
                                          <p:attrName>style.visibility</p:attrName>
                                        </p:attrNameLst>
                                      </p:cBhvr>
                                      <p:to>
                                        <p:strVal val="visible"/>
                                      </p:to>
                                    </p:set>
                                    <p:animEffect transition="in" filter="diamond(in)">
                                      <p:cBhvr>
                                        <p:cTn id="82" dur="2000"/>
                                        <p:tgtEl>
                                          <p:spTgt spid="85052"/>
                                        </p:tgtEl>
                                      </p:cBhvr>
                                    </p:animEffect>
                                  </p:childTnLst>
                                </p:cTn>
                              </p:par>
                            </p:childTnLst>
                          </p:cTn>
                        </p:par>
                        <p:par>
                          <p:cTn id="83" fill="hold" nodeType="afterGroup">
                            <p:stCondLst>
                              <p:cond delay="8500"/>
                            </p:stCondLst>
                            <p:childTnLst>
                              <p:par>
                                <p:cTn id="84" presetID="8" presetClass="entr" presetSubtype="16" fill="hold" grpId="0" nodeType="afterEffect">
                                  <p:stCondLst>
                                    <p:cond delay="0"/>
                                  </p:stCondLst>
                                  <p:childTnLst>
                                    <p:set>
                                      <p:cBhvr>
                                        <p:cTn id="85" dur="1" fill="hold">
                                          <p:stCondLst>
                                            <p:cond delay="0"/>
                                          </p:stCondLst>
                                        </p:cTn>
                                        <p:tgtEl>
                                          <p:spTgt spid="85053"/>
                                        </p:tgtEl>
                                        <p:attrNameLst>
                                          <p:attrName>style.visibility</p:attrName>
                                        </p:attrNameLst>
                                      </p:cBhvr>
                                      <p:to>
                                        <p:strVal val="visible"/>
                                      </p:to>
                                    </p:set>
                                    <p:animEffect transition="in" filter="diamond(in)">
                                      <p:cBhvr>
                                        <p:cTn id="86" dur="2000"/>
                                        <p:tgtEl>
                                          <p:spTgt spid="8505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nodeType="clickEffect">
                                  <p:stCondLst>
                                    <p:cond delay="0"/>
                                  </p:stCondLst>
                                  <p:childTnLst>
                                    <p:set>
                                      <p:cBhvr>
                                        <p:cTn id="90" dur="1" fill="hold">
                                          <p:stCondLst>
                                            <p:cond delay="0"/>
                                          </p:stCondLst>
                                        </p:cTn>
                                        <p:tgtEl>
                                          <p:spTgt spid="85152"/>
                                        </p:tgtEl>
                                        <p:attrNameLst>
                                          <p:attrName>style.visibility</p:attrName>
                                        </p:attrNameLst>
                                      </p:cBhvr>
                                      <p:to>
                                        <p:strVal val="visible"/>
                                      </p:to>
                                    </p:set>
                                    <p:anim calcmode="lin" valueType="num">
                                      <p:cBhvr additive="base">
                                        <p:cTn id="91" dur="500" fill="hold"/>
                                        <p:tgtEl>
                                          <p:spTgt spid="85152"/>
                                        </p:tgtEl>
                                        <p:attrNameLst>
                                          <p:attrName>ppt_x</p:attrName>
                                        </p:attrNameLst>
                                      </p:cBhvr>
                                      <p:tavLst>
                                        <p:tav tm="0">
                                          <p:val>
                                            <p:strVal val="#ppt_x"/>
                                          </p:val>
                                        </p:tav>
                                        <p:tav tm="100000">
                                          <p:val>
                                            <p:strVal val="#ppt_x"/>
                                          </p:val>
                                        </p:tav>
                                      </p:tavLst>
                                    </p:anim>
                                    <p:anim calcmode="lin" valueType="num">
                                      <p:cBhvr additive="base">
                                        <p:cTn id="92" dur="500" fill="hold"/>
                                        <p:tgtEl>
                                          <p:spTgt spid="85152"/>
                                        </p:tgtEl>
                                        <p:attrNameLst>
                                          <p:attrName>ppt_y</p:attrName>
                                        </p:attrNameLst>
                                      </p:cBhvr>
                                      <p:tavLst>
                                        <p:tav tm="0">
                                          <p:val>
                                            <p:strVal val="0-#ppt_h/2"/>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85153"/>
                                        </p:tgtEl>
                                        <p:attrNameLst>
                                          <p:attrName>style.visibility</p:attrName>
                                        </p:attrNameLst>
                                      </p:cBhvr>
                                      <p:to>
                                        <p:strVal val="visible"/>
                                      </p:to>
                                    </p:set>
                                    <p:anim calcmode="lin" valueType="num">
                                      <p:cBhvr additive="base">
                                        <p:cTn id="95" dur="500" fill="hold"/>
                                        <p:tgtEl>
                                          <p:spTgt spid="85153"/>
                                        </p:tgtEl>
                                        <p:attrNameLst>
                                          <p:attrName>ppt_x</p:attrName>
                                        </p:attrNameLst>
                                      </p:cBhvr>
                                      <p:tavLst>
                                        <p:tav tm="0">
                                          <p:val>
                                            <p:strVal val="1+#ppt_w/2"/>
                                          </p:val>
                                        </p:tav>
                                        <p:tav tm="100000">
                                          <p:val>
                                            <p:strVal val="#ppt_x"/>
                                          </p:val>
                                        </p:tav>
                                      </p:tavLst>
                                    </p:anim>
                                    <p:anim calcmode="lin" valueType="num">
                                      <p:cBhvr additive="base">
                                        <p:cTn id="96" dur="500" fill="hold"/>
                                        <p:tgtEl>
                                          <p:spTgt spid="85153"/>
                                        </p:tgtEl>
                                        <p:attrNameLst>
                                          <p:attrName>ppt_y</p:attrName>
                                        </p:attrNameLst>
                                      </p:cBhvr>
                                      <p:tavLst>
                                        <p:tav tm="0">
                                          <p:val>
                                            <p:strVal val="#ppt_y"/>
                                          </p:val>
                                        </p:tav>
                                        <p:tav tm="100000">
                                          <p:val>
                                            <p:strVal val="#ppt_y"/>
                                          </p:val>
                                        </p:tav>
                                      </p:tavLst>
                                    </p:anim>
                                  </p:childTnLst>
                                </p:cTn>
                              </p:par>
                            </p:childTnLst>
                          </p:cTn>
                        </p:par>
                        <p:par>
                          <p:cTn id="97" fill="hold" nodeType="afterGroup">
                            <p:stCondLst>
                              <p:cond delay="500"/>
                            </p:stCondLst>
                            <p:childTnLst>
                              <p:par>
                                <p:cTn id="98" presetID="8" presetClass="entr" presetSubtype="16" fill="hold" grpId="0" nodeType="afterEffect">
                                  <p:stCondLst>
                                    <p:cond delay="0"/>
                                  </p:stCondLst>
                                  <p:childTnLst>
                                    <p:set>
                                      <p:cBhvr>
                                        <p:cTn id="99" dur="1" fill="hold">
                                          <p:stCondLst>
                                            <p:cond delay="0"/>
                                          </p:stCondLst>
                                        </p:cTn>
                                        <p:tgtEl>
                                          <p:spTgt spid="85056"/>
                                        </p:tgtEl>
                                        <p:attrNameLst>
                                          <p:attrName>style.visibility</p:attrName>
                                        </p:attrNameLst>
                                      </p:cBhvr>
                                      <p:to>
                                        <p:strVal val="visible"/>
                                      </p:to>
                                    </p:set>
                                    <p:animEffect transition="in" filter="diamond(in)">
                                      <p:cBhvr>
                                        <p:cTn id="100" dur="2000"/>
                                        <p:tgtEl>
                                          <p:spTgt spid="8505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xit" presetSubtype="4" fill="hold" nodeType="clickEffect">
                                  <p:stCondLst>
                                    <p:cond delay="0"/>
                                  </p:stCondLst>
                                  <p:childTnLst>
                                    <p:anim calcmode="lin" valueType="num">
                                      <p:cBhvr additive="base">
                                        <p:cTn id="104" dur="500"/>
                                        <p:tgtEl>
                                          <p:spTgt spid="85152"/>
                                        </p:tgtEl>
                                        <p:attrNameLst>
                                          <p:attrName>ppt_x</p:attrName>
                                        </p:attrNameLst>
                                      </p:cBhvr>
                                      <p:tavLst>
                                        <p:tav tm="0">
                                          <p:val>
                                            <p:strVal val="ppt_x"/>
                                          </p:val>
                                        </p:tav>
                                        <p:tav tm="100000">
                                          <p:val>
                                            <p:strVal val="ppt_x"/>
                                          </p:val>
                                        </p:tav>
                                      </p:tavLst>
                                    </p:anim>
                                    <p:anim calcmode="lin" valueType="num">
                                      <p:cBhvr additive="base">
                                        <p:cTn id="105" dur="500"/>
                                        <p:tgtEl>
                                          <p:spTgt spid="85152"/>
                                        </p:tgtEl>
                                        <p:attrNameLst>
                                          <p:attrName>ppt_y</p:attrName>
                                        </p:attrNameLst>
                                      </p:cBhvr>
                                      <p:tavLst>
                                        <p:tav tm="0">
                                          <p:val>
                                            <p:strVal val="ppt_y"/>
                                          </p:val>
                                        </p:tav>
                                        <p:tav tm="100000">
                                          <p:val>
                                            <p:strVal val="1+ppt_h/2"/>
                                          </p:val>
                                        </p:tav>
                                      </p:tavLst>
                                    </p:anim>
                                    <p:set>
                                      <p:cBhvr>
                                        <p:cTn id="106" dur="1" fill="hold">
                                          <p:stCondLst>
                                            <p:cond delay="499"/>
                                          </p:stCondLst>
                                        </p:cTn>
                                        <p:tgtEl>
                                          <p:spTgt spid="85152"/>
                                        </p:tgtEl>
                                        <p:attrNameLst>
                                          <p:attrName>style.visibility</p:attrName>
                                        </p:attrNameLst>
                                      </p:cBhvr>
                                      <p:to>
                                        <p:strVal val="hidden"/>
                                      </p:to>
                                    </p:set>
                                  </p:childTnLst>
                                </p:cTn>
                              </p:par>
                              <p:par>
                                <p:cTn id="107" presetID="2" presetClass="exit" presetSubtype="8" fill="hold" nodeType="withEffect">
                                  <p:stCondLst>
                                    <p:cond delay="0"/>
                                  </p:stCondLst>
                                  <p:childTnLst>
                                    <p:anim calcmode="lin" valueType="num">
                                      <p:cBhvr additive="base">
                                        <p:cTn id="108" dur="500"/>
                                        <p:tgtEl>
                                          <p:spTgt spid="85153"/>
                                        </p:tgtEl>
                                        <p:attrNameLst>
                                          <p:attrName>ppt_x</p:attrName>
                                        </p:attrNameLst>
                                      </p:cBhvr>
                                      <p:tavLst>
                                        <p:tav tm="0">
                                          <p:val>
                                            <p:strVal val="ppt_x"/>
                                          </p:val>
                                        </p:tav>
                                        <p:tav tm="100000">
                                          <p:val>
                                            <p:strVal val="0-ppt_w/2"/>
                                          </p:val>
                                        </p:tav>
                                      </p:tavLst>
                                    </p:anim>
                                    <p:anim calcmode="lin" valueType="num">
                                      <p:cBhvr additive="base">
                                        <p:cTn id="109" dur="500"/>
                                        <p:tgtEl>
                                          <p:spTgt spid="85153"/>
                                        </p:tgtEl>
                                        <p:attrNameLst>
                                          <p:attrName>ppt_y</p:attrName>
                                        </p:attrNameLst>
                                      </p:cBhvr>
                                      <p:tavLst>
                                        <p:tav tm="0">
                                          <p:val>
                                            <p:strVal val="ppt_y"/>
                                          </p:val>
                                        </p:tav>
                                        <p:tav tm="100000">
                                          <p:val>
                                            <p:strVal val="ppt_y"/>
                                          </p:val>
                                        </p:tav>
                                      </p:tavLst>
                                    </p:anim>
                                    <p:set>
                                      <p:cBhvr>
                                        <p:cTn id="110" dur="1" fill="hold">
                                          <p:stCondLst>
                                            <p:cond delay="499"/>
                                          </p:stCondLst>
                                        </p:cTn>
                                        <p:tgtEl>
                                          <p:spTgt spid="85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28" grpId="0"/>
      <p:bldP spid="85029" grpId="0"/>
      <p:bldP spid="85030" grpId="0"/>
      <p:bldP spid="85031" grpId="0"/>
      <p:bldP spid="85032" grpId="0"/>
      <p:bldP spid="85049" grpId="0"/>
      <p:bldP spid="85050" grpId="0"/>
      <p:bldP spid="85051" grpId="0"/>
      <p:bldP spid="85052" grpId="0"/>
      <p:bldP spid="85053" grpId="0"/>
      <p:bldP spid="85056" grpId="0" animBg="1"/>
      <p:bldP spid="85136" grpId="0" animBg="1"/>
      <p:bldP spid="85136" grpId="1" animBg="1"/>
      <p:bldP spid="85137" grpId="0" animBg="1"/>
      <p:bldP spid="85137"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4BA768B-C307-44D0-58D7-14551513DF70}"/>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i="0"/>
          </a:p>
          <a:p>
            <a:pPr algn="r"/>
            <a:endParaRPr lang="ar-SA" i="0"/>
          </a:p>
          <a:p>
            <a:pPr algn="r"/>
            <a:endParaRPr lang="ar-SA" i="0"/>
          </a:p>
          <a:p>
            <a:pPr algn="r"/>
            <a:endParaRPr lang="ar-SA" i="0"/>
          </a:p>
          <a:p>
            <a:pPr algn="r"/>
            <a:endParaRPr lang="ar-SA" i="0"/>
          </a:p>
          <a:p>
            <a:pPr algn="r"/>
            <a:endParaRPr lang="ar-SA" i="0"/>
          </a:p>
          <a:p>
            <a:pPr algn="r"/>
            <a:endParaRPr lang="ar-SA" i="0"/>
          </a:p>
          <a:p>
            <a:pPr algn="r"/>
            <a:endParaRPr lang="ar-SA" i="0"/>
          </a:p>
          <a:p>
            <a:pPr algn="r"/>
            <a:endParaRPr lang="ar-SA" i="0"/>
          </a:p>
          <a:p>
            <a:pPr algn="r"/>
            <a:endParaRPr lang="ar-SA" i="0"/>
          </a:p>
          <a:p>
            <a:pPr algn="r"/>
            <a:endParaRPr lang="ar-SA" i="0"/>
          </a:p>
          <a:p>
            <a:pPr algn="r"/>
            <a:endParaRPr lang="ar-AE" i="0"/>
          </a:p>
        </p:txBody>
      </p:sp>
      <p:grpSp>
        <p:nvGrpSpPr>
          <p:cNvPr id="52226" name="Group 2">
            <a:extLst>
              <a:ext uri="{FF2B5EF4-FFF2-40B4-BE49-F238E27FC236}">
                <a16:creationId xmlns:a16="http://schemas.microsoft.com/office/drawing/2014/main" id="{5F367DF6-5D79-8128-3DEA-F4217BED3431}"/>
              </a:ext>
            </a:extLst>
          </p:cNvPr>
          <p:cNvGrpSpPr>
            <a:grpSpLocks/>
          </p:cNvGrpSpPr>
          <p:nvPr/>
        </p:nvGrpSpPr>
        <p:grpSpPr bwMode="auto">
          <a:xfrm>
            <a:off x="258763" y="0"/>
            <a:ext cx="8885237" cy="457200"/>
            <a:chOff x="624" y="96"/>
            <a:chExt cx="5232" cy="288"/>
          </a:xfrm>
        </p:grpSpPr>
        <p:sp>
          <p:nvSpPr>
            <p:cNvPr id="52366" name="Rectangle 3">
              <a:extLst>
                <a:ext uri="{FF2B5EF4-FFF2-40B4-BE49-F238E27FC236}">
                  <a16:creationId xmlns:a16="http://schemas.microsoft.com/office/drawing/2014/main" id="{190DDEE1-308C-5B78-00D2-730EDE3D461E}"/>
                </a:ext>
              </a:extLst>
            </p:cNvPr>
            <p:cNvSpPr>
              <a:spLocks noChangeArrowheads="1"/>
            </p:cNvSpPr>
            <p:nvPr/>
          </p:nvSpPr>
          <p:spPr bwMode="auto">
            <a:xfrm rot="5400000">
              <a:off x="3048" y="-2328"/>
              <a:ext cx="288" cy="5136"/>
            </a:xfrm>
            <a:prstGeom prst="rect">
              <a:avLst/>
            </a:prstGeom>
            <a:gradFill rotWithShape="0">
              <a:gsLst>
                <a:gs pos="0">
                  <a:srgbClr val="18024A"/>
                </a:gs>
                <a:gs pos="50000">
                  <a:srgbClr val="286EA2"/>
                </a:gs>
                <a:gs pos="100000">
                  <a:srgbClr val="18024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2367" name="Oval 4">
              <a:extLst>
                <a:ext uri="{FF2B5EF4-FFF2-40B4-BE49-F238E27FC236}">
                  <a16:creationId xmlns:a16="http://schemas.microsoft.com/office/drawing/2014/main" id="{1A927E5E-BB12-4326-35E7-38E402D506B0}"/>
                </a:ext>
              </a:extLst>
            </p:cNvPr>
            <p:cNvSpPr>
              <a:spLocks noChangeArrowheads="1"/>
            </p:cNvSpPr>
            <p:nvPr/>
          </p:nvSpPr>
          <p:spPr bwMode="auto">
            <a:xfrm>
              <a:off x="4272" y="144"/>
              <a:ext cx="144" cy="144"/>
            </a:xfrm>
            <a:prstGeom prst="ellipse">
              <a:avLst/>
            </a:prstGeom>
            <a:gradFill rotWithShape="0">
              <a:gsLst>
                <a:gs pos="0">
                  <a:srgbClr val="993300"/>
                </a:gs>
                <a:gs pos="50000">
                  <a:srgbClr val="FF00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2368" name="Text Box 5">
              <a:extLst>
                <a:ext uri="{FF2B5EF4-FFF2-40B4-BE49-F238E27FC236}">
                  <a16:creationId xmlns:a16="http://schemas.microsoft.com/office/drawing/2014/main" id="{730CD332-2A78-02D5-162A-54260155239D}"/>
                </a:ext>
              </a:extLst>
            </p:cNvPr>
            <p:cNvSpPr txBox="1">
              <a:spLocks noChangeArrowheads="1"/>
            </p:cNvSpPr>
            <p:nvPr/>
          </p:nvSpPr>
          <p:spPr bwMode="auto">
            <a:xfrm>
              <a:off x="4272" y="96"/>
              <a:ext cx="1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50000"/>
                </a:spcBef>
              </a:pPr>
              <a:endParaRPr lang="en-US" altLang="en-US">
                <a:solidFill>
                  <a:schemeClr val="bg1"/>
                </a:solidFill>
                <a:latin typeface="Tahoma" panose="020B0604030504040204" pitchFamily="34" charset="0"/>
                <a:cs typeface="Tahoma" panose="020B0604030504040204" pitchFamily="34" charset="0"/>
              </a:endParaRPr>
            </a:p>
          </p:txBody>
        </p:sp>
        <p:sp>
          <p:nvSpPr>
            <p:cNvPr id="52369" name="Text Box 6">
              <a:extLst>
                <a:ext uri="{FF2B5EF4-FFF2-40B4-BE49-F238E27FC236}">
                  <a16:creationId xmlns:a16="http://schemas.microsoft.com/office/drawing/2014/main" id="{BB16470E-C144-6D60-F908-5A0DA5943A8A}"/>
                </a:ext>
              </a:extLst>
            </p:cNvPr>
            <p:cNvSpPr txBox="1">
              <a:spLocks noChangeArrowheads="1"/>
            </p:cNvSpPr>
            <p:nvPr/>
          </p:nvSpPr>
          <p:spPr bwMode="auto">
            <a:xfrm>
              <a:off x="1824" y="134"/>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2000">
                  <a:solidFill>
                    <a:srgbClr val="FFFF00"/>
                  </a:solidFill>
                  <a:latin typeface="Tahoma" panose="020B0604030504040204" pitchFamily="34" charset="0"/>
                  <a:cs typeface="PT Bold Heading" pitchFamily="2" charset="0"/>
                </a:rPr>
                <a:t>خطوات بناء جدول المواصفات</a:t>
              </a:r>
              <a:endParaRPr lang="en-US" altLang="en-US" sz="2000">
                <a:solidFill>
                  <a:srgbClr val="FFFF00"/>
                </a:solidFill>
                <a:latin typeface="Tahoma" panose="020B0604030504040204" pitchFamily="34" charset="0"/>
                <a:cs typeface="PT Bold Heading" pitchFamily="2" charset="0"/>
              </a:endParaRPr>
            </a:p>
          </p:txBody>
        </p:sp>
      </p:grpSp>
      <p:sp>
        <p:nvSpPr>
          <p:cNvPr id="52227" name="Rectangle 7">
            <a:extLst>
              <a:ext uri="{FF2B5EF4-FFF2-40B4-BE49-F238E27FC236}">
                <a16:creationId xmlns:a16="http://schemas.microsoft.com/office/drawing/2014/main" id="{16A44AC9-EF03-5914-E5E2-1FE9CC731830}"/>
              </a:ext>
            </a:extLst>
          </p:cNvPr>
          <p:cNvSpPr>
            <a:spLocks noChangeArrowheads="1"/>
          </p:cNvSpPr>
          <p:nvPr/>
        </p:nvSpPr>
        <p:spPr bwMode="auto">
          <a:xfrm>
            <a:off x="6804025" y="6076950"/>
            <a:ext cx="20828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الاوزان النسبية</a:t>
            </a:r>
            <a:endParaRPr lang="en-US" altLang="en-US" sz="2000">
              <a:cs typeface="AL-Mohanad Bold" pitchFamily="2" charset="0"/>
            </a:endParaRPr>
          </a:p>
        </p:txBody>
      </p:sp>
      <p:sp>
        <p:nvSpPr>
          <p:cNvPr id="52228" name="Rectangle 8">
            <a:extLst>
              <a:ext uri="{FF2B5EF4-FFF2-40B4-BE49-F238E27FC236}">
                <a16:creationId xmlns:a16="http://schemas.microsoft.com/office/drawing/2014/main" id="{993A8B1A-4141-8B09-7CD6-36E38729683F}"/>
              </a:ext>
            </a:extLst>
          </p:cNvPr>
          <p:cNvSpPr>
            <a:spLocks noChangeArrowheads="1"/>
          </p:cNvSpPr>
          <p:nvPr/>
        </p:nvSpPr>
        <p:spPr bwMode="auto">
          <a:xfrm>
            <a:off x="6804025" y="5486400"/>
            <a:ext cx="2082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الدرجات</a:t>
            </a:r>
            <a:endParaRPr lang="en-US" altLang="en-US" sz="2000">
              <a:cs typeface="AL-Mohanad Bold" pitchFamily="2" charset="0"/>
            </a:endParaRPr>
          </a:p>
        </p:txBody>
      </p:sp>
      <p:sp>
        <p:nvSpPr>
          <p:cNvPr id="52229" name="Rectangle 9">
            <a:extLst>
              <a:ext uri="{FF2B5EF4-FFF2-40B4-BE49-F238E27FC236}">
                <a16:creationId xmlns:a16="http://schemas.microsoft.com/office/drawing/2014/main" id="{255E421C-F76E-21AD-7EB2-E0692F05FA27}"/>
              </a:ext>
            </a:extLst>
          </p:cNvPr>
          <p:cNvSpPr>
            <a:spLocks noChangeArrowheads="1"/>
          </p:cNvSpPr>
          <p:nvPr/>
        </p:nvSpPr>
        <p:spPr bwMode="auto">
          <a:xfrm>
            <a:off x="6804025" y="4894263"/>
            <a:ext cx="20828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الاسئلة</a:t>
            </a:r>
            <a:endParaRPr lang="en-US" altLang="en-US" sz="2000">
              <a:cs typeface="AL-Mohanad Bold" pitchFamily="2" charset="0"/>
            </a:endParaRPr>
          </a:p>
        </p:txBody>
      </p:sp>
      <p:sp>
        <p:nvSpPr>
          <p:cNvPr id="52230" name="Rectangle 10">
            <a:extLst>
              <a:ext uri="{FF2B5EF4-FFF2-40B4-BE49-F238E27FC236}">
                <a16:creationId xmlns:a16="http://schemas.microsoft.com/office/drawing/2014/main" id="{64B95D68-9D8A-169C-8D90-94736990EF29}"/>
              </a:ext>
            </a:extLst>
          </p:cNvPr>
          <p:cNvSpPr>
            <a:spLocks noChangeArrowheads="1"/>
          </p:cNvSpPr>
          <p:nvPr/>
        </p:nvSpPr>
        <p:spPr bwMode="auto">
          <a:xfrm>
            <a:off x="6804025" y="4381500"/>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2231" name="Rectangle 11">
            <a:extLst>
              <a:ext uri="{FF2B5EF4-FFF2-40B4-BE49-F238E27FC236}">
                <a16:creationId xmlns:a16="http://schemas.microsoft.com/office/drawing/2014/main" id="{590D8A29-2A7E-249F-F35F-798D3B258F11}"/>
              </a:ext>
            </a:extLst>
          </p:cNvPr>
          <p:cNvSpPr>
            <a:spLocks noChangeArrowheads="1"/>
          </p:cNvSpPr>
          <p:nvPr/>
        </p:nvSpPr>
        <p:spPr bwMode="auto">
          <a:xfrm>
            <a:off x="7847013" y="3817938"/>
            <a:ext cx="10398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الاسماء والصفات (2 حصتان)</a:t>
            </a:r>
            <a:endParaRPr lang="en-US" altLang="en-US" sz="1600">
              <a:solidFill>
                <a:srgbClr val="FF3300"/>
              </a:solidFill>
              <a:cs typeface="AL-Mohanad Bold" pitchFamily="2" charset="0"/>
            </a:endParaRPr>
          </a:p>
        </p:txBody>
      </p:sp>
      <p:sp>
        <p:nvSpPr>
          <p:cNvPr id="52232" name="Rectangle 12">
            <a:extLst>
              <a:ext uri="{FF2B5EF4-FFF2-40B4-BE49-F238E27FC236}">
                <a16:creationId xmlns:a16="http://schemas.microsoft.com/office/drawing/2014/main" id="{2D61BF89-3C77-F3AD-F4FD-29DB21B7B196}"/>
              </a:ext>
            </a:extLst>
          </p:cNvPr>
          <p:cNvSpPr>
            <a:spLocks noChangeArrowheads="1"/>
          </p:cNvSpPr>
          <p:nvPr/>
        </p:nvSpPr>
        <p:spPr bwMode="auto">
          <a:xfrm>
            <a:off x="6804025" y="3817938"/>
            <a:ext cx="10429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2233" name="Rectangle 13">
            <a:extLst>
              <a:ext uri="{FF2B5EF4-FFF2-40B4-BE49-F238E27FC236}">
                <a16:creationId xmlns:a16="http://schemas.microsoft.com/office/drawing/2014/main" id="{B0A65DBE-98BD-5676-DC29-1B641D95834E}"/>
              </a:ext>
            </a:extLst>
          </p:cNvPr>
          <p:cNvSpPr>
            <a:spLocks noChangeArrowheads="1"/>
          </p:cNvSpPr>
          <p:nvPr/>
        </p:nvSpPr>
        <p:spPr bwMode="auto">
          <a:xfrm>
            <a:off x="6804025" y="3305175"/>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2234" name="Rectangle 14">
            <a:extLst>
              <a:ext uri="{FF2B5EF4-FFF2-40B4-BE49-F238E27FC236}">
                <a16:creationId xmlns:a16="http://schemas.microsoft.com/office/drawing/2014/main" id="{75B75E37-F87A-806B-20A1-74F5F31F5C48}"/>
              </a:ext>
            </a:extLst>
          </p:cNvPr>
          <p:cNvSpPr>
            <a:spLocks noChangeArrowheads="1"/>
          </p:cNvSpPr>
          <p:nvPr/>
        </p:nvSpPr>
        <p:spPr bwMode="auto">
          <a:xfrm>
            <a:off x="7847013" y="2738438"/>
            <a:ext cx="10398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الألوهية</a:t>
            </a:r>
          </a:p>
          <a:p>
            <a:pPr algn="ctr" eaLnBrk="1" hangingPunct="1">
              <a:spcBef>
                <a:spcPct val="20000"/>
              </a:spcBef>
            </a:pPr>
            <a:r>
              <a:rPr lang="ar-SA" altLang="en-US" sz="1600">
                <a:solidFill>
                  <a:srgbClr val="FF3300"/>
                </a:solidFill>
                <a:cs typeface="AL-Mohanad Bold" pitchFamily="2" charset="0"/>
              </a:rPr>
              <a:t>(6 حصص)</a:t>
            </a:r>
            <a:endParaRPr lang="en-US" altLang="en-US" sz="1600">
              <a:solidFill>
                <a:srgbClr val="FF3300"/>
              </a:solidFill>
              <a:cs typeface="AL-Mohanad Bold" pitchFamily="2" charset="0"/>
            </a:endParaRPr>
          </a:p>
        </p:txBody>
      </p:sp>
      <p:sp>
        <p:nvSpPr>
          <p:cNvPr id="52235" name="Rectangle 15">
            <a:extLst>
              <a:ext uri="{FF2B5EF4-FFF2-40B4-BE49-F238E27FC236}">
                <a16:creationId xmlns:a16="http://schemas.microsoft.com/office/drawing/2014/main" id="{6BB6A97A-C51C-8ED4-EF62-712AC157A86B}"/>
              </a:ext>
            </a:extLst>
          </p:cNvPr>
          <p:cNvSpPr>
            <a:spLocks noChangeArrowheads="1"/>
          </p:cNvSpPr>
          <p:nvPr/>
        </p:nvSpPr>
        <p:spPr bwMode="auto">
          <a:xfrm>
            <a:off x="6804025" y="2738438"/>
            <a:ext cx="10429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2236" name="Rectangle 16">
            <a:extLst>
              <a:ext uri="{FF2B5EF4-FFF2-40B4-BE49-F238E27FC236}">
                <a16:creationId xmlns:a16="http://schemas.microsoft.com/office/drawing/2014/main" id="{922667C8-D8CF-E191-19BB-AD417A74DED7}"/>
              </a:ext>
            </a:extLst>
          </p:cNvPr>
          <p:cNvSpPr>
            <a:spLocks noChangeArrowheads="1"/>
          </p:cNvSpPr>
          <p:nvPr/>
        </p:nvSpPr>
        <p:spPr bwMode="auto">
          <a:xfrm>
            <a:off x="6804025" y="2225675"/>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2237" name="Rectangle 17">
            <a:extLst>
              <a:ext uri="{FF2B5EF4-FFF2-40B4-BE49-F238E27FC236}">
                <a16:creationId xmlns:a16="http://schemas.microsoft.com/office/drawing/2014/main" id="{68D962C0-8533-C96B-49A3-6F68871D346F}"/>
              </a:ext>
            </a:extLst>
          </p:cNvPr>
          <p:cNvSpPr>
            <a:spLocks noChangeArrowheads="1"/>
          </p:cNvSpPr>
          <p:nvPr/>
        </p:nvSpPr>
        <p:spPr bwMode="auto">
          <a:xfrm>
            <a:off x="7847013" y="1660525"/>
            <a:ext cx="10398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توحيد الربوبية</a:t>
            </a:r>
          </a:p>
          <a:p>
            <a:pPr algn="ctr" eaLnBrk="1" hangingPunct="1">
              <a:spcBef>
                <a:spcPct val="20000"/>
              </a:spcBef>
            </a:pPr>
            <a:r>
              <a:rPr lang="ar-SA" altLang="en-US" sz="1600">
                <a:solidFill>
                  <a:srgbClr val="FF3300"/>
                </a:solidFill>
                <a:cs typeface="AL-Mohanad Bold" pitchFamily="2" charset="0"/>
              </a:rPr>
              <a:t>(4حصص)</a:t>
            </a:r>
            <a:endParaRPr lang="en-US" altLang="en-US" sz="1600">
              <a:solidFill>
                <a:srgbClr val="FF3300"/>
              </a:solidFill>
              <a:cs typeface="AL-Mohanad Bold" pitchFamily="2" charset="0"/>
            </a:endParaRPr>
          </a:p>
        </p:txBody>
      </p:sp>
      <p:sp>
        <p:nvSpPr>
          <p:cNvPr id="52238" name="Rectangle 18">
            <a:extLst>
              <a:ext uri="{FF2B5EF4-FFF2-40B4-BE49-F238E27FC236}">
                <a16:creationId xmlns:a16="http://schemas.microsoft.com/office/drawing/2014/main" id="{363B36F6-1CE2-6664-EEAF-0C34C2FA8777}"/>
              </a:ext>
            </a:extLst>
          </p:cNvPr>
          <p:cNvSpPr>
            <a:spLocks noChangeArrowheads="1"/>
          </p:cNvSpPr>
          <p:nvPr/>
        </p:nvSpPr>
        <p:spPr bwMode="auto">
          <a:xfrm>
            <a:off x="6804025" y="1660525"/>
            <a:ext cx="10429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2239" name="Rectangle 19">
            <a:extLst>
              <a:ext uri="{FF2B5EF4-FFF2-40B4-BE49-F238E27FC236}">
                <a16:creationId xmlns:a16="http://schemas.microsoft.com/office/drawing/2014/main" id="{D418E158-3C42-97B0-99FE-BC960A446E8E}"/>
              </a:ext>
            </a:extLst>
          </p:cNvPr>
          <p:cNvSpPr>
            <a:spLocks noChangeArrowheads="1"/>
          </p:cNvSpPr>
          <p:nvPr/>
        </p:nvSpPr>
        <p:spPr bwMode="auto">
          <a:xfrm>
            <a:off x="7847013" y="584200"/>
            <a:ext cx="10398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الموضوعات</a:t>
            </a:r>
            <a:endParaRPr lang="en-US" altLang="en-US" sz="1800">
              <a:cs typeface="AL-Mohanad Bold" pitchFamily="2" charset="0"/>
            </a:endParaRPr>
          </a:p>
        </p:txBody>
      </p:sp>
      <p:sp>
        <p:nvSpPr>
          <p:cNvPr id="52240" name="Rectangle 20">
            <a:extLst>
              <a:ext uri="{FF2B5EF4-FFF2-40B4-BE49-F238E27FC236}">
                <a16:creationId xmlns:a16="http://schemas.microsoft.com/office/drawing/2014/main" id="{00A9C288-84A7-FCFE-8537-A0B468515DD0}"/>
              </a:ext>
            </a:extLst>
          </p:cNvPr>
          <p:cNvSpPr>
            <a:spLocks noChangeArrowheads="1"/>
          </p:cNvSpPr>
          <p:nvPr/>
        </p:nvSpPr>
        <p:spPr bwMode="auto">
          <a:xfrm>
            <a:off x="6804025" y="584200"/>
            <a:ext cx="10429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الاسئلة</a:t>
            </a:r>
          </a:p>
          <a:p>
            <a:pPr algn="ctr" eaLnBrk="1" hangingPunct="1">
              <a:spcBef>
                <a:spcPct val="20000"/>
              </a:spcBef>
            </a:pPr>
            <a:r>
              <a:rPr lang="ar-SA" altLang="en-US" sz="1800">
                <a:cs typeface="AL-Mohanad Bold" pitchFamily="2" charset="0"/>
              </a:rPr>
              <a:t>والدرجات</a:t>
            </a:r>
            <a:endParaRPr lang="en-US" altLang="en-US" sz="1800">
              <a:cs typeface="AL-Mohanad Bold" pitchFamily="2" charset="0"/>
            </a:endParaRPr>
          </a:p>
        </p:txBody>
      </p:sp>
      <p:sp>
        <p:nvSpPr>
          <p:cNvPr id="52241" name="Line 21">
            <a:extLst>
              <a:ext uri="{FF2B5EF4-FFF2-40B4-BE49-F238E27FC236}">
                <a16:creationId xmlns:a16="http://schemas.microsoft.com/office/drawing/2014/main" id="{4983ECB9-8A00-AB14-779B-076CF2D02B87}"/>
              </a:ext>
            </a:extLst>
          </p:cNvPr>
          <p:cNvSpPr>
            <a:spLocks noChangeShapeType="1"/>
          </p:cNvSpPr>
          <p:nvPr/>
        </p:nvSpPr>
        <p:spPr bwMode="auto">
          <a:xfrm>
            <a:off x="6804025" y="58420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42" name="Line 22">
            <a:extLst>
              <a:ext uri="{FF2B5EF4-FFF2-40B4-BE49-F238E27FC236}">
                <a16:creationId xmlns:a16="http://schemas.microsoft.com/office/drawing/2014/main" id="{288C64F4-093B-5424-902F-858920B172DB}"/>
              </a:ext>
            </a:extLst>
          </p:cNvPr>
          <p:cNvSpPr>
            <a:spLocks noChangeShapeType="1"/>
          </p:cNvSpPr>
          <p:nvPr/>
        </p:nvSpPr>
        <p:spPr bwMode="auto">
          <a:xfrm>
            <a:off x="6804025" y="2225675"/>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43" name="Line 23">
            <a:extLst>
              <a:ext uri="{FF2B5EF4-FFF2-40B4-BE49-F238E27FC236}">
                <a16:creationId xmlns:a16="http://schemas.microsoft.com/office/drawing/2014/main" id="{A1AEDD9A-8FB3-61E3-00A7-AF1833A60C1E}"/>
              </a:ext>
            </a:extLst>
          </p:cNvPr>
          <p:cNvSpPr>
            <a:spLocks noChangeShapeType="1"/>
          </p:cNvSpPr>
          <p:nvPr/>
        </p:nvSpPr>
        <p:spPr bwMode="auto">
          <a:xfrm>
            <a:off x="6804025" y="273843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44" name="Line 24">
            <a:extLst>
              <a:ext uri="{FF2B5EF4-FFF2-40B4-BE49-F238E27FC236}">
                <a16:creationId xmlns:a16="http://schemas.microsoft.com/office/drawing/2014/main" id="{782ACF22-427E-4652-9C8D-1B5566DBBC75}"/>
              </a:ext>
            </a:extLst>
          </p:cNvPr>
          <p:cNvSpPr>
            <a:spLocks noChangeShapeType="1"/>
          </p:cNvSpPr>
          <p:nvPr/>
        </p:nvSpPr>
        <p:spPr bwMode="auto">
          <a:xfrm>
            <a:off x="6804025" y="3305175"/>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45" name="Line 25">
            <a:extLst>
              <a:ext uri="{FF2B5EF4-FFF2-40B4-BE49-F238E27FC236}">
                <a16:creationId xmlns:a16="http://schemas.microsoft.com/office/drawing/2014/main" id="{4E6500CE-970A-DD1F-FBC6-0A07D9D4DC1C}"/>
              </a:ext>
            </a:extLst>
          </p:cNvPr>
          <p:cNvSpPr>
            <a:spLocks noChangeShapeType="1"/>
          </p:cNvSpPr>
          <p:nvPr/>
        </p:nvSpPr>
        <p:spPr bwMode="auto">
          <a:xfrm>
            <a:off x="6804025" y="381793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46" name="Line 26">
            <a:extLst>
              <a:ext uri="{FF2B5EF4-FFF2-40B4-BE49-F238E27FC236}">
                <a16:creationId xmlns:a16="http://schemas.microsoft.com/office/drawing/2014/main" id="{AE717DBD-966F-03D8-7C4A-E6760A437849}"/>
              </a:ext>
            </a:extLst>
          </p:cNvPr>
          <p:cNvSpPr>
            <a:spLocks noChangeShapeType="1"/>
          </p:cNvSpPr>
          <p:nvPr/>
        </p:nvSpPr>
        <p:spPr bwMode="auto">
          <a:xfrm>
            <a:off x="6804025" y="4381500"/>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47" name="Line 27">
            <a:extLst>
              <a:ext uri="{FF2B5EF4-FFF2-40B4-BE49-F238E27FC236}">
                <a16:creationId xmlns:a16="http://schemas.microsoft.com/office/drawing/2014/main" id="{2ACA28B5-78B6-EEA6-16A3-F6AC4373A00D}"/>
              </a:ext>
            </a:extLst>
          </p:cNvPr>
          <p:cNvSpPr>
            <a:spLocks noChangeShapeType="1"/>
          </p:cNvSpPr>
          <p:nvPr/>
        </p:nvSpPr>
        <p:spPr bwMode="auto">
          <a:xfrm>
            <a:off x="6804025" y="4894263"/>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48" name="Line 28">
            <a:extLst>
              <a:ext uri="{FF2B5EF4-FFF2-40B4-BE49-F238E27FC236}">
                <a16:creationId xmlns:a16="http://schemas.microsoft.com/office/drawing/2014/main" id="{3BEA7872-B0C9-A59F-25B2-6BA6F83F216A}"/>
              </a:ext>
            </a:extLst>
          </p:cNvPr>
          <p:cNvSpPr>
            <a:spLocks noChangeShapeType="1"/>
          </p:cNvSpPr>
          <p:nvPr/>
        </p:nvSpPr>
        <p:spPr bwMode="auto">
          <a:xfrm>
            <a:off x="6804025" y="548640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49" name="Line 29">
            <a:extLst>
              <a:ext uri="{FF2B5EF4-FFF2-40B4-BE49-F238E27FC236}">
                <a16:creationId xmlns:a16="http://schemas.microsoft.com/office/drawing/2014/main" id="{FF829385-C93F-3D9A-32C5-201F2DCAB59B}"/>
              </a:ext>
            </a:extLst>
          </p:cNvPr>
          <p:cNvSpPr>
            <a:spLocks noChangeShapeType="1"/>
          </p:cNvSpPr>
          <p:nvPr/>
        </p:nvSpPr>
        <p:spPr bwMode="auto">
          <a:xfrm>
            <a:off x="6804025" y="666908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50" name="Line 30">
            <a:extLst>
              <a:ext uri="{FF2B5EF4-FFF2-40B4-BE49-F238E27FC236}">
                <a16:creationId xmlns:a16="http://schemas.microsoft.com/office/drawing/2014/main" id="{45046AA7-1B5E-8012-1936-2D954CB3A22F}"/>
              </a:ext>
            </a:extLst>
          </p:cNvPr>
          <p:cNvSpPr>
            <a:spLocks noChangeShapeType="1"/>
          </p:cNvSpPr>
          <p:nvPr/>
        </p:nvSpPr>
        <p:spPr bwMode="auto">
          <a:xfrm>
            <a:off x="6804025" y="584200"/>
            <a:ext cx="0" cy="60848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51" name="Line 31">
            <a:extLst>
              <a:ext uri="{FF2B5EF4-FFF2-40B4-BE49-F238E27FC236}">
                <a16:creationId xmlns:a16="http://schemas.microsoft.com/office/drawing/2014/main" id="{65501507-BC9A-BD2F-603A-0A75D36370F1}"/>
              </a:ext>
            </a:extLst>
          </p:cNvPr>
          <p:cNvSpPr>
            <a:spLocks noChangeShapeType="1"/>
          </p:cNvSpPr>
          <p:nvPr/>
        </p:nvSpPr>
        <p:spPr bwMode="auto">
          <a:xfrm>
            <a:off x="7847013" y="584200"/>
            <a:ext cx="0" cy="1076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52" name="Line 32">
            <a:extLst>
              <a:ext uri="{FF2B5EF4-FFF2-40B4-BE49-F238E27FC236}">
                <a16:creationId xmlns:a16="http://schemas.microsoft.com/office/drawing/2014/main" id="{DD3B7DEB-16D3-7F3E-16D2-ED43FC5A53A1}"/>
              </a:ext>
            </a:extLst>
          </p:cNvPr>
          <p:cNvSpPr>
            <a:spLocks noChangeShapeType="1"/>
          </p:cNvSpPr>
          <p:nvPr/>
        </p:nvSpPr>
        <p:spPr bwMode="auto">
          <a:xfrm>
            <a:off x="8886825" y="584200"/>
            <a:ext cx="0" cy="60848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53" name="Line 33">
            <a:extLst>
              <a:ext uri="{FF2B5EF4-FFF2-40B4-BE49-F238E27FC236}">
                <a16:creationId xmlns:a16="http://schemas.microsoft.com/office/drawing/2014/main" id="{AD70989E-C43C-F155-F4E9-8709A36F705A}"/>
              </a:ext>
            </a:extLst>
          </p:cNvPr>
          <p:cNvSpPr>
            <a:spLocks noChangeShapeType="1"/>
          </p:cNvSpPr>
          <p:nvPr/>
        </p:nvSpPr>
        <p:spPr bwMode="auto">
          <a:xfrm>
            <a:off x="6804025" y="1660525"/>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54" name="Line 34">
            <a:extLst>
              <a:ext uri="{FF2B5EF4-FFF2-40B4-BE49-F238E27FC236}">
                <a16:creationId xmlns:a16="http://schemas.microsoft.com/office/drawing/2014/main" id="{702D07EF-B508-3AD0-BED6-976E703D3851}"/>
              </a:ext>
            </a:extLst>
          </p:cNvPr>
          <p:cNvSpPr>
            <a:spLocks noChangeShapeType="1"/>
          </p:cNvSpPr>
          <p:nvPr/>
        </p:nvSpPr>
        <p:spPr bwMode="auto">
          <a:xfrm>
            <a:off x="7847013" y="1660525"/>
            <a:ext cx="0" cy="32337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55" name="Line 35">
            <a:extLst>
              <a:ext uri="{FF2B5EF4-FFF2-40B4-BE49-F238E27FC236}">
                <a16:creationId xmlns:a16="http://schemas.microsoft.com/office/drawing/2014/main" id="{4165050A-FDB0-839E-2BF7-0D05B6F350BA}"/>
              </a:ext>
            </a:extLst>
          </p:cNvPr>
          <p:cNvSpPr>
            <a:spLocks noChangeShapeType="1"/>
          </p:cNvSpPr>
          <p:nvPr/>
        </p:nvSpPr>
        <p:spPr bwMode="auto">
          <a:xfrm>
            <a:off x="6804025" y="607695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6" name="Rectangle 36">
            <a:extLst>
              <a:ext uri="{FF2B5EF4-FFF2-40B4-BE49-F238E27FC236}">
                <a16:creationId xmlns:a16="http://schemas.microsoft.com/office/drawing/2014/main" id="{7FA6DA36-669A-9D78-FFAC-7030F1B24045}"/>
              </a:ext>
            </a:extLst>
          </p:cNvPr>
          <p:cNvSpPr>
            <a:spLocks noChangeArrowheads="1"/>
          </p:cNvSpPr>
          <p:nvPr/>
        </p:nvSpPr>
        <p:spPr bwMode="auto">
          <a:xfrm>
            <a:off x="5994400" y="1130300"/>
            <a:ext cx="811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التذكر</a:t>
            </a:r>
          </a:p>
          <a:p>
            <a:pPr algn="ctr" eaLnBrk="1" hangingPunct="1">
              <a:spcBef>
                <a:spcPct val="20000"/>
              </a:spcBef>
            </a:pPr>
            <a:r>
              <a:rPr lang="ar-SA" altLang="en-US" sz="1600">
                <a:solidFill>
                  <a:srgbClr val="FF3300"/>
                </a:solidFill>
                <a:cs typeface="AL-Mohanad Bold" pitchFamily="2" charset="0"/>
              </a:rPr>
              <a:t>20هدف</a:t>
            </a:r>
            <a:endParaRPr lang="en-US" altLang="en-US" sz="1600">
              <a:solidFill>
                <a:srgbClr val="FF3300"/>
              </a:solidFill>
              <a:cs typeface="AL-Mohanad Bold" pitchFamily="2" charset="0"/>
            </a:endParaRPr>
          </a:p>
        </p:txBody>
      </p:sp>
      <p:sp>
        <p:nvSpPr>
          <p:cNvPr id="52257" name="Rectangle 37">
            <a:extLst>
              <a:ext uri="{FF2B5EF4-FFF2-40B4-BE49-F238E27FC236}">
                <a16:creationId xmlns:a16="http://schemas.microsoft.com/office/drawing/2014/main" id="{B2BF9452-ACE9-DA48-DB91-090968D1B283}"/>
              </a:ext>
            </a:extLst>
          </p:cNvPr>
          <p:cNvSpPr>
            <a:spLocks noChangeArrowheads="1"/>
          </p:cNvSpPr>
          <p:nvPr/>
        </p:nvSpPr>
        <p:spPr bwMode="auto">
          <a:xfrm>
            <a:off x="5184775" y="1130300"/>
            <a:ext cx="809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الفهم</a:t>
            </a:r>
          </a:p>
          <a:p>
            <a:pPr algn="ctr" eaLnBrk="1" hangingPunct="1">
              <a:spcBef>
                <a:spcPct val="20000"/>
              </a:spcBef>
            </a:pPr>
            <a:r>
              <a:rPr lang="ar-SA" altLang="en-US" sz="1600">
                <a:solidFill>
                  <a:srgbClr val="FF3300"/>
                </a:solidFill>
                <a:cs typeface="AL-Mohanad Bold" pitchFamily="2" charset="0"/>
              </a:rPr>
              <a:t>15هدف</a:t>
            </a:r>
            <a:endParaRPr lang="en-US" altLang="en-US" sz="1600">
              <a:solidFill>
                <a:srgbClr val="FF3300"/>
              </a:solidFill>
              <a:cs typeface="AL-Mohanad Bold" pitchFamily="2" charset="0"/>
            </a:endParaRPr>
          </a:p>
        </p:txBody>
      </p:sp>
      <p:sp>
        <p:nvSpPr>
          <p:cNvPr id="52258" name="Rectangle 38">
            <a:extLst>
              <a:ext uri="{FF2B5EF4-FFF2-40B4-BE49-F238E27FC236}">
                <a16:creationId xmlns:a16="http://schemas.microsoft.com/office/drawing/2014/main" id="{D201DA48-D243-2F61-CEB1-0693F31D16A2}"/>
              </a:ext>
            </a:extLst>
          </p:cNvPr>
          <p:cNvSpPr>
            <a:spLocks noChangeArrowheads="1"/>
          </p:cNvSpPr>
          <p:nvPr/>
        </p:nvSpPr>
        <p:spPr bwMode="auto">
          <a:xfrm>
            <a:off x="4373563" y="1130300"/>
            <a:ext cx="81121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التطبيق</a:t>
            </a:r>
          </a:p>
          <a:p>
            <a:pPr algn="ctr" eaLnBrk="1" hangingPunct="1">
              <a:spcBef>
                <a:spcPct val="20000"/>
              </a:spcBef>
            </a:pPr>
            <a:r>
              <a:rPr lang="ar-SA" altLang="en-US" sz="1600">
                <a:solidFill>
                  <a:srgbClr val="FF3300"/>
                </a:solidFill>
                <a:cs typeface="AL-Mohanad Bold" pitchFamily="2" charset="0"/>
              </a:rPr>
              <a:t>10 أهداف</a:t>
            </a:r>
            <a:endParaRPr lang="en-US" altLang="en-US" sz="1600">
              <a:solidFill>
                <a:srgbClr val="FF3300"/>
              </a:solidFill>
              <a:cs typeface="AL-Mohanad Bold" pitchFamily="2" charset="0"/>
            </a:endParaRPr>
          </a:p>
        </p:txBody>
      </p:sp>
      <p:sp>
        <p:nvSpPr>
          <p:cNvPr id="52259" name="Rectangle 39">
            <a:extLst>
              <a:ext uri="{FF2B5EF4-FFF2-40B4-BE49-F238E27FC236}">
                <a16:creationId xmlns:a16="http://schemas.microsoft.com/office/drawing/2014/main" id="{EF4755AC-6025-B819-824D-63BBE688CCD5}"/>
              </a:ext>
            </a:extLst>
          </p:cNvPr>
          <p:cNvSpPr>
            <a:spLocks noChangeArrowheads="1"/>
          </p:cNvSpPr>
          <p:nvPr/>
        </p:nvSpPr>
        <p:spPr bwMode="auto">
          <a:xfrm>
            <a:off x="3565525" y="1130300"/>
            <a:ext cx="8080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التحليل</a:t>
            </a:r>
          </a:p>
          <a:p>
            <a:pPr algn="ctr" eaLnBrk="1" hangingPunct="1">
              <a:spcBef>
                <a:spcPct val="20000"/>
              </a:spcBef>
            </a:pPr>
            <a:r>
              <a:rPr lang="ar-SA" altLang="en-US" sz="1600">
                <a:solidFill>
                  <a:srgbClr val="FF3300"/>
                </a:solidFill>
                <a:cs typeface="AL-Mohanad Bold" pitchFamily="2" charset="0"/>
              </a:rPr>
              <a:t>5 اهداف</a:t>
            </a:r>
            <a:endParaRPr lang="en-US" altLang="en-US" sz="1600">
              <a:solidFill>
                <a:srgbClr val="FF3300"/>
              </a:solidFill>
              <a:cs typeface="AL-Mohanad Bold" pitchFamily="2" charset="0"/>
            </a:endParaRPr>
          </a:p>
        </p:txBody>
      </p:sp>
      <p:sp>
        <p:nvSpPr>
          <p:cNvPr id="52260" name="Rectangle 40">
            <a:extLst>
              <a:ext uri="{FF2B5EF4-FFF2-40B4-BE49-F238E27FC236}">
                <a16:creationId xmlns:a16="http://schemas.microsoft.com/office/drawing/2014/main" id="{696A827E-A755-0A8C-F133-D25F92920C17}"/>
              </a:ext>
            </a:extLst>
          </p:cNvPr>
          <p:cNvSpPr>
            <a:spLocks noChangeArrowheads="1"/>
          </p:cNvSpPr>
          <p:nvPr/>
        </p:nvSpPr>
        <p:spPr bwMode="auto">
          <a:xfrm>
            <a:off x="2755900" y="1130300"/>
            <a:ext cx="809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a:t>
            </a:r>
            <a:endParaRPr lang="en-US" altLang="en-US" sz="1600">
              <a:solidFill>
                <a:srgbClr val="FF3300"/>
              </a:solidFill>
              <a:cs typeface="AL-Mohanad Bold" pitchFamily="2" charset="0"/>
            </a:endParaRPr>
          </a:p>
        </p:txBody>
      </p:sp>
      <p:sp>
        <p:nvSpPr>
          <p:cNvPr id="52261" name="Rectangle 41">
            <a:extLst>
              <a:ext uri="{FF2B5EF4-FFF2-40B4-BE49-F238E27FC236}">
                <a16:creationId xmlns:a16="http://schemas.microsoft.com/office/drawing/2014/main" id="{78CB7DE2-B039-21C1-AE85-D3BD346F6D34}"/>
              </a:ext>
            </a:extLst>
          </p:cNvPr>
          <p:cNvSpPr>
            <a:spLocks noChangeArrowheads="1"/>
          </p:cNvSpPr>
          <p:nvPr/>
        </p:nvSpPr>
        <p:spPr bwMode="auto">
          <a:xfrm>
            <a:off x="2755900" y="584200"/>
            <a:ext cx="40497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الاهداف السلوكية</a:t>
            </a:r>
            <a:endParaRPr lang="en-US" altLang="en-US" sz="1800">
              <a:cs typeface="AL-Mohanad Bold" pitchFamily="2" charset="0"/>
            </a:endParaRPr>
          </a:p>
        </p:txBody>
      </p:sp>
      <p:sp>
        <p:nvSpPr>
          <p:cNvPr id="52262" name="Rectangle 42">
            <a:extLst>
              <a:ext uri="{FF2B5EF4-FFF2-40B4-BE49-F238E27FC236}">
                <a16:creationId xmlns:a16="http://schemas.microsoft.com/office/drawing/2014/main" id="{5AA334FC-8235-2FBE-E1DB-70AE132F5DA1}"/>
              </a:ext>
            </a:extLst>
          </p:cNvPr>
          <p:cNvSpPr>
            <a:spLocks noChangeArrowheads="1"/>
          </p:cNvSpPr>
          <p:nvPr/>
        </p:nvSpPr>
        <p:spPr bwMode="auto">
          <a:xfrm>
            <a:off x="1944688" y="584200"/>
            <a:ext cx="811212"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الاسئلة</a:t>
            </a:r>
            <a:endParaRPr lang="en-US" altLang="en-US" sz="1400">
              <a:cs typeface="AL-Mohanad Bold" pitchFamily="2" charset="0"/>
            </a:endParaRPr>
          </a:p>
        </p:txBody>
      </p:sp>
      <p:sp>
        <p:nvSpPr>
          <p:cNvPr id="52263" name="Rectangle 43">
            <a:extLst>
              <a:ext uri="{FF2B5EF4-FFF2-40B4-BE49-F238E27FC236}">
                <a16:creationId xmlns:a16="http://schemas.microsoft.com/office/drawing/2014/main" id="{66DA61F0-28EC-D12D-AEFE-6394A01C8F24}"/>
              </a:ext>
            </a:extLst>
          </p:cNvPr>
          <p:cNvSpPr>
            <a:spLocks noChangeArrowheads="1"/>
          </p:cNvSpPr>
          <p:nvPr/>
        </p:nvSpPr>
        <p:spPr bwMode="auto">
          <a:xfrm>
            <a:off x="1192213" y="584200"/>
            <a:ext cx="7524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الدرجات</a:t>
            </a:r>
            <a:endParaRPr lang="en-US" altLang="en-US" sz="1400">
              <a:cs typeface="AL-Mohanad Bold" pitchFamily="2" charset="0"/>
            </a:endParaRPr>
          </a:p>
        </p:txBody>
      </p:sp>
      <p:sp>
        <p:nvSpPr>
          <p:cNvPr id="52264" name="Rectangle 44">
            <a:extLst>
              <a:ext uri="{FF2B5EF4-FFF2-40B4-BE49-F238E27FC236}">
                <a16:creationId xmlns:a16="http://schemas.microsoft.com/office/drawing/2014/main" id="{F7E8B0CF-217E-8454-4567-34AFF69FCF44}"/>
              </a:ext>
            </a:extLst>
          </p:cNvPr>
          <p:cNvSpPr>
            <a:spLocks noChangeArrowheads="1"/>
          </p:cNvSpPr>
          <p:nvPr/>
        </p:nvSpPr>
        <p:spPr bwMode="auto">
          <a:xfrm>
            <a:off x="323850" y="584200"/>
            <a:ext cx="86836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الاوزان النسبية للموضوعات</a:t>
            </a:r>
            <a:endParaRPr lang="en-US" altLang="en-US" sz="1400">
              <a:cs typeface="AL-Mohanad Bold" pitchFamily="2" charset="0"/>
            </a:endParaRPr>
          </a:p>
        </p:txBody>
      </p:sp>
      <p:sp>
        <p:nvSpPr>
          <p:cNvPr id="52265" name="Line 45">
            <a:extLst>
              <a:ext uri="{FF2B5EF4-FFF2-40B4-BE49-F238E27FC236}">
                <a16:creationId xmlns:a16="http://schemas.microsoft.com/office/drawing/2014/main" id="{6435CA32-B331-2187-6757-E19FF824F2C4}"/>
              </a:ext>
            </a:extLst>
          </p:cNvPr>
          <p:cNvSpPr>
            <a:spLocks noChangeShapeType="1"/>
          </p:cNvSpPr>
          <p:nvPr/>
        </p:nvSpPr>
        <p:spPr bwMode="auto">
          <a:xfrm>
            <a:off x="323850" y="584200"/>
            <a:ext cx="64817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66" name="Line 46">
            <a:extLst>
              <a:ext uri="{FF2B5EF4-FFF2-40B4-BE49-F238E27FC236}">
                <a16:creationId xmlns:a16="http://schemas.microsoft.com/office/drawing/2014/main" id="{5F8413AC-EB10-8C8D-9A11-72AF315B31DA}"/>
              </a:ext>
            </a:extLst>
          </p:cNvPr>
          <p:cNvSpPr>
            <a:spLocks noChangeShapeType="1"/>
          </p:cNvSpPr>
          <p:nvPr/>
        </p:nvSpPr>
        <p:spPr bwMode="auto">
          <a:xfrm>
            <a:off x="323850" y="1674813"/>
            <a:ext cx="64817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67" name="Line 47">
            <a:extLst>
              <a:ext uri="{FF2B5EF4-FFF2-40B4-BE49-F238E27FC236}">
                <a16:creationId xmlns:a16="http://schemas.microsoft.com/office/drawing/2014/main" id="{EA9DF276-1533-D7C3-AD4B-5FC0C7B87FAB}"/>
              </a:ext>
            </a:extLst>
          </p:cNvPr>
          <p:cNvSpPr>
            <a:spLocks noChangeShapeType="1"/>
          </p:cNvSpPr>
          <p:nvPr/>
        </p:nvSpPr>
        <p:spPr bwMode="auto">
          <a:xfrm>
            <a:off x="323850"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68" name="Line 48">
            <a:extLst>
              <a:ext uri="{FF2B5EF4-FFF2-40B4-BE49-F238E27FC236}">
                <a16:creationId xmlns:a16="http://schemas.microsoft.com/office/drawing/2014/main" id="{54E94942-EF6E-E692-CA24-F6D7F944657B}"/>
              </a:ext>
            </a:extLst>
          </p:cNvPr>
          <p:cNvSpPr>
            <a:spLocks noChangeShapeType="1"/>
          </p:cNvSpPr>
          <p:nvPr/>
        </p:nvSpPr>
        <p:spPr bwMode="auto">
          <a:xfrm>
            <a:off x="1944688"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69" name="Line 49">
            <a:extLst>
              <a:ext uri="{FF2B5EF4-FFF2-40B4-BE49-F238E27FC236}">
                <a16:creationId xmlns:a16="http://schemas.microsoft.com/office/drawing/2014/main" id="{6BE898F4-25B0-C9CA-8F36-D25871CC8AEB}"/>
              </a:ext>
            </a:extLst>
          </p:cNvPr>
          <p:cNvSpPr>
            <a:spLocks noChangeShapeType="1"/>
          </p:cNvSpPr>
          <p:nvPr/>
        </p:nvSpPr>
        <p:spPr bwMode="auto">
          <a:xfrm>
            <a:off x="6805613"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70" name="Line 50">
            <a:extLst>
              <a:ext uri="{FF2B5EF4-FFF2-40B4-BE49-F238E27FC236}">
                <a16:creationId xmlns:a16="http://schemas.microsoft.com/office/drawing/2014/main" id="{E4504121-40E7-8AD8-8527-FBA3A8F083FE}"/>
              </a:ext>
            </a:extLst>
          </p:cNvPr>
          <p:cNvSpPr>
            <a:spLocks noChangeShapeType="1"/>
          </p:cNvSpPr>
          <p:nvPr/>
        </p:nvSpPr>
        <p:spPr bwMode="auto">
          <a:xfrm>
            <a:off x="3565525"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71" name="Line 51">
            <a:extLst>
              <a:ext uri="{FF2B5EF4-FFF2-40B4-BE49-F238E27FC236}">
                <a16:creationId xmlns:a16="http://schemas.microsoft.com/office/drawing/2014/main" id="{416AD955-D4F6-66C5-8761-AB139D465B3D}"/>
              </a:ext>
            </a:extLst>
          </p:cNvPr>
          <p:cNvSpPr>
            <a:spLocks noChangeShapeType="1"/>
          </p:cNvSpPr>
          <p:nvPr/>
        </p:nvSpPr>
        <p:spPr bwMode="auto">
          <a:xfrm>
            <a:off x="4373563"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72" name="Line 52">
            <a:extLst>
              <a:ext uri="{FF2B5EF4-FFF2-40B4-BE49-F238E27FC236}">
                <a16:creationId xmlns:a16="http://schemas.microsoft.com/office/drawing/2014/main" id="{3EDD0A7C-06C6-D486-A7C4-86C166CD3542}"/>
              </a:ext>
            </a:extLst>
          </p:cNvPr>
          <p:cNvSpPr>
            <a:spLocks noChangeShapeType="1"/>
          </p:cNvSpPr>
          <p:nvPr/>
        </p:nvSpPr>
        <p:spPr bwMode="auto">
          <a:xfrm>
            <a:off x="5184775"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73" name="Line 53">
            <a:extLst>
              <a:ext uri="{FF2B5EF4-FFF2-40B4-BE49-F238E27FC236}">
                <a16:creationId xmlns:a16="http://schemas.microsoft.com/office/drawing/2014/main" id="{91F2335F-F648-84E7-2440-0D0F9D047390}"/>
              </a:ext>
            </a:extLst>
          </p:cNvPr>
          <p:cNvSpPr>
            <a:spLocks noChangeShapeType="1"/>
          </p:cNvSpPr>
          <p:nvPr/>
        </p:nvSpPr>
        <p:spPr bwMode="auto">
          <a:xfrm>
            <a:off x="5994400"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74" name="Line 54">
            <a:extLst>
              <a:ext uri="{FF2B5EF4-FFF2-40B4-BE49-F238E27FC236}">
                <a16:creationId xmlns:a16="http://schemas.microsoft.com/office/drawing/2014/main" id="{612343B8-07E7-FC3A-9B8C-FB829B1CC665}"/>
              </a:ext>
            </a:extLst>
          </p:cNvPr>
          <p:cNvSpPr>
            <a:spLocks noChangeShapeType="1"/>
          </p:cNvSpPr>
          <p:nvPr/>
        </p:nvSpPr>
        <p:spPr bwMode="auto">
          <a:xfrm>
            <a:off x="2755900" y="1130300"/>
            <a:ext cx="40497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75" name="Line 55">
            <a:extLst>
              <a:ext uri="{FF2B5EF4-FFF2-40B4-BE49-F238E27FC236}">
                <a16:creationId xmlns:a16="http://schemas.microsoft.com/office/drawing/2014/main" id="{A843EB5C-0D87-742B-2B70-E3F986E4FCC2}"/>
              </a:ext>
            </a:extLst>
          </p:cNvPr>
          <p:cNvSpPr>
            <a:spLocks noChangeShapeType="1"/>
          </p:cNvSpPr>
          <p:nvPr/>
        </p:nvSpPr>
        <p:spPr bwMode="auto">
          <a:xfrm>
            <a:off x="2755900"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276" name="Line 56">
            <a:extLst>
              <a:ext uri="{FF2B5EF4-FFF2-40B4-BE49-F238E27FC236}">
                <a16:creationId xmlns:a16="http://schemas.microsoft.com/office/drawing/2014/main" id="{D107495D-C5BB-5E98-65A8-571957E69B89}"/>
              </a:ext>
            </a:extLst>
          </p:cNvPr>
          <p:cNvSpPr>
            <a:spLocks noChangeShapeType="1"/>
          </p:cNvSpPr>
          <p:nvPr/>
        </p:nvSpPr>
        <p:spPr bwMode="auto">
          <a:xfrm>
            <a:off x="1192213"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7" name="Rectangle 57">
            <a:extLst>
              <a:ext uri="{FF2B5EF4-FFF2-40B4-BE49-F238E27FC236}">
                <a16:creationId xmlns:a16="http://schemas.microsoft.com/office/drawing/2014/main" id="{3E2B983E-E156-DE23-17D8-2153D6B68ACE}"/>
              </a:ext>
            </a:extLst>
          </p:cNvPr>
          <p:cNvSpPr>
            <a:spLocks noChangeArrowheads="1"/>
          </p:cNvSpPr>
          <p:nvPr/>
        </p:nvSpPr>
        <p:spPr bwMode="auto">
          <a:xfrm>
            <a:off x="5994400"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40%</a:t>
            </a:r>
            <a:endParaRPr lang="en-US" altLang="en-US" sz="2000">
              <a:solidFill>
                <a:srgbClr val="FF3300"/>
              </a:solidFill>
            </a:endParaRPr>
          </a:p>
        </p:txBody>
      </p:sp>
      <p:sp>
        <p:nvSpPr>
          <p:cNvPr id="52278" name="Rectangle 58">
            <a:extLst>
              <a:ext uri="{FF2B5EF4-FFF2-40B4-BE49-F238E27FC236}">
                <a16:creationId xmlns:a16="http://schemas.microsoft.com/office/drawing/2014/main" id="{FC7244B4-7FC0-1F3B-CC42-72817CFE9002}"/>
              </a:ext>
            </a:extLst>
          </p:cNvPr>
          <p:cNvSpPr>
            <a:spLocks noChangeArrowheads="1"/>
          </p:cNvSpPr>
          <p:nvPr/>
        </p:nvSpPr>
        <p:spPr bwMode="auto">
          <a:xfrm>
            <a:off x="5184775"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30%</a:t>
            </a:r>
            <a:endParaRPr lang="en-US" altLang="en-US" sz="2000">
              <a:solidFill>
                <a:srgbClr val="FF3300"/>
              </a:solidFill>
            </a:endParaRPr>
          </a:p>
        </p:txBody>
      </p:sp>
      <p:sp>
        <p:nvSpPr>
          <p:cNvPr id="52279" name="Rectangle 59">
            <a:extLst>
              <a:ext uri="{FF2B5EF4-FFF2-40B4-BE49-F238E27FC236}">
                <a16:creationId xmlns:a16="http://schemas.microsoft.com/office/drawing/2014/main" id="{C5618770-1B3C-3C9D-0954-C3D27A02A661}"/>
              </a:ext>
            </a:extLst>
          </p:cNvPr>
          <p:cNvSpPr>
            <a:spLocks noChangeArrowheads="1"/>
          </p:cNvSpPr>
          <p:nvPr/>
        </p:nvSpPr>
        <p:spPr bwMode="auto">
          <a:xfrm>
            <a:off x="4373563" y="6076950"/>
            <a:ext cx="81121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20%</a:t>
            </a:r>
            <a:endParaRPr lang="en-US" altLang="en-US" sz="2000">
              <a:solidFill>
                <a:srgbClr val="FF3300"/>
              </a:solidFill>
            </a:endParaRPr>
          </a:p>
        </p:txBody>
      </p:sp>
      <p:sp>
        <p:nvSpPr>
          <p:cNvPr id="52280" name="Rectangle 60">
            <a:extLst>
              <a:ext uri="{FF2B5EF4-FFF2-40B4-BE49-F238E27FC236}">
                <a16:creationId xmlns:a16="http://schemas.microsoft.com/office/drawing/2014/main" id="{D6FBB0E3-53BF-F0AA-8D73-275BC1175C97}"/>
              </a:ext>
            </a:extLst>
          </p:cNvPr>
          <p:cNvSpPr>
            <a:spLocks noChangeArrowheads="1"/>
          </p:cNvSpPr>
          <p:nvPr/>
        </p:nvSpPr>
        <p:spPr bwMode="auto">
          <a:xfrm>
            <a:off x="3563938"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10%</a:t>
            </a:r>
            <a:endParaRPr lang="en-US" altLang="en-US" sz="2000">
              <a:solidFill>
                <a:srgbClr val="FF3300"/>
              </a:solidFill>
            </a:endParaRPr>
          </a:p>
        </p:txBody>
      </p:sp>
      <p:sp>
        <p:nvSpPr>
          <p:cNvPr id="52281" name="Rectangle 61">
            <a:extLst>
              <a:ext uri="{FF2B5EF4-FFF2-40B4-BE49-F238E27FC236}">
                <a16:creationId xmlns:a16="http://schemas.microsoft.com/office/drawing/2014/main" id="{ADE12D92-2063-7654-BDBE-B6343A67730F}"/>
              </a:ext>
            </a:extLst>
          </p:cNvPr>
          <p:cNvSpPr>
            <a:spLocks noChangeArrowheads="1"/>
          </p:cNvSpPr>
          <p:nvPr/>
        </p:nvSpPr>
        <p:spPr bwMode="auto">
          <a:xfrm>
            <a:off x="2754313"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0%</a:t>
            </a:r>
            <a:endParaRPr lang="en-US" altLang="en-US" sz="2000">
              <a:solidFill>
                <a:srgbClr val="FF3300"/>
              </a:solidFill>
            </a:endParaRPr>
          </a:p>
        </p:txBody>
      </p:sp>
      <p:sp>
        <p:nvSpPr>
          <p:cNvPr id="52282" name="Rectangle 62">
            <a:extLst>
              <a:ext uri="{FF2B5EF4-FFF2-40B4-BE49-F238E27FC236}">
                <a16:creationId xmlns:a16="http://schemas.microsoft.com/office/drawing/2014/main" id="{D99E742D-EE77-D74D-EBC5-CE8BAFC18981}"/>
              </a:ext>
            </a:extLst>
          </p:cNvPr>
          <p:cNvSpPr>
            <a:spLocks noChangeArrowheads="1"/>
          </p:cNvSpPr>
          <p:nvPr/>
        </p:nvSpPr>
        <p:spPr bwMode="auto">
          <a:xfrm>
            <a:off x="1944688"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283" name="Rectangle 63">
            <a:extLst>
              <a:ext uri="{FF2B5EF4-FFF2-40B4-BE49-F238E27FC236}">
                <a16:creationId xmlns:a16="http://schemas.microsoft.com/office/drawing/2014/main" id="{9FFDD287-20FD-21A2-401A-148D2A688707}"/>
              </a:ext>
            </a:extLst>
          </p:cNvPr>
          <p:cNvSpPr>
            <a:spLocks noChangeArrowheads="1"/>
          </p:cNvSpPr>
          <p:nvPr/>
        </p:nvSpPr>
        <p:spPr bwMode="auto">
          <a:xfrm>
            <a:off x="1187450" y="6076950"/>
            <a:ext cx="75723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284" name="Rectangle 64">
            <a:extLst>
              <a:ext uri="{FF2B5EF4-FFF2-40B4-BE49-F238E27FC236}">
                <a16:creationId xmlns:a16="http://schemas.microsoft.com/office/drawing/2014/main" id="{2A2042A3-8589-93C6-E503-7A93566F9957}"/>
              </a:ext>
            </a:extLst>
          </p:cNvPr>
          <p:cNvSpPr>
            <a:spLocks noChangeArrowheads="1"/>
          </p:cNvSpPr>
          <p:nvPr/>
        </p:nvSpPr>
        <p:spPr bwMode="auto">
          <a:xfrm>
            <a:off x="323850" y="6076950"/>
            <a:ext cx="863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l" eaLnBrk="1" hangingPunct="1">
              <a:spcBef>
                <a:spcPct val="20000"/>
              </a:spcBef>
            </a:pPr>
            <a:r>
              <a:rPr lang="ar-SA" altLang="en-US" sz="2000">
                <a:solidFill>
                  <a:srgbClr val="FF3300"/>
                </a:solidFill>
              </a:rPr>
              <a:t>100%</a:t>
            </a:r>
            <a:endParaRPr lang="en-US" altLang="en-US" sz="2000">
              <a:solidFill>
                <a:srgbClr val="FF3300"/>
              </a:solidFill>
            </a:endParaRPr>
          </a:p>
        </p:txBody>
      </p:sp>
      <p:sp>
        <p:nvSpPr>
          <p:cNvPr id="52285" name="Rectangle 65">
            <a:extLst>
              <a:ext uri="{FF2B5EF4-FFF2-40B4-BE49-F238E27FC236}">
                <a16:creationId xmlns:a16="http://schemas.microsoft.com/office/drawing/2014/main" id="{95D418D6-AE24-0A47-01B3-3F24E7A9AB6A}"/>
              </a:ext>
            </a:extLst>
          </p:cNvPr>
          <p:cNvSpPr>
            <a:spLocks noChangeArrowheads="1"/>
          </p:cNvSpPr>
          <p:nvPr/>
        </p:nvSpPr>
        <p:spPr bwMode="auto">
          <a:xfrm>
            <a:off x="5994400"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286" name="Rectangle 66">
            <a:extLst>
              <a:ext uri="{FF2B5EF4-FFF2-40B4-BE49-F238E27FC236}">
                <a16:creationId xmlns:a16="http://schemas.microsoft.com/office/drawing/2014/main" id="{49FF6E58-AF05-0D3E-C59E-B29DAB475027}"/>
              </a:ext>
            </a:extLst>
          </p:cNvPr>
          <p:cNvSpPr>
            <a:spLocks noChangeArrowheads="1"/>
          </p:cNvSpPr>
          <p:nvPr/>
        </p:nvSpPr>
        <p:spPr bwMode="auto">
          <a:xfrm>
            <a:off x="5184775"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287" name="Rectangle 67">
            <a:extLst>
              <a:ext uri="{FF2B5EF4-FFF2-40B4-BE49-F238E27FC236}">
                <a16:creationId xmlns:a16="http://schemas.microsoft.com/office/drawing/2014/main" id="{21685C22-177E-E8DC-4D33-2CB7C8C1B404}"/>
              </a:ext>
            </a:extLst>
          </p:cNvPr>
          <p:cNvSpPr>
            <a:spLocks noChangeArrowheads="1"/>
          </p:cNvSpPr>
          <p:nvPr/>
        </p:nvSpPr>
        <p:spPr bwMode="auto">
          <a:xfrm>
            <a:off x="4373563" y="5492750"/>
            <a:ext cx="811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288" name="Rectangle 68">
            <a:extLst>
              <a:ext uri="{FF2B5EF4-FFF2-40B4-BE49-F238E27FC236}">
                <a16:creationId xmlns:a16="http://schemas.microsoft.com/office/drawing/2014/main" id="{E9FD7AB1-A8B0-FC5F-5914-4788F1C91764}"/>
              </a:ext>
            </a:extLst>
          </p:cNvPr>
          <p:cNvSpPr>
            <a:spLocks noChangeArrowheads="1"/>
          </p:cNvSpPr>
          <p:nvPr/>
        </p:nvSpPr>
        <p:spPr bwMode="auto">
          <a:xfrm>
            <a:off x="3563938"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289" name="Rectangle 69">
            <a:extLst>
              <a:ext uri="{FF2B5EF4-FFF2-40B4-BE49-F238E27FC236}">
                <a16:creationId xmlns:a16="http://schemas.microsoft.com/office/drawing/2014/main" id="{7C93851B-4FA5-DDA4-24A1-C1C6F3FF684B}"/>
              </a:ext>
            </a:extLst>
          </p:cNvPr>
          <p:cNvSpPr>
            <a:spLocks noChangeArrowheads="1"/>
          </p:cNvSpPr>
          <p:nvPr/>
        </p:nvSpPr>
        <p:spPr bwMode="auto">
          <a:xfrm>
            <a:off x="2754313"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290" name="Rectangle 70">
            <a:extLst>
              <a:ext uri="{FF2B5EF4-FFF2-40B4-BE49-F238E27FC236}">
                <a16:creationId xmlns:a16="http://schemas.microsoft.com/office/drawing/2014/main" id="{7804D90A-FD5C-C37F-7E77-771E8E0507A5}"/>
              </a:ext>
            </a:extLst>
          </p:cNvPr>
          <p:cNvSpPr>
            <a:spLocks noChangeArrowheads="1"/>
          </p:cNvSpPr>
          <p:nvPr/>
        </p:nvSpPr>
        <p:spPr bwMode="auto">
          <a:xfrm>
            <a:off x="1944688"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86087" name="Rectangle 71">
            <a:extLst>
              <a:ext uri="{FF2B5EF4-FFF2-40B4-BE49-F238E27FC236}">
                <a16:creationId xmlns:a16="http://schemas.microsoft.com/office/drawing/2014/main" id="{DE20A9F2-3AC2-1C83-A709-D429858EB671}"/>
              </a:ext>
            </a:extLst>
          </p:cNvPr>
          <p:cNvSpPr>
            <a:spLocks noChangeArrowheads="1"/>
          </p:cNvSpPr>
          <p:nvPr/>
        </p:nvSpPr>
        <p:spPr bwMode="auto">
          <a:xfrm>
            <a:off x="1187450" y="5492750"/>
            <a:ext cx="757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30</a:t>
            </a:r>
            <a:endParaRPr lang="en-US" altLang="en-US" sz="2000">
              <a:solidFill>
                <a:srgbClr val="FF3300"/>
              </a:solidFill>
            </a:endParaRPr>
          </a:p>
        </p:txBody>
      </p:sp>
      <p:sp>
        <p:nvSpPr>
          <p:cNvPr id="52292" name="Rectangle 72">
            <a:extLst>
              <a:ext uri="{FF2B5EF4-FFF2-40B4-BE49-F238E27FC236}">
                <a16:creationId xmlns:a16="http://schemas.microsoft.com/office/drawing/2014/main" id="{2CC885B4-BA95-089E-4D1D-1E6C137575B7}"/>
              </a:ext>
            </a:extLst>
          </p:cNvPr>
          <p:cNvSpPr>
            <a:spLocks noChangeArrowheads="1"/>
          </p:cNvSpPr>
          <p:nvPr/>
        </p:nvSpPr>
        <p:spPr bwMode="auto">
          <a:xfrm>
            <a:off x="323850" y="5492750"/>
            <a:ext cx="86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293" name="Rectangle 73">
            <a:extLst>
              <a:ext uri="{FF2B5EF4-FFF2-40B4-BE49-F238E27FC236}">
                <a16:creationId xmlns:a16="http://schemas.microsoft.com/office/drawing/2014/main" id="{ED3CB449-A87C-26C1-2289-6F5364FB1DB7}"/>
              </a:ext>
            </a:extLst>
          </p:cNvPr>
          <p:cNvSpPr>
            <a:spLocks noChangeArrowheads="1"/>
          </p:cNvSpPr>
          <p:nvPr/>
        </p:nvSpPr>
        <p:spPr bwMode="auto">
          <a:xfrm>
            <a:off x="5994400"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294" name="Rectangle 74">
            <a:extLst>
              <a:ext uri="{FF2B5EF4-FFF2-40B4-BE49-F238E27FC236}">
                <a16:creationId xmlns:a16="http://schemas.microsoft.com/office/drawing/2014/main" id="{0404965C-A66D-43D4-E330-EDCD763AE237}"/>
              </a:ext>
            </a:extLst>
          </p:cNvPr>
          <p:cNvSpPr>
            <a:spLocks noChangeArrowheads="1"/>
          </p:cNvSpPr>
          <p:nvPr/>
        </p:nvSpPr>
        <p:spPr bwMode="auto">
          <a:xfrm>
            <a:off x="5184775"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295" name="Rectangle 75">
            <a:extLst>
              <a:ext uri="{FF2B5EF4-FFF2-40B4-BE49-F238E27FC236}">
                <a16:creationId xmlns:a16="http://schemas.microsoft.com/office/drawing/2014/main" id="{0CBEBC1A-C5C2-658F-1C1A-AC9BAF15ADE6}"/>
              </a:ext>
            </a:extLst>
          </p:cNvPr>
          <p:cNvSpPr>
            <a:spLocks noChangeArrowheads="1"/>
          </p:cNvSpPr>
          <p:nvPr/>
        </p:nvSpPr>
        <p:spPr bwMode="auto">
          <a:xfrm>
            <a:off x="4373563" y="4910138"/>
            <a:ext cx="8112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296" name="Rectangle 76">
            <a:extLst>
              <a:ext uri="{FF2B5EF4-FFF2-40B4-BE49-F238E27FC236}">
                <a16:creationId xmlns:a16="http://schemas.microsoft.com/office/drawing/2014/main" id="{B548F94F-C4FE-63D7-3BC4-9E21C4ECB187}"/>
              </a:ext>
            </a:extLst>
          </p:cNvPr>
          <p:cNvSpPr>
            <a:spLocks noChangeArrowheads="1"/>
          </p:cNvSpPr>
          <p:nvPr/>
        </p:nvSpPr>
        <p:spPr bwMode="auto">
          <a:xfrm>
            <a:off x="3563938"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297" name="Rectangle 77">
            <a:extLst>
              <a:ext uri="{FF2B5EF4-FFF2-40B4-BE49-F238E27FC236}">
                <a16:creationId xmlns:a16="http://schemas.microsoft.com/office/drawing/2014/main" id="{C32B9725-083F-A6FB-3928-B5829DE0BDA5}"/>
              </a:ext>
            </a:extLst>
          </p:cNvPr>
          <p:cNvSpPr>
            <a:spLocks noChangeArrowheads="1"/>
          </p:cNvSpPr>
          <p:nvPr/>
        </p:nvSpPr>
        <p:spPr bwMode="auto">
          <a:xfrm>
            <a:off x="2754313"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86094" name="Rectangle 78">
            <a:extLst>
              <a:ext uri="{FF2B5EF4-FFF2-40B4-BE49-F238E27FC236}">
                <a16:creationId xmlns:a16="http://schemas.microsoft.com/office/drawing/2014/main" id="{6E4EAC65-7C0A-D362-0189-E0A6BA2FE980}"/>
              </a:ext>
            </a:extLst>
          </p:cNvPr>
          <p:cNvSpPr>
            <a:spLocks noChangeArrowheads="1"/>
          </p:cNvSpPr>
          <p:nvPr/>
        </p:nvSpPr>
        <p:spPr bwMode="auto">
          <a:xfrm>
            <a:off x="1944688"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20</a:t>
            </a:r>
            <a:endParaRPr lang="en-US" altLang="en-US" sz="2000">
              <a:solidFill>
                <a:srgbClr val="FF3300"/>
              </a:solidFill>
            </a:endParaRPr>
          </a:p>
        </p:txBody>
      </p:sp>
      <p:sp>
        <p:nvSpPr>
          <p:cNvPr id="52299" name="Rectangle 79">
            <a:extLst>
              <a:ext uri="{FF2B5EF4-FFF2-40B4-BE49-F238E27FC236}">
                <a16:creationId xmlns:a16="http://schemas.microsoft.com/office/drawing/2014/main" id="{0BB65389-706B-77F6-56C1-B304BB7FEFA3}"/>
              </a:ext>
            </a:extLst>
          </p:cNvPr>
          <p:cNvSpPr>
            <a:spLocks noChangeArrowheads="1"/>
          </p:cNvSpPr>
          <p:nvPr/>
        </p:nvSpPr>
        <p:spPr bwMode="auto">
          <a:xfrm>
            <a:off x="1187450" y="4910138"/>
            <a:ext cx="75723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00" name="Rectangle 80">
            <a:extLst>
              <a:ext uri="{FF2B5EF4-FFF2-40B4-BE49-F238E27FC236}">
                <a16:creationId xmlns:a16="http://schemas.microsoft.com/office/drawing/2014/main" id="{A23A9475-4D73-D1A2-1C13-8BA244A3C558}"/>
              </a:ext>
            </a:extLst>
          </p:cNvPr>
          <p:cNvSpPr>
            <a:spLocks noChangeArrowheads="1"/>
          </p:cNvSpPr>
          <p:nvPr/>
        </p:nvSpPr>
        <p:spPr bwMode="auto">
          <a:xfrm>
            <a:off x="323850" y="4910138"/>
            <a:ext cx="863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01" name="Rectangle 81">
            <a:extLst>
              <a:ext uri="{FF2B5EF4-FFF2-40B4-BE49-F238E27FC236}">
                <a16:creationId xmlns:a16="http://schemas.microsoft.com/office/drawing/2014/main" id="{580E57F2-9797-7FED-D73C-A4273E38AC80}"/>
              </a:ext>
            </a:extLst>
          </p:cNvPr>
          <p:cNvSpPr>
            <a:spLocks noChangeArrowheads="1"/>
          </p:cNvSpPr>
          <p:nvPr/>
        </p:nvSpPr>
        <p:spPr bwMode="auto">
          <a:xfrm>
            <a:off x="5994400"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02" name="Rectangle 82">
            <a:extLst>
              <a:ext uri="{FF2B5EF4-FFF2-40B4-BE49-F238E27FC236}">
                <a16:creationId xmlns:a16="http://schemas.microsoft.com/office/drawing/2014/main" id="{ECA57E1F-FBCF-9EA8-E274-6D1B491BDD91}"/>
              </a:ext>
            </a:extLst>
          </p:cNvPr>
          <p:cNvSpPr>
            <a:spLocks noChangeArrowheads="1"/>
          </p:cNvSpPr>
          <p:nvPr/>
        </p:nvSpPr>
        <p:spPr bwMode="auto">
          <a:xfrm>
            <a:off x="5184775"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03" name="Rectangle 83">
            <a:extLst>
              <a:ext uri="{FF2B5EF4-FFF2-40B4-BE49-F238E27FC236}">
                <a16:creationId xmlns:a16="http://schemas.microsoft.com/office/drawing/2014/main" id="{DC18D40C-2EB2-F82E-9CD3-C029FE49CE79}"/>
              </a:ext>
            </a:extLst>
          </p:cNvPr>
          <p:cNvSpPr>
            <a:spLocks noChangeArrowheads="1"/>
          </p:cNvSpPr>
          <p:nvPr/>
        </p:nvSpPr>
        <p:spPr bwMode="auto">
          <a:xfrm>
            <a:off x="4373563" y="4325938"/>
            <a:ext cx="811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04" name="Rectangle 84">
            <a:extLst>
              <a:ext uri="{FF2B5EF4-FFF2-40B4-BE49-F238E27FC236}">
                <a16:creationId xmlns:a16="http://schemas.microsoft.com/office/drawing/2014/main" id="{663C078F-A6A2-C652-D5CD-AEFD41ADF8A7}"/>
              </a:ext>
            </a:extLst>
          </p:cNvPr>
          <p:cNvSpPr>
            <a:spLocks noChangeArrowheads="1"/>
          </p:cNvSpPr>
          <p:nvPr/>
        </p:nvSpPr>
        <p:spPr bwMode="auto">
          <a:xfrm>
            <a:off x="3563938"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05" name="Rectangle 85">
            <a:extLst>
              <a:ext uri="{FF2B5EF4-FFF2-40B4-BE49-F238E27FC236}">
                <a16:creationId xmlns:a16="http://schemas.microsoft.com/office/drawing/2014/main" id="{4CB1EF4C-E7A6-032C-2284-CF319DF93659}"/>
              </a:ext>
            </a:extLst>
          </p:cNvPr>
          <p:cNvSpPr>
            <a:spLocks noChangeArrowheads="1"/>
          </p:cNvSpPr>
          <p:nvPr/>
        </p:nvSpPr>
        <p:spPr bwMode="auto">
          <a:xfrm>
            <a:off x="2754313"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06" name="Rectangle 86">
            <a:extLst>
              <a:ext uri="{FF2B5EF4-FFF2-40B4-BE49-F238E27FC236}">
                <a16:creationId xmlns:a16="http://schemas.microsoft.com/office/drawing/2014/main" id="{3CAB480B-7046-8634-08CE-F1139044D08E}"/>
              </a:ext>
            </a:extLst>
          </p:cNvPr>
          <p:cNvSpPr>
            <a:spLocks noChangeArrowheads="1"/>
          </p:cNvSpPr>
          <p:nvPr/>
        </p:nvSpPr>
        <p:spPr bwMode="auto">
          <a:xfrm>
            <a:off x="5994400"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07" name="Rectangle 87">
            <a:extLst>
              <a:ext uri="{FF2B5EF4-FFF2-40B4-BE49-F238E27FC236}">
                <a16:creationId xmlns:a16="http://schemas.microsoft.com/office/drawing/2014/main" id="{A2C7628B-C1E4-017B-39A3-3206C7FE295E}"/>
              </a:ext>
            </a:extLst>
          </p:cNvPr>
          <p:cNvSpPr>
            <a:spLocks noChangeArrowheads="1"/>
          </p:cNvSpPr>
          <p:nvPr/>
        </p:nvSpPr>
        <p:spPr bwMode="auto">
          <a:xfrm>
            <a:off x="5184775"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08" name="Rectangle 88">
            <a:extLst>
              <a:ext uri="{FF2B5EF4-FFF2-40B4-BE49-F238E27FC236}">
                <a16:creationId xmlns:a16="http://schemas.microsoft.com/office/drawing/2014/main" id="{33E6D51C-CA25-A9F4-2067-966F1D9C0793}"/>
              </a:ext>
            </a:extLst>
          </p:cNvPr>
          <p:cNvSpPr>
            <a:spLocks noChangeArrowheads="1"/>
          </p:cNvSpPr>
          <p:nvPr/>
        </p:nvSpPr>
        <p:spPr bwMode="auto">
          <a:xfrm>
            <a:off x="4373563" y="3817938"/>
            <a:ext cx="8112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09" name="Rectangle 89">
            <a:extLst>
              <a:ext uri="{FF2B5EF4-FFF2-40B4-BE49-F238E27FC236}">
                <a16:creationId xmlns:a16="http://schemas.microsoft.com/office/drawing/2014/main" id="{A99CE9E4-EF75-CFAF-8B95-E8469672F876}"/>
              </a:ext>
            </a:extLst>
          </p:cNvPr>
          <p:cNvSpPr>
            <a:spLocks noChangeArrowheads="1"/>
          </p:cNvSpPr>
          <p:nvPr/>
        </p:nvSpPr>
        <p:spPr bwMode="auto">
          <a:xfrm>
            <a:off x="3563938"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10" name="Rectangle 90">
            <a:extLst>
              <a:ext uri="{FF2B5EF4-FFF2-40B4-BE49-F238E27FC236}">
                <a16:creationId xmlns:a16="http://schemas.microsoft.com/office/drawing/2014/main" id="{735E6A02-B3BE-7FA6-82DA-E0DC5662FEE9}"/>
              </a:ext>
            </a:extLst>
          </p:cNvPr>
          <p:cNvSpPr>
            <a:spLocks noChangeArrowheads="1"/>
          </p:cNvSpPr>
          <p:nvPr/>
        </p:nvSpPr>
        <p:spPr bwMode="auto">
          <a:xfrm>
            <a:off x="2754313"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11" name="Rectangle 91">
            <a:extLst>
              <a:ext uri="{FF2B5EF4-FFF2-40B4-BE49-F238E27FC236}">
                <a16:creationId xmlns:a16="http://schemas.microsoft.com/office/drawing/2014/main" id="{4603CD33-434D-80D9-D3EA-9DF8A07C14AF}"/>
              </a:ext>
            </a:extLst>
          </p:cNvPr>
          <p:cNvSpPr>
            <a:spLocks noChangeArrowheads="1"/>
          </p:cNvSpPr>
          <p:nvPr/>
        </p:nvSpPr>
        <p:spPr bwMode="auto">
          <a:xfrm>
            <a:off x="1944688" y="3817938"/>
            <a:ext cx="8096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12" name="Rectangle 92">
            <a:extLst>
              <a:ext uri="{FF2B5EF4-FFF2-40B4-BE49-F238E27FC236}">
                <a16:creationId xmlns:a16="http://schemas.microsoft.com/office/drawing/2014/main" id="{0FD4D9C2-852C-1EE8-D07A-B3A546F32A70}"/>
              </a:ext>
            </a:extLst>
          </p:cNvPr>
          <p:cNvSpPr>
            <a:spLocks noChangeArrowheads="1"/>
          </p:cNvSpPr>
          <p:nvPr/>
        </p:nvSpPr>
        <p:spPr bwMode="auto">
          <a:xfrm>
            <a:off x="1187450" y="3817938"/>
            <a:ext cx="7572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13" name="Rectangle 93">
            <a:extLst>
              <a:ext uri="{FF2B5EF4-FFF2-40B4-BE49-F238E27FC236}">
                <a16:creationId xmlns:a16="http://schemas.microsoft.com/office/drawing/2014/main" id="{8705B210-6252-FD10-0552-4BF69937646D}"/>
              </a:ext>
            </a:extLst>
          </p:cNvPr>
          <p:cNvSpPr>
            <a:spLocks noChangeArrowheads="1"/>
          </p:cNvSpPr>
          <p:nvPr/>
        </p:nvSpPr>
        <p:spPr bwMode="auto">
          <a:xfrm>
            <a:off x="323850" y="3817938"/>
            <a:ext cx="863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17%</a:t>
            </a:r>
            <a:endParaRPr lang="en-US" altLang="en-US" sz="2000">
              <a:solidFill>
                <a:srgbClr val="FF3300"/>
              </a:solidFill>
            </a:endParaRPr>
          </a:p>
        </p:txBody>
      </p:sp>
      <p:sp>
        <p:nvSpPr>
          <p:cNvPr id="52314" name="Rectangle 94">
            <a:extLst>
              <a:ext uri="{FF2B5EF4-FFF2-40B4-BE49-F238E27FC236}">
                <a16:creationId xmlns:a16="http://schemas.microsoft.com/office/drawing/2014/main" id="{DBFC54C4-C6BD-3C7C-6B50-0AB36BDF003B}"/>
              </a:ext>
            </a:extLst>
          </p:cNvPr>
          <p:cNvSpPr>
            <a:spLocks noChangeArrowheads="1"/>
          </p:cNvSpPr>
          <p:nvPr/>
        </p:nvSpPr>
        <p:spPr bwMode="auto">
          <a:xfrm>
            <a:off x="5994400"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15" name="Rectangle 95">
            <a:extLst>
              <a:ext uri="{FF2B5EF4-FFF2-40B4-BE49-F238E27FC236}">
                <a16:creationId xmlns:a16="http://schemas.microsoft.com/office/drawing/2014/main" id="{736C9EE7-7C7B-39B1-85B3-ACE46F36519B}"/>
              </a:ext>
            </a:extLst>
          </p:cNvPr>
          <p:cNvSpPr>
            <a:spLocks noChangeArrowheads="1"/>
          </p:cNvSpPr>
          <p:nvPr/>
        </p:nvSpPr>
        <p:spPr bwMode="auto">
          <a:xfrm>
            <a:off x="5184775"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16" name="Rectangle 96">
            <a:extLst>
              <a:ext uri="{FF2B5EF4-FFF2-40B4-BE49-F238E27FC236}">
                <a16:creationId xmlns:a16="http://schemas.microsoft.com/office/drawing/2014/main" id="{8A8C1DE4-3717-EA7B-2F52-EAE55048A319}"/>
              </a:ext>
            </a:extLst>
          </p:cNvPr>
          <p:cNvSpPr>
            <a:spLocks noChangeArrowheads="1"/>
          </p:cNvSpPr>
          <p:nvPr/>
        </p:nvSpPr>
        <p:spPr bwMode="auto">
          <a:xfrm>
            <a:off x="4373563" y="3321050"/>
            <a:ext cx="8112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17" name="Rectangle 97">
            <a:extLst>
              <a:ext uri="{FF2B5EF4-FFF2-40B4-BE49-F238E27FC236}">
                <a16:creationId xmlns:a16="http://schemas.microsoft.com/office/drawing/2014/main" id="{E075B68D-9EA5-932A-9B10-7A81E11E22DB}"/>
              </a:ext>
            </a:extLst>
          </p:cNvPr>
          <p:cNvSpPr>
            <a:spLocks noChangeArrowheads="1"/>
          </p:cNvSpPr>
          <p:nvPr/>
        </p:nvSpPr>
        <p:spPr bwMode="auto">
          <a:xfrm>
            <a:off x="3563938"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18" name="Rectangle 98">
            <a:extLst>
              <a:ext uri="{FF2B5EF4-FFF2-40B4-BE49-F238E27FC236}">
                <a16:creationId xmlns:a16="http://schemas.microsoft.com/office/drawing/2014/main" id="{D22443AE-7591-5071-D568-235A54BCB61B}"/>
              </a:ext>
            </a:extLst>
          </p:cNvPr>
          <p:cNvSpPr>
            <a:spLocks noChangeArrowheads="1"/>
          </p:cNvSpPr>
          <p:nvPr/>
        </p:nvSpPr>
        <p:spPr bwMode="auto">
          <a:xfrm>
            <a:off x="2754313"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19" name="Rectangle 99">
            <a:extLst>
              <a:ext uri="{FF2B5EF4-FFF2-40B4-BE49-F238E27FC236}">
                <a16:creationId xmlns:a16="http://schemas.microsoft.com/office/drawing/2014/main" id="{2B2029F8-35FE-5F3C-AE0F-639D8FB13B04}"/>
              </a:ext>
            </a:extLst>
          </p:cNvPr>
          <p:cNvSpPr>
            <a:spLocks noChangeArrowheads="1"/>
          </p:cNvSpPr>
          <p:nvPr/>
        </p:nvSpPr>
        <p:spPr bwMode="auto">
          <a:xfrm>
            <a:off x="5994400"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20" name="Rectangle 100">
            <a:extLst>
              <a:ext uri="{FF2B5EF4-FFF2-40B4-BE49-F238E27FC236}">
                <a16:creationId xmlns:a16="http://schemas.microsoft.com/office/drawing/2014/main" id="{5B8CB0C1-670C-C289-132E-D4B0F0B0FDBE}"/>
              </a:ext>
            </a:extLst>
          </p:cNvPr>
          <p:cNvSpPr>
            <a:spLocks noChangeArrowheads="1"/>
          </p:cNvSpPr>
          <p:nvPr/>
        </p:nvSpPr>
        <p:spPr bwMode="auto">
          <a:xfrm>
            <a:off x="5184775"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21" name="Rectangle 101">
            <a:extLst>
              <a:ext uri="{FF2B5EF4-FFF2-40B4-BE49-F238E27FC236}">
                <a16:creationId xmlns:a16="http://schemas.microsoft.com/office/drawing/2014/main" id="{4668F46F-3B01-0634-435E-BF5882B88030}"/>
              </a:ext>
            </a:extLst>
          </p:cNvPr>
          <p:cNvSpPr>
            <a:spLocks noChangeArrowheads="1"/>
          </p:cNvSpPr>
          <p:nvPr/>
        </p:nvSpPr>
        <p:spPr bwMode="auto">
          <a:xfrm>
            <a:off x="4373563" y="2738438"/>
            <a:ext cx="8112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22" name="Rectangle 102">
            <a:extLst>
              <a:ext uri="{FF2B5EF4-FFF2-40B4-BE49-F238E27FC236}">
                <a16:creationId xmlns:a16="http://schemas.microsoft.com/office/drawing/2014/main" id="{46FC5303-58DE-43D7-A580-43511608F43F}"/>
              </a:ext>
            </a:extLst>
          </p:cNvPr>
          <p:cNvSpPr>
            <a:spLocks noChangeArrowheads="1"/>
          </p:cNvSpPr>
          <p:nvPr/>
        </p:nvSpPr>
        <p:spPr bwMode="auto">
          <a:xfrm>
            <a:off x="3563938"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23" name="Rectangle 103">
            <a:extLst>
              <a:ext uri="{FF2B5EF4-FFF2-40B4-BE49-F238E27FC236}">
                <a16:creationId xmlns:a16="http://schemas.microsoft.com/office/drawing/2014/main" id="{4428811B-34AD-1DE3-6C65-54241EB338EB}"/>
              </a:ext>
            </a:extLst>
          </p:cNvPr>
          <p:cNvSpPr>
            <a:spLocks noChangeArrowheads="1"/>
          </p:cNvSpPr>
          <p:nvPr/>
        </p:nvSpPr>
        <p:spPr bwMode="auto">
          <a:xfrm>
            <a:off x="2754313"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24" name="Rectangle 104">
            <a:extLst>
              <a:ext uri="{FF2B5EF4-FFF2-40B4-BE49-F238E27FC236}">
                <a16:creationId xmlns:a16="http://schemas.microsoft.com/office/drawing/2014/main" id="{E5B37C3B-8F84-A76A-4895-EB13D0219110}"/>
              </a:ext>
            </a:extLst>
          </p:cNvPr>
          <p:cNvSpPr>
            <a:spLocks noChangeArrowheads="1"/>
          </p:cNvSpPr>
          <p:nvPr/>
        </p:nvSpPr>
        <p:spPr bwMode="auto">
          <a:xfrm>
            <a:off x="1944688" y="2738438"/>
            <a:ext cx="8096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25" name="Rectangle 105">
            <a:extLst>
              <a:ext uri="{FF2B5EF4-FFF2-40B4-BE49-F238E27FC236}">
                <a16:creationId xmlns:a16="http://schemas.microsoft.com/office/drawing/2014/main" id="{B18798E3-9809-E3C1-F6A3-00F7D8CBED00}"/>
              </a:ext>
            </a:extLst>
          </p:cNvPr>
          <p:cNvSpPr>
            <a:spLocks noChangeArrowheads="1"/>
          </p:cNvSpPr>
          <p:nvPr/>
        </p:nvSpPr>
        <p:spPr bwMode="auto">
          <a:xfrm>
            <a:off x="1187450" y="2738438"/>
            <a:ext cx="7572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26" name="Rectangle 106">
            <a:extLst>
              <a:ext uri="{FF2B5EF4-FFF2-40B4-BE49-F238E27FC236}">
                <a16:creationId xmlns:a16="http://schemas.microsoft.com/office/drawing/2014/main" id="{64C358CA-2BFC-05BD-27F5-564F7CE1C11A}"/>
              </a:ext>
            </a:extLst>
          </p:cNvPr>
          <p:cNvSpPr>
            <a:spLocks noChangeArrowheads="1"/>
          </p:cNvSpPr>
          <p:nvPr/>
        </p:nvSpPr>
        <p:spPr bwMode="auto">
          <a:xfrm>
            <a:off x="323850" y="2738438"/>
            <a:ext cx="863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50%</a:t>
            </a:r>
            <a:endParaRPr lang="en-US" altLang="en-US" sz="2000">
              <a:solidFill>
                <a:srgbClr val="FF3300"/>
              </a:solidFill>
            </a:endParaRPr>
          </a:p>
        </p:txBody>
      </p:sp>
      <p:sp>
        <p:nvSpPr>
          <p:cNvPr id="52327" name="Rectangle 107">
            <a:extLst>
              <a:ext uri="{FF2B5EF4-FFF2-40B4-BE49-F238E27FC236}">
                <a16:creationId xmlns:a16="http://schemas.microsoft.com/office/drawing/2014/main" id="{0E0DD00D-B9C9-10A4-CF15-6F4EE0092F68}"/>
              </a:ext>
            </a:extLst>
          </p:cNvPr>
          <p:cNvSpPr>
            <a:spLocks noChangeArrowheads="1"/>
          </p:cNvSpPr>
          <p:nvPr/>
        </p:nvSpPr>
        <p:spPr bwMode="auto">
          <a:xfrm>
            <a:off x="5994400"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28" name="Rectangle 108">
            <a:extLst>
              <a:ext uri="{FF2B5EF4-FFF2-40B4-BE49-F238E27FC236}">
                <a16:creationId xmlns:a16="http://schemas.microsoft.com/office/drawing/2014/main" id="{AE8CD527-733C-070F-5673-B4CE6A6EB6BA}"/>
              </a:ext>
            </a:extLst>
          </p:cNvPr>
          <p:cNvSpPr>
            <a:spLocks noChangeArrowheads="1"/>
          </p:cNvSpPr>
          <p:nvPr/>
        </p:nvSpPr>
        <p:spPr bwMode="auto">
          <a:xfrm>
            <a:off x="5184775"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29" name="Rectangle 109">
            <a:extLst>
              <a:ext uri="{FF2B5EF4-FFF2-40B4-BE49-F238E27FC236}">
                <a16:creationId xmlns:a16="http://schemas.microsoft.com/office/drawing/2014/main" id="{D64651DE-6302-2B1F-410D-FF1B1C139D26}"/>
              </a:ext>
            </a:extLst>
          </p:cNvPr>
          <p:cNvSpPr>
            <a:spLocks noChangeArrowheads="1"/>
          </p:cNvSpPr>
          <p:nvPr/>
        </p:nvSpPr>
        <p:spPr bwMode="auto">
          <a:xfrm>
            <a:off x="4373563" y="2243138"/>
            <a:ext cx="8112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30" name="Rectangle 110">
            <a:extLst>
              <a:ext uri="{FF2B5EF4-FFF2-40B4-BE49-F238E27FC236}">
                <a16:creationId xmlns:a16="http://schemas.microsoft.com/office/drawing/2014/main" id="{2C2FF663-24B1-50FA-B3B8-18E2AFA89D6E}"/>
              </a:ext>
            </a:extLst>
          </p:cNvPr>
          <p:cNvSpPr>
            <a:spLocks noChangeArrowheads="1"/>
          </p:cNvSpPr>
          <p:nvPr/>
        </p:nvSpPr>
        <p:spPr bwMode="auto">
          <a:xfrm>
            <a:off x="3563938"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31" name="Rectangle 111">
            <a:extLst>
              <a:ext uri="{FF2B5EF4-FFF2-40B4-BE49-F238E27FC236}">
                <a16:creationId xmlns:a16="http://schemas.microsoft.com/office/drawing/2014/main" id="{CDE9FD25-6F60-52BD-873E-3A4A3A643B56}"/>
              </a:ext>
            </a:extLst>
          </p:cNvPr>
          <p:cNvSpPr>
            <a:spLocks noChangeArrowheads="1"/>
          </p:cNvSpPr>
          <p:nvPr/>
        </p:nvSpPr>
        <p:spPr bwMode="auto">
          <a:xfrm>
            <a:off x="2754313"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32" name="Rectangle 112">
            <a:extLst>
              <a:ext uri="{FF2B5EF4-FFF2-40B4-BE49-F238E27FC236}">
                <a16:creationId xmlns:a16="http://schemas.microsoft.com/office/drawing/2014/main" id="{6653D199-BF63-8A44-BA84-5AA777708E14}"/>
              </a:ext>
            </a:extLst>
          </p:cNvPr>
          <p:cNvSpPr>
            <a:spLocks noChangeArrowheads="1"/>
          </p:cNvSpPr>
          <p:nvPr/>
        </p:nvSpPr>
        <p:spPr bwMode="auto">
          <a:xfrm>
            <a:off x="5994400"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33" name="Rectangle 113">
            <a:extLst>
              <a:ext uri="{FF2B5EF4-FFF2-40B4-BE49-F238E27FC236}">
                <a16:creationId xmlns:a16="http://schemas.microsoft.com/office/drawing/2014/main" id="{5B37199E-E36F-6908-B00C-3DF59FC8CDC3}"/>
              </a:ext>
            </a:extLst>
          </p:cNvPr>
          <p:cNvSpPr>
            <a:spLocks noChangeArrowheads="1"/>
          </p:cNvSpPr>
          <p:nvPr/>
        </p:nvSpPr>
        <p:spPr bwMode="auto">
          <a:xfrm>
            <a:off x="5184775"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34" name="Rectangle 114">
            <a:extLst>
              <a:ext uri="{FF2B5EF4-FFF2-40B4-BE49-F238E27FC236}">
                <a16:creationId xmlns:a16="http://schemas.microsoft.com/office/drawing/2014/main" id="{8DDBF6CC-14F2-BC69-ABD4-18CF966071E6}"/>
              </a:ext>
            </a:extLst>
          </p:cNvPr>
          <p:cNvSpPr>
            <a:spLocks noChangeArrowheads="1"/>
          </p:cNvSpPr>
          <p:nvPr/>
        </p:nvSpPr>
        <p:spPr bwMode="auto">
          <a:xfrm>
            <a:off x="4373563" y="1660525"/>
            <a:ext cx="81121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35" name="Rectangle 115">
            <a:extLst>
              <a:ext uri="{FF2B5EF4-FFF2-40B4-BE49-F238E27FC236}">
                <a16:creationId xmlns:a16="http://schemas.microsoft.com/office/drawing/2014/main" id="{FB1D43DA-8D7F-A02B-2C91-AA2B1DB76552}"/>
              </a:ext>
            </a:extLst>
          </p:cNvPr>
          <p:cNvSpPr>
            <a:spLocks noChangeArrowheads="1"/>
          </p:cNvSpPr>
          <p:nvPr/>
        </p:nvSpPr>
        <p:spPr bwMode="auto">
          <a:xfrm>
            <a:off x="3563938"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36" name="Rectangle 116">
            <a:extLst>
              <a:ext uri="{FF2B5EF4-FFF2-40B4-BE49-F238E27FC236}">
                <a16:creationId xmlns:a16="http://schemas.microsoft.com/office/drawing/2014/main" id="{3B0A902C-1C15-A2A8-6186-86BB16C39B52}"/>
              </a:ext>
            </a:extLst>
          </p:cNvPr>
          <p:cNvSpPr>
            <a:spLocks noChangeArrowheads="1"/>
          </p:cNvSpPr>
          <p:nvPr/>
        </p:nvSpPr>
        <p:spPr bwMode="auto">
          <a:xfrm>
            <a:off x="2754313"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37" name="Rectangle 117">
            <a:extLst>
              <a:ext uri="{FF2B5EF4-FFF2-40B4-BE49-F238E27FC236}">
                <a16:creationId xmlns:a16="http://schemas.microsoft.com/office/drawing/2014/main" id="{F70B11F3-B7E3-4ABB-4D17-3408A390CC85}"/>
              </a:ext>
            </a:extLst>
          </p:cNvPr>
          <p:cNvSpPr>
            <a:spLocks noChangeArrowheads="1"/>
          </p:cNvSpPr>
          <p:nvPr/>
        </p:nvSpPr>
        <p:spPr bwMode="auto">
          <a:xfrm>
            <a:off x="1944688" y="1660525"/>
            <a:ext cx="809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38" name="Rectangle 118">
            <a:extLst>
              <a:ext uri="{FF2B5EF4-FFF2-40B4-BE49-F238E27FC236}">
                <a16:creationId xmlns:a16="http://schemas.microsoft.com/office/drawing/2014/main" id="{90F47984-4C00-F69D-98C7-0815CCD6E78B}"/>
              </a:ext>
            </a:extLst>
          </p:cNvPr>
          <p:cNvSpPr>
            <a:spLocks noChangeArrowheads="1"/>
          </p:cNvSpPr>
          <p:nvPr/>
        </p:nvSpPr>
        <p:spPr bwMode="auto">
          <a:xfrm>
            <a:off x="1187450" y="1660525"/>
            <a:ext cx="7572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2339" name="Rectangle 119">
            <a:extLst>
              <a:ext uri="{FF2B5EF4-FFF2-40B4-BE49-F238E27FC236}">
                <a16:creationId xmlns:a16="http://schemas.microsoft.com/office/drawing/2014/main" id="{EB1F3CA9-E3F7-6336-FD3D-74DA1C5955EA}"/>
              </a:ext>
            </a:extLst>
          </p:cNvPr>
          <p:cNvSpPr>
            <a:spLocks noChangeArrowheads="1"/>
          </p:cNvSpPr>
          <p:nvPr/>
        </p:nvSpPr>
        <p:spPr bwMode="auto">
          <a:xfrm>
            <a:off x="323850" y="1660525"/>
            <a:ext cx="86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33%</a:t>
            </a:r>
            <a:endParaRPr lang="en-US" altLang="en-US" sz="2000">
              <a:solidFill>
                <a:srgbClr val="FF3300"/>
              </a:solidFill>
            </a:endParaRPr>
          </a:p>
        </p:txBody>
      </p:sp>
      <p:sp>
        <p:nvSpPr>
          <p:cNvPr id="52340" name="Line 120">
            <a:extLst>
              <a:ext uri="{FF2B5EF4-FFF2-40B4-BE49-F238E27FC236}">
                <a16:creationId xmlns:a16="http://schemas.microsoft.com/office/drawing/2014/main" id="{757803B3-9352-A809-E12C-9EEE9D53DF6C}"/>
              </a:ext>
            </a:extLst>
          </p:cNvPr>
          <p:cNvSpPr>
            <a:spLocks noChangeShapeType="1"/>
          </p:cNvSpPr>
          <p:nvPr/>
        </p:nvSpPr>
        <p:spPr bwMode="auto">
          <a:xfrm>
            <a:off x="323850" y="1660525"/>
            <a:ext cx="64801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41" name="Line 121">
            <a:extLst>
              <a:ext uri="{FF2B5EF4-FFF2-40B4-BE49-F238E27FC236}">
                <a16:creationId xmlns:a16="http://schemas.microsoft.com/office/drawing/2014/main" id="{24867756-4DD3-60CB-87F7-4F5C5184ABEC}"/>
              </a:ext>
            </a:extLst>
          </p:cNvPr>
          <p:cNvSpPr>
            <a:spLocks noChangeShapeType="1"/>
          </p:cNvSpPr>
          <p:nvPr/>
        </p:nvSpPr>
        <p:spPr bwMode="auto">
          <a:xfrm>
            <a:off x="323850" y="27384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42" name="Line 122">
            <a:extLst>
              <a:ext uri="{FF2B5EF4-FFF2-40B4-BE49-F238E27FC236}">
                <a16:creationId xmlns:a16="http://schemas.microsoft.com/office/drawing/2014/main" id="{079CFFF9-C636-6135-B6C4-18E461584F09}"/>
              </a:ext>
            </a:extLst>
          </p:cNvPr>
          <p:cNvSpPr>
            <a:spLocks noChangeShapeType="1"/>
          </p:cNvSpPr>
          <p:nvPr/>
        </p:nvSpPr>
        <p:spPr bwMode="auto">
          <a:xfrm>
            <a:off x="323850" y="38179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43" name="Line 123">
            <a:extLst>
              <a:ext uri="{FF2B5EF4-FFF2-40B4-BE49-F238E27FC236}">
                <a16:creationId xmlns:a16="http://schemas.microsoft.com/office/drawing/2014/main" id="{374B5138-AE7D-BF5F-FA8D-E7ADF723B012}"/>
              </a:ext>
            </a:extLst>
          </p:cNvPr>
          <p:cNvSpPr>
            <a:spLocks noChangeShapeType="1"/>
          </p:cNvSpPr>
          <p:nvPr/>
        </p:nvSpPr>
        <p:spPr bwMode="auto">
          <a:xfrm>
            <a:off x="323850" y="49101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44" name="Line 124">
            <a:extLst>
              <a:ext uri="{FF2B5EF4-FFF2-40B4-BE49-F238E27FC236}">
                <a16:creationId xmlns:a16="http://schemas.microsoft.com/office/drawing/2014/main" id="{DF82A058-6856-FD02-5AB4-70ECC01D3336}"/>
              </a:ext>
            </a:extLst>
          </p:cNvPr>
          <p:cNvSpPr>
            <a:spLocks noChangeShapeType="1"/>
          </p:cNvSpPr>
          <p:nvPr/>
        </p:nvSpPr>
        <p:spPr bwMode="auto">
          <a:xfrm>
            <a:off x="323850" y="5492750"/>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45" name="Line 125">
            <a:extLst>
              <a:ext uri="{FF2B5EF4-FFF2-40B4-BE49-F238E27FC236}">
                <a16:creationId xmlns:a16="http://schemas.microsoft.com/office/drawing/2014/main" id="{114FF086-D345-D3C3-1E2D-5BFD54C885B3}"/>
              </a:ext>
            </a:extLst>
          </p:cNvPr>
          <p:cNvSpPr>
            <a:spLocks noChangeShapeType="1"/>
          </p:cNvSpPr>
          <p:nvPr/>
        </p:nvSpPr>
        <p:spPr bwMode="auto">
          <a:xfrm>
            <a:off x="323850" y="6076950"/>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46" name="Line 126">
            <a:extLst>
              <a:ext uri="{FF2B5EF4-FFF2-40B4-BE49-F238E27FC236}">
                <a16:creationId xmlns:a16="http://schemas.microsoft.com/office/drawing/2014/main" id="{788CCE08-37DA-11D3-858F-77DFF93C2F0A}"/>
              </a:ext>
            </a:extLst>
          </p:cNvPr>
          <p:cNvSpPr>
            <a:spLocks noChangeShapeType="1"/>
          </p:cNvSpPr>
          <p:nvPr/>
        </p:nvSpPr>
        <p:spPr bwMode="auto">
          <a:xfrm>
            <a:off x="323850" y="6659563"/>
            <a:ext cx="64801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47" name="Line 127">
            <a:extLst>
              <a:ext uri="{FF2B5EF4-FFF2-40B4-BE49-F238E27FC236}">
                <a16:creationId xmlns:a16="http://schemas.microsoft.com/office/drawing/2014/main" id="{7D5BAAA1-169F-833F-FBB2-2F6C4B46ABE6}"/>
              </a:ext>
            </a:extLst>
          </p:cNvPr>
          <p:cNvSpPr>
            <a:spLocks noChangeShapeType="1"/>
          </p:cNvSpPr>
          <p:nvPr/>
        </p:nvSpPr>
        <p:spPr bwMode="auto">
          <a:xfrm>
            <a:off x="323850"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48" name="Line 128">
            <a:extLst>
              <a:ext uri="{FF2B5EF4-FFF2-40B4-BE49-F238E27FC236}">
                <a16:creationId xmlns:a16="http://schemas.microsoft.com/office/drawing/2014/main" id="{B9BE310E-54FB-D39A-3B67-02475559305A}"/>
              </a:ext>
            </a:extLst>
          </p:cNvPr>
          <p:cNvSpPr>
            <a:spLocks noChangeShapeType="1"/>
          </p:cNvSpPr>
          <p:nvPr/>
        </p:nvSpPr>
        <p:spPr bwMode="auto">
          <a:xfrm>
            <a:off x="3563938"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49" name="Line 129">
            <a:extLst>
              <a:ext uri="{FF2B5EF4-FFF2-40B4-BE49-F238E27FC236}">
                <a16:creationId xmlns:a16="http://schemas.microsoft.com/office/drawing/2014/main" id="{5CB4F404-77F0-0472-A876-ED60AC39CB30}"/>
              </a:ext>
            </a:extLst>
          </p:cNvPr>
          <p:cNvSpPr>
            <a:spLocks noChangeShapeType="1"/>
          </p:cNvSpPr>
          <p:nvPr/>
        </p:nvSpPr>
        <p:spPr bwMode="auto">
          <a:xfrm>
            <a:off x="4373563"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50" name="Line 130">
            <a:extLst>
              <a:ext uri="{FF2B5EF4-FFF2-40B4-BE49-F238E27FC236}">
                <a16:creationId xmlns:a16="http://schemas.microsoft.com/office/drawing/2014/main" id="{A70FA6B0-0D1C-CF08-518F-B262E74A9191}"/>
              </a:ext>
            </a:extLst>
          </p:cNvPr>
          <p:cNvSpPr>
            <a:spLocks noChangeShapeType="1"/>
          </p:cNvSpPr>
          <p:nvPr/>
        </p:nvSpPr>
        <p:spPr bwMode="auto">
          <a:xfrm>
            <a:off x="5184775"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51" name="Line 131">
            <a:extLst>
              <a:ext uri="{FF2B5EF4-FFF2-40B4-BE49-F238E27FC236}">
                <a16:creationId xmlns:a16="http://schemas.microsoft.com/office/drawing/2014/main" id="{D80FEB09-7D61-4BD0-38F4-DD885ACABD6E}"/>
              </a:ext>
            </a:extLst>
          </p:cNvPr>
          <p:cNvSpPr>
            <a:spLocks noChangeShapeType="1"/>
          </p:cNvSpPr>
          <p:nvPr/>
        </p:nvSpPr>
        <p:spPr bwMode="auto">
          <a:xfrm>
            <a:off x="5994400"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52" name="Line 132">
            <a:extLst>
              <a:ext uri="{FF2B5EF4-FFF2-40B4-BE49-F238E27FC236}">
                <a16:creationId xmlns:a16="http://schemas.microsoft.com/office/drawing/2014/main" id="{1CDB9344-4B9F-90FD-5CB7-A65DF1240778}"/>
              </a:ext>
            </a:extLst>
          </p:cNvPr>
          <p:cNvSpPr>
            <a:spLocks noChangeShapeType="1"/>
          </p:cNvSpPr>
          <p:nvPr/>
        </p:nvSpPr>
        <p:spPr bwMode="auto">
          <a:xfrm>
            <a:off x="6804025"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53" name="Line 133">
            <a:extLst>
              <a:ext uri="{FF2B5EF4-FFF2-40B4-BE49-F238E27FC236}">
                <a16:creationId xmlns:a16="http://schemas.microsoft.com/office/drawing/2014/main" id="{89E85D23-2631-31B4-4AEA-8DCCD9DB9B55}"/>
              </a:ext>
            </a:extLst>
          </p:cNvPr>
          <p:cNvSpPr>
            <a:spLocks noChangeShapeType="1"/>
          </p:cNvSpPr>
          <p:nvPr/>
        </p:nvSpPr>
        <p:spPr bwMode="auto">
          <a:xfrm>
            <a:off x="2754313" y="2243138"/>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54" name="Line 134">
            <a:extLst>
              <a:ext uri="{FF2B5EF4-FFF2-40B4-BE49-F238E27FC236}">
                <a16:creationId xmlns:a16="http://schemas.microsoft.com/office/drawing/2014/main" id="{9F87402F-D326-DC0B-2A01-9DE83E9C9D1E}"/>
              </a:ext>
            </a:extLst>
          </p:cNvPr>
          <p:cNvSpPr>
            <a:spLocks noChangeShapeType="1"/>
          </p:cNvSpPr>
          <p:nvPr/>
        </p:nvSpPr>
        <p:spPr bwMode="auto">
          <a:xfrm>
            <a:off x="2754313" y="3321050"/>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55" name="Line 135">
            <a:extLst>
              <a:ext uri="{FF2B5EF4-FFF2-40B4-BE49-F238E27FC236}">
                <a16:creationId xmlns:a16="http://schemas.microsoft.com/office/drawing/2014/main" id="{31C5AB24-313C-237E-2A38-43824EACFE69}"/>
              </a:ext>
            </a:extLst>
          </p:cNvPr>
          <p:cNvSpPr>
            <a:spLocks noChangeShapeType="1"/>
          </p:cNvSpPr>
          <p:nvPr/>
        </p:nvSpPr>
        <p:spPr bwMode="auto">
          <a:xfrm>
            <a:off x="2754313" y="4325938"/>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56" name="Line 136">
            <a:extLst>
              <a:ext uri="{FF2B5EF4-FFF2-40B4-BE49-F238E27FC236}">
                <a16:creationId xmlns:a16="http://schemas.microsoft.com/office/drawing/2014/main" id="{02128B0D-7736-E677-B26C-5E9818A79257}"/>
              </a:ext>
            </a:extLst>
          </p:cNvPr>
          <p:cNvSpPr>
            <a:spLocks noChangeShapeType="1"/>
          </p:cNvSpPr>
          <p:nvPr/>
        </p:nvSpPr>
        <p:spPr bwMode="auto">
          <a:xfrm>
            <a:off x="2754313"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57" name="Line 137">
            <a:extLst>
              <a:ext uri="{FF2B5EF4-FFF2-40B4-BE49-F238E27FC236}">
                <a16:creationId xmlns:a16="http://schemas.microsoft.com/office/drawing/2014/main" id="{2454E4FA-D6AC-2E27-E951-3DCA257CEE7F}"/>
              </a:ext>
            </a:extLst>
          </p:cNvPr>
          <p:cNvSpPr>
            <a:spLocks noChangeShapeType="1"/>
          </p:cNvSpPr>
          <p:nvPr/>
        </p:nvSpPr>
        <p:spPr bwMode="auto">
          <a:xfrm>
            <a:off x="2754313" y="27384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58" name="Line 138">
            <a:extLst>
              <a:ext uri="{FF2B5EF4-FFF2-40B4-BE49-F238E27FC236}">
                <a16:creationId xmlns:a16="http://schemas.microsoft.com/office/drawing/2014/main" id="{16E5D137-2DF0-88B0-FB29-1347C5805F95}"/>
              </a:ext>
            </a:extLst>
          </p:cNvPr>
          <p:cNvSpPr>
            <a:spLocks noChangeShapeType="1"/>
          </p:cNvSpPr>
          <p:nvPr/>
        </p:nvSpPr>
        <p:spPr bwMode="auto">
          <a:xfrm>
            <a:off x="2754313" y="38179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59" name="Line 139">
            <a:extLst>
              <a:ext uri="{FF2B5EF4-FFF2-40B4-BE49-F238E27FC236}">
                <a16:creationId xmlns:a16="http://schemas.microsoft.com/office/drawing/2014/main" id="{14E0870E-FE93-BC11-33F6-87DE24C707FB}"/>
              </a:ext>
            </a:extLst>
          </p:cNvPr>
          <p:cNvSpPr>
            <a:spLocks noChangeShapeType="1"/>
          </p:cNvSpPr>
          <p:nvPr/>
        </p:nvSpPr>
        <p:spPr bwMode="auto">
          <a:xfrm>
            <a:off x="2754313" y="49101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60" name="Line 140">
            <a:extLst>
              <a:ext uri="{FF2B5EF4-FFF2-40B4-BE49-F238E27FC236}">
                <a16:creationId xmlns:a16="http://schemas.microsoft.com/office/drawing/2014/main" id="{5F3F1764-FA19-3D33-9634-FEE95E4A27C7}"/>
              </a:ext>
            </a:extLst>
          </p:cNvPr>
          <p:cNvSpPr>
            <a:spLocks noChangeShapeType="1"/>
          </p:cNvSpPr>
          <p:nvPr/>
        </p:nvSpPr>
        <p:spPr bwMode="auto">
          <a:xfrm>
            <a:off x="2754313" y="5492750"/>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61" name="Line 141">
            <a:extLst>
              <a:ext uri="{FF2B5EF4-FFF2-40B4-BE49-F238E27FC236}">
                <a16:creationId xmlns:a16="http://schemas.microsoft.com/office/drawing/2014/main" id="{B96A1156-DF09-1D97-1DD6-CCEA0A14DA7A}"/>
              </a:ext>
            </a:extLst>
          </p:cNvPr>
          <p:cNvSpPr>
            <a:spLocks noChangeShapeType="1"/>
          </p:cNvSpPr>
          <p:nvPr/>
        </p:nvSpPr>
        <p:spPr bwMode="auto">
          <a:xfrm>
            <a:off x="1944688"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62" name="Line 142">
            <a:extLst>
              <a:ext uri="{FF2B5EF4-FFF2-40B4-BE49-F238E27FC236}">
                <a16:creationId xmlns:a16="http://schemas.microsoft.com/office/drawing/2014/main" id="{38BE55EE-4EEC-3D61-25B1-FB4B94C00CC5}"/>
              </a:ext>
            </a:extLst>
          </p:cNvPr>
          <p:cNvSpPr>
            <a:spLocks noChangeShapeType="1"/>
          </p:cNvSpPr>
          <p:nvPr/>
        </p:nvSpPr>
        <p:spPr bwMode="auto">
          <a:xfrm>
            <a:off x="2754313" y="6076950"/>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2363" name="Line 143">
            <a:extLst>
              <a:ext uri="{FF2B5EF4-FFF2-40B4-BE49-F238E27FC236}">
                <a16:creationId xmlns:a16="http://schemas.microsoft.com/office/drawing/2014/main" id="{1D0F641B-42B4-25B8-7FB2-26758C7D251A}"/>
              </a:ext>
            </a:extLst>
          </p:cNvPr>
          <p:cNvSpPr>
            <a:spLocks noChangeShapeType="1"/>
          </p:cNvSpPr>
          <p:nvPr/>
        </p:nvSpPr>
        <p:spPr bwMode="auto">
          <a:xfrm>
            <a:off x="1187450"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160" name="AutoShape 144">
            <a:extLst>
              <a:ext uri="{FF2B5EF4-FFF2-40B4-BE49-F238E27FC236}">
                <a16:creationId xmlns:a16="http://schemas.microsoft.com/office/drawing/2014/main" id="{1CA61F39-F359-8F3E-A711-DCC67C0000BC}"/>
              </a:ext>
            </a:extLst>
          </p:cNvPr>
          <p:cNvSpPr>
            <a:spLocks noChangeArrowheads="1"/>
          </p:cNvSpPr>
          <p:nvPr/>
        </p:nvSpPr>
        <p:spPr bwMode="auto">
          <a:xfrm>
            <a:off x="1511300" y="3429000"/>
            <a:ext cx="4752975" cy="1476375"/>
          </a:xfrm>
          <a:prstGeom prst="wedgeEllipseCallout">
            <a:avLst>
              <a:gd name="adj1" fmla="val -29958"/>
              <a:gd name="adj2" fmla="val 63440"/>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a:lstStyle/>
          <a:p>
            <a:pPr algn="ctr">
              <a:defRPr/>
            </a:pPr>
            <a:r>
              <a:rPr lang="ar-SA" sz="1800">
                <a:latin typeface="Tahoma" pitchFamily="34" charset="0"/>
                <a:cs typeface="Tahoma" pitchFamily="34" charset="0"/>
              </a:rPr>
              <a:t>5- تحديد العدد الكلي لاسئلة الاختبار في ضوء الزمن المتاح ونوع الاسئلة وقدرات الطلاب النمائية</a:t>
            </a:r>
            <a:endParaRPr lang="en-US" sz="1800">
              <a:latin typeface="Tahoma" pitchFamily="34" charset="0"/>
              <a:cs typeface="Tahoma" pitchFamily="34" charset="0"/>
            </a:endParaRPr>
          </a:p>
        </p:txBody>
      </p:sp>
      <p:sp>
        <p:nvSpPr>
          <p:cNvPr id="86178" name="AutoShape 162">
            <a:extLst>
              <a:ext uri="{FF2B5EF4-FFF2-40B4-BE49-F238E27FC236}">
                <a16:creationId xmlns:a16="http://schemas.microsoft.com/office/drawing/2014/main" id="{FE944B3B-1F9A-3DB8-0352-D02ED119E80C}"/>
              </a:ext>
            </a:extLst>
          </p:cNvPr>
          <p:cNvSpPr>
            <a:spLocks noChangeArrowheads="1"/>
          </p:cNvSpPr>
          <p:nvPr/>
        </p:nvSpPr>
        <p:spPr bwMode="auto">
          <a:xfrm>
            <a:off x="2447925" y="5049838"/>
            <a:ext cx="2628900" cy="1006475"/>
          </a:xfrm>
          <a:prstGeom prst="wedgeEllipseCallout">
            <a:avLst>
              <a:gd name="adj1" fmla="val -76931"/>
              <a:gd name="adj2" fmla="val 26972"/>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a:lstStyle/>
          <a:p>
            <a:pPr algn="ctr">
              <a:defRPr/>
            </a:pPr>
            <a:r>
              <a:rPr lang="ar-SA" sz="1800">
                <a:latin typeface="Tahoma" pitchFamily="34" charset="0"/>
                <a:cs typeface="Tahoma" pitchFamily="34" charset="0"/>
              </a:rPr>
              <a:t>6- تحديد الدرجة النهائية للاختبار</a:t>
            </a:r>
            <a:endParaRPr lang="en-US" sz="1800">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6160"/>
                                        </p:tgtEl>
                                        <p:attrNameLst>
                                          <p:attrName>style.visibility</p:attrName>
                                        </p:attrNameLst>
                                      </p:cBhvr>
                                      <p:to>
                                        <p:strVal val="visible"/>
                                      </p:to>
                                    </p:set>
                                    <p:anim calcmode="lin" valueType="num">
                                      <p:cBhvr additive="base">
                                        <p:cTn id="7" dur="500" fill="hold"/>
                                        <p:tgtEl>
                                          <p:spTgt spid="86160"/>
                                        </p:tgtEl>
                                        <p:attrNameLst>
                                          <p:attrName>ppt_x</p:attrName>
                                        </p:attrNameLst>
                                      </p:cBhvr>
                                      <p:tavLst>
                                        <p:tav tm="0">
                                          <p:val>
                                            <p:strVal val="1+#ppt_w/2"/>
                                          </p:val>
                                        </p:tav>
                                        <p:tav tm="100000">
                                          <p:val>
                                            <p:strVal val="#ppt_x"/>
                                          </p:val>
                                        </p:tav>
                                      </p:tavLst>
                                    </p:anim>
                                    <p:anim calcmode="lin" valueType="num">
                                      <p:cBhvr additive="base">
                                        <p:cTn id="8" dur="500" fill="hold"/>
                                        <p:tgtEl>
                                          <p:spTgt spid="8616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12" fill="hold" grpId="1" nodeType="clickEffect">
                                  <p:stCondLst>
                                    <p:cond delay="0"/>
                                  </p:stCondLst>
                                  <p:childTnLst>
                                    <p:anim calcmode="lin" valueType="num">
                                      <p:cBhvr additive="base">
                                        <p:cTn id="12" dur="500"/>
                                        <p:tgtEl>
                                          <p:spTgt spid="86160"/>
                                        </p:tgtEl>
                                        <p:attrNameLst>
                                          <p:attrName>ppt_x</p:attrName>
                                        </p:attrNameLst>
                                      </p:cBhvr>
                                      <p:tavLst>
                                        <p:tav tm="0">
                                          <p:val>
                                            <p:strVal val="ppt_x"/>
                                          </p:val>
                                        </p:tav>
                                        <p:tav tm="100000">
                                          <p:val>
                                            <p:strVal val="0-ppt_w/2"/>
                                          </p:val>
                                        </p:tav>
                                      </p:tavLst>
                                    </p:anim>
                                    <p:anim calcmode="lin" valueType="num">
                                      <p:cBhvr additive="base">
                                        <p:cTn id="13" dur="500"/>
                                        <p:tgtEl>
                                          <p:spTgt spid="86160"/>
                                        </p:tgtEl>
                                        <p:attrNameLst>
                                          <p:attrName>ppt_y</p:attrName>
                                        </p:attrNameLst>
                                      </p:cBhvr>
                                      <p:tavLst>
                                        <p:tav tm="0">
                                          <p:val>
                                            <p:strVal val="ppt_y"/>
                                          </p:val>
                                        </p:tav>
                                        <p:tav tm="100000">
                                          <p:val>
                                            <p:strVal val="1+ppt_h/2"/>
                                          </p:val>
                                        </p:tav>
                                      </p:tavLst>
                                    </p:anim>
                                    <p:set>
                                      <p:cBhvr>
                                        <p:cTn id="14" dur="1" fill="hold">
                                          <p:stCondLst>
                                            <p:cond delay="499"/>
                                          </p:stCondLst>
                                        </p:cTn>
                                        <p:tgtEl>
                                          <p:spTgt spid="86160"/>
                                        </p:tgtEl>
                                        <p:attrNameLst>
                                          <p:attrName>style.visibility</p:attrName>
                                        </p:attrNameLst>
                                      </p:cBhvr>
                                      <p:to>
                                        <p:strVal val="hidden"/>
                                      </p:to>
                                    </p:set>
                                  </p:childTnLst>
                                </p:cTn>
                              </p:par>
                              <p:par>
                                <p:cTn id="15" presetID="8" presetClass="entr" presetSubtype="16" fill="hold" grpId="0" nodeType="withEffect">
                                  <p:stCondLst>
                                    <p:cond delay="0"/>
                                  </p:stCondLst>
                                  <p:childTnLst>
                                    <p:set>
                                      <p:cBhvr>
                                        <p:cTn id="16" dur="1" fill="hold">
                                          <p:stCondLst>
                                            <p:cond delay="0"/>
                                          </p:stCondLst>
                                        </p:cTn>
                                        <p:tgtEl>
                                          <p:spTgt spid="86094"/>
                                        </p:tgtEl>
                                        <p:attrNameLst>
                                          <p:attrName>style.visibility</p:attrName>
                                        </p:attrNameLst>
                                      </p:cBhvr>
                                      <p:to>
                                        <p:strVal val="visible"/>
                                      </p:to>
                                    </p:set>
                                    <p:animEffect transition="in" filter="diamond(in)">
                                      <p:cBhvr>
                                        <p:cTn id="17" dur="2000"/>
                                        <p:tgtEl>
                                          <p:spTgt spid="860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86178"/>
                                        </p:tgtEl>
                                        <p:attrNameLst>
                                          <p:attrName>style.visibility</p:attrName>
                                        </p:attrNameLst>
                                      </p:cBhvr>
                                      <p:to>
                                        <p:strVal val="visible"/>
                                      </p:to>
                                    </p:set>
                                    <p:anim calcmode="lin" valueType="num">
                                      <p:cBhvr additive="base">
                                        <p:cTn id="22" dur="500" fill="hold"/>
                                        <p:tgtEl>
                                          <p:spTgt spid="86178"/>
                                        </p:tgtEl>
                                        <p:attrNameLst>
                                          <p:attrName>ppt_x</p:attrName>
                                        </p:attrNameLst>
                                      </p:cBhvr>
                                      <p:tavLst>
                                        <p:tav tm="0">
                                          <p:val>
                                            <p:strVal val="1+#ppt_w/2"/>
                                          </p:val>
                                        </p:tav>
                                        <p:tav tm="100000">
                                          <p:val>
                                            <p:strVal val="#ppt_x"/>
                                          </p:val>
                                        </p:tav>
                                      </p:tavLst>
                                    </p:anim>
                                    <p:anim calcmode="lin" valueType="num">
                                      <p:cBhvr additive="base">
                                        <p:cTn id="23" dur="500" fill="hold"/>
                                        <p:tgtEl>
                                          <p:spTgt spid="86178"/>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8" fill="hold" grpId="1" nodeType="clickEffect">
                                  <p:stCondLst>
                                    <p:cond delay="0"/>
                                  </p:stCondLst>
                                  <p:childTnLst>
                                    <p:anim calcmode="lin" valueType="num">
                                      <p:cBhvr additive="base">
                                        <p:cTn id="27" dur="500"/>
                                        <p:tgtEl>
                                          <p:spTgt spid="86178"/>
                                        </p:tgtEl>
                                        <p:attrNameLst>
                                          <p:attrName>ppt_x</p:attrName>
                                        </p:attrNameLst>
                                      </p:cBhvr>
                                      <p:tavLst>
                                        <p:tav tm="0">
                                          <p:val>
                                            <p:strVal val="ppt_x"/>
                                          </p:val>
                                        </p:tav>
                                        <p:tav tm="100000">
                                          <p:val>
                                            <p:strVal val="0-ppt_w/2"/>
                                          </p:val>
                                        </p:tav>
                                      </p:tavLst>
                                    </p:anim>
                                    <p:anim calcmode="lin" valueType="num">
                                      <p:cBhvr additive="base">
                                        <p:cTn id="28" dur="500"/>
                                        <p:tgtEl>
                                          <p:spTgt spid="86178"/>
                                        </p:tgtEl>
                                        <p:attrNameLst>
                                          <p:attrName>ppt_y</p:attrName>
                                        </p:attrNameLst>
                                      </p:cBhvr>
                                      <p:tavLst>
                                        <p:tav tm="0">
                                          <p:val>
                                            <p:strVal val="ppt_y"/>
                                          </p:val>
                                        </p:tav>
                                        <p:tav tm="100000">
                                          <p:val>
                                            <p:strVal val="ppt_y"/>
                                          </p:val>
                                        </p:tav>
                                      </p:tavLst>
                                    </p:anim>
                                    <p:set>
                                      <p:cBhvr>
                                        <p:cTn id="29" dur="1" fill="hold">
                                          <p:stCondLst>
                                            <p:cond delay="499"/>
                                          </p:stCondLst>
                                        </p:cTn>
                                        <p:tgtEl>
                                          <p:spTgt spid="86178"/>
                                        </p:tgtEl>
                                        <p:attrNameLst>
                                          <p:attrName>style.visibility</p:attrName>
                                        </p:attrNameLst>
                                      </p:cBhvr>
                                      <p:to>
                                        <p:strVal val="hidden"/>
                                      </p:to>
                                    </p:set>
                                  </p:childTnLst>
                                </p:cTn>
                              </p:par>
                            </p:childTnLst>
                          </p:cTn>
                        </p:par>
                        <p:par>
                          <p:cTn id="30" fill="hold" nodeType="afterGroup">
                            <p:stCondLst>
                              <p:cond delay="500"/>
                            </p:stCondLst>
                            <p:childTnLst>
                              <p:par>
                                <p:cTn id="31" presetID="8" presetClass="entr" presetSubtype="16" fill="hold" grpId="0" nodeType="afterEffect">
                                  <p:stCondLst>
                                    <p:cond delay="0"/>
                                  </p:stCondLst>
                                  <p:childTnLst>
                                    <p:set>
                                      <p:cBhvr>
                                        <p:cTn id="32" dur="1" fill="hold">
                                          <p:stCondLst>
                                            <p:cond delay="0"/>
                                          </p:stCondLst>
                                        </p:cTn>
                                        <p:tgtEl>
                                          <p:spTgt spid="86087"/>
                                        </p:tgtEl>
                                        <p:attrNameLst>
                                          <p:attrName>style.visibility</p:attrName>
                                        </p:attrNameLst>
                                      </p:cBhvr>
                                      <p:to>
                                        <p:strVal val="visible"/>
                                      </p:to>
                                    </p:set>
                                    <p:animEffect transition="in" filter="diamond(in)">
                                      <p:cBhvr>
                                        <p:cTn id="33" dur="2000"/>
                                        <p:tgtEl>
                                          <p:spTgt spid="8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87" grpId="0"/>
      <p:bldP spid="86094" grpId="0"/>
      <p:bldP spid="86160" grpId="0" animBg="1"/>
      <p:bldP spid="86160" grpId="1" animBg="1"/>
      <p:bldP spid="86178" grpId="0" animBg="1"/>
      <p:bldP spid="86178"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C6D8DC49-D326-C475-C617-3BECC855F2CB}"/>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grpSp>
        <p:nvGrpSpPr>
          <p:cNvPr id="53250" name="Group 2">
            <a:extLst>
              <a:ext uri="{FF2B5EF4-FFF2-40B4-BE49-F238E27FC236}">
                <a16:creationId xmlns:a16="http://schemas.microsoft.com/office/drawing/2014/main" id="{088CB1E6-A041-CC95-F89A-79B5B455B189}"/>
              </a:ext>
            </a:extLst>
          </p:cNvPr>
          <p:cNvGrpSpPr>
            <a:grpSpLocks/>
          </p:cNvGrpSpPr>
          <p:nvPr/>
        </p:nvGrpSpPr>
        <p:grpSpPr bwMode="auto">
          <a:xfrm>
            <a:off x="258763" y="0"/>
            <a:ext cx="8885237" cy="457200"/>
            <a:chOff x="624" y="96"/>
            <a:chExt cx="5232" cy="288"/>
          </a:xfrm>
        </p:grpSpPr>
        <p:sp>
          <p:nvSpPr>
            <p:cNvPr id="53401" name="Rectangle 3">
              <a:extLst>
                <a:ext uri="{FF2B5EF4-FFF2-40B4-BE49-F238E27FC236}">
                  <a16:creationId xmlns:a16="http://schemas.microsoft.com/office/drawing/2014/main" id="{7698F44D-97E1-FE2A-3592-086977CB126E}"/>
                </a:ext>
              </a:extLst>
            </p:cNvPr>
            <p:cNvSpPr>
              <a:spLocks noChangeArrowheads="1"/>
            </p:cNvSpPr>
            <p:nvPr/>
          </p:nvSpPr>
          <p:spPr bwMode="auto">
            <a:xfrm rot="5400000">
              <a:off x="3048" y="-2328"/>
              <a:ext cx="288" cy="5136"/>
            </a:xfrm>
            <a:prstGeom prst="rect">
              <a:avLst/>
            </a:prstGeom>
            <a:gradFill rotWithShape="0">
              <a:gsLst>
                <a:gs pos="0">
                  <a:srgbClr val="18024A"/>
                </a:gs>
                <a:gs pos="50000">
                  <a:srgbClr val="286EA2"/>
                </a:gs>
                <a:gs pos="100000">
                  <a:srgbClr val="18024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3402" name="Oval 4">
              <a:extLst>
                <a:ext uri="{FF2B5EF4-FFF2-40B4-BE49-F238E27FC236}">
                  <a16:creationId xmlns:a16="http://schemas.microsoft.com/office/drawing/2014/main" id="{9EE3EFC9-1DE8-1AC5-011C-3F8543740A98}"/>
                </a:ext>
              </a:extLst>
            </p:cNvPr>
            <p:cNvSpPr>
              <a:spLocks noChangeArrowheads="1"/>
            </p:cNvSpPr>
            <p:nvPr/>
          </p:nvSpPr>
          <p:spPr bwMode="auto">
            <a:xfrm>
              <a:off x="4272" y="144"/>
              <a:ext cx="144" cy="144"/>
            </a:xfrm>
            <a:prstGeom prst="ellipse">
              <a:avLst/>
            </a:prstGeom>
            <a:gradFill rotWithShape="0">
              <a:gsLst>
                <a:gs pos="0">
                  <a:srgbClr val="993300"/>
                </a:gs>
                <a:gs pos="50000">
                  <a:srgbClr val="FF00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3403" name="Text Box 5">
              <a:extLst>
                <a:ext uri="{FF2B5EF4-FFF2-40B4-BE49-F238E27FC236}">
                  <a16:creationId xmlns:a16="http://schemas.microsoft.com/office/drawing/2014/main" id="{217035E7-8823-5ADF-9EA8-A2D257AEC23A}"/>
                </a:ext>
              </a:extLst>
            </p:cNvPr>
            <p:cNvSpPr txBox="1">
              <a:spLocks noChangeArrowheads="1"/>
            </p:cNvSpPr>
            <p:nvPr/>
          </p:nvSpPr>
          <p:spPr bwMode="auto">
            <a:xfrm>
              <a:off x="4272" y="96"/>
              <a:ext cx="1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50000"/>
                </a:spcBef>
              </a:pPr>
              <a:endParaRPr lang="en-US" altLang="en-US">
                <a:solidFill>
                  <a:schemeClr val="bg1"/>
                </a:solidFill>
                <a:latin typeface="Tahoma" panose="020B0604030504040204" pitchFamily="34" charset="0"/>
                <a:cs typeface="Tahoma" panose="020B0604030504040204" pitchFamily="34" charset="0"/>
              </a:endParaRPr>
            </a:p>
          </p:txBody>
        </p:sp>
        <p:sp>
          <p:nvSpPr>
            <p:cNvPr id="53404" name="Text Box 6">
              <a:extLst>
                <a:ext uri="{FF2B5EF4-FFF2-40B4-BE49-F238E27FC236}">
                  <a16:creationId xmlns:a16="http://schemas.microsoft.com/office/drawing/2014/main" id="{CBF43B02-19FE-889F-DD4E-227E2A98BD1B}"/>
                </a:ext>
              </a:extLst>
            </p:cNvPr>
            <p:cNvSpPr txBox="1">
              <a:spLocks noChangeArrowheads="1"/>
            </p:cNvSpPr>
            <p:nvPr/>
          </p:nvSpPr>
          <p:spPr bwMode="auto">
            <a:xfrm>
              <a:off x="1824" y="134"/>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2000">
                  <a:solidFill>
                    <a:srgbClr val="FFFF00"/>
                  </a:solidFill>
                  <a:latin typeface="Tahoma" panose="020B0604030504040204" pitchFamily="34" charset="0"/>
                  <a:cs typeface="PT Bold Heading" pitchFamily="2" charset="0"/>
                </a:rPr>
                <a:t>خطوات بناء جدول المواصفات</a:t>
              </a:r>
              <a:endParaRPr lang="en-US" altLang="en-US" sz="2000">
                <a:solidFill>
                  <a:srgbClr val="FFFF00"/>
                </a:solidFill>
                <a:latin typeface="Tahoma" panose="020B0604030504040204" pitchFamily="34" charset="0"/>
                <a:cs typeface="PT Bold Heading" pitchFamily="2" charset="0"/>
              </a:endParaRPr>
            </a:p>
          </p:txBody>
        </p:sp>
      </p:grpSp>
      <p:sp>
        <p:nvSpPr>
          <p:cNvPr id="53251" name="Rectangle 7">
            <a:extLst>
              <a:ext uri="{FF2B5EF4-FFF2-40B4-BE49-F238E27FC236}">
                <a16:creationId xmlns:a16="http://schemas.microsoft.com/office/drawing/2014/main" id="{26736ADC-81AA-5E5C-350C-C597A351E0A8}"/>
              </a:ext>
            </a:extLst>
          </p:cNvPr>
          <p:cNvSpPr>
            <a:spLocks noChangeArrowheads="1"/>
          </p:cNvSpPr>
          <p:nvPr/>
        </p:nvSpPr>
        <p:spPr bwMode="auto">
          <a:xfrm>
            <a:off x="6804025" y="6076950"/>
            <a:ext cx="20828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الاوزان النسبية</a:t>
            </a:r>
            <a:endParaRPr lang="en-US" altLang="en-US" sz="2000">
              <a:cs typeface="AL-Mohanad Bold" pitchFamily="2" charset="0"/>
            </a:endParaRPr>
          </a:p>
        </p:txBody>
      </p:sp>
      <p:sp>
        <p:nvSpPr>
          <p:cNvPr id="53252" name="Rectangle 8">
            <a:extLst>
              <a:ext uri="{FF2B5EF4-FFF2-40B4-BE49-F238E27FC236}">
                <a16:creationId xmlns:a16="http://schemas.microsoft.com/office/drawing/2014/main" id="{69CCCC10-2B35-AB90-FF70-5500195D51C7}"/>
              </a:ext>
            </a:extLst>
          </p:cNvPr>
          <p:cNvSpPr>
            <a:spLocks noChangeArrowheads="1"/>
          </p:cNvSpPr>
          <p:nvPr/>
        </p:nvSpPr>
        <p:spPr bwMode="auto">
          <a:xfrm>
            <a:off x="6804025" y="5486400"/>
            <a:ext cx="2082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الدرجات</a:t>
            </a:r>
            <a:endParaRPr lang="en-US" altLang="en-US" sz="2000">
              <a:cs typeface="AL-Mohanad Bold" pitchFamily="2" charset="0"/>
            </a:endParaRPr>
          </a:p>
        </p:txBody>
      </p:sp>
      <p:sp>
        <p:nvSpPr>
          <p:cNvPr id="53253" name="Rectangle 9">
            <a:extLst>
              <a:ext uri="{FF2B5EF4-FFF2-40B4-BE49-F238E27FC236}">
                <a16:creationId xmlns:a16="http://schemas.microsoft.com/office/drawing/2014/main" id="{A9342A5D-3EB8-4640-B50E-CC28EDAA8E66}"/>
              </a:ext>
            </a:extLst>
          </p:cNvPr>
          <p:cNvSpPr>
            <a:spLocks noChangeArrowheads="1"/>
          </p:cNvSpPr>
          <p:nvPr/>
        </p:nvSpPr>
        <p:spPr bwMode="auto">
          <a:xfrm>
            <a:off x="6804025" y="4894263"/>
            <a:ext cx="20828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الاسئلة</a:t>
            </a:r>
            <a:endParaRPr lang="en-US" altLang="en-US" sz="2000">
              <a:cs typeface="AL-Mohanad Bold" pitchFamily="2" charset="0"/>
            </a:endParaRPr>
          </a:p>
        </p:txBody>
      </p:sp>
      <p:sp>
        <p:nvSpPr>
          <p:cNvPr id="53254" name="Rectangle 10">
            <a:extLst>
              <a:ext uri="{FF2B5EF4-FFF2-40B4-BE49-F238E27FC236}">
                <a16:creationId xmlns:a16="http://schemas.microsoft.com/office/drawing/2014/main" id="{CCFAEF7F-1A83-67CC-4F7E-769E7E325209}"/>
              </a:ext>
            </a:extLst>
          </p:cNvPr>
          <p:cNvSpPr>
            <a:spLocks noChangeArrowheads="1"/>
          </p:cNvSpPr>
          <p:nvPr/>
        </p:nvSpPr>
        <p:spPr bwMode="auto">
          <a:xfrm>
            <a:off x="6804025" y="4381500"/>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3255" name="Rectangle 11">
            <a:extLst>
              <a:ext uri="{FF2B5EF4-FFF2-40B4-BE49-F238E27FC236}">
                <a16:creationId xmlns:a16="http://schemas.microsoft.com/office/drawing/2014/main" id="{796D5977-4A4D-59E3-B28C-918ABAF00F99}"/>
              </a:ext>
            </a:extLst>
          </p:cNvPr>
          <p:cNvSpPr>
            <a:spLocks noChangeArrowheads="1"/>
          </p:cNvSpPr>
          <p:nvPr/>
        </p:nvSpPr>
        <p:spPr bwMode="auto">
          <a:xfrm>
            <a:off x="7847013" y="3817938"/>
            <a:ext cx="10398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الأسماء والصفات</a:t>
            </a:r>
          </a:p>
          <a:p>
            <a:pPr algn="ctr" eaLnBrk="1" hangingPunct="1">
              <a:spcBef>
                <a:spcPct val="20000"/>
              </a:spcBef>
            </a:pPr>
            <a:r>
              <a:rPr lang="ar-SA" altLang="en-US" sz="1600">
                <a:solidFill>
                  <a:srgbClr val="FF3300"/>
                </a:solidFill>
                <a:cs typeface="AL-Mohanad Bold" pitchFamily="2" charset="0"/>
              </a:rPr>
              <a:t>(2 حصتان)</a:t>
            </a:r>
            <a:endParaRPr lang="en-US" altLang="en-US" sz="1600">
              <a:solidFill>
                <a:srgbClr val="FF3300"/>
              </a:solidFill>
              <a:cs typeface="AL-Mohanad Bold" pitchFamily="2" charset="0"/>
            </a:endParaRPr>
          </a:p>
        </p:txBody>
      </p:sp>
      <p:sp>
        <p:nvSpPr>
          <p:cNvPr id="53256" name="Rectangle 12">
            <a:extLst>
              <a:ext uri="{FF2B5EF4-FFF2-40B4-BE49-F238E27FC236}">
                <a16:creationId xmlns:a16="http://schemas.microsoft.com/office/drawing/2014/main" id="{E16F6502-9140-DC17-C804-0B9493C73EAB}"/>
              </a:ext>
            </a:extLst>
          </p:cNvPr>
          <p:cNvSpPr>
            <a:spLocks noChangeArrowheads="1"/>
          </p:cNvSpPr>
          <p:nvPr/>
        </p:nvSpPr>
        <p:spPr bwMode="auto">
          <a:xfrm>
            <a:off x="6804025" y="3817938"/>
            <a:ext cx="10429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3257" name="Rectangle 13">
            <a:extLst>
              <a:ext uri="{FF2B5EF4-FFF2-40B4-BE49-F238E27FC236}">
                <a16:creationId xmlns:a16="http://schemas.microsoft.com/office/drawing/2014/main" id="{692B3A3F-F5C5-2079-EF3C-47ECC92C71DB}"/>
              </a:ext>
            </a:extLst>
          </p:cNvPr>
          <p:cNvSpPr>
            <a:spLocks noChangeArrowheads="1"/>
          </p:cNvSpPr>
          <p:nvPr/>
        </p:nvSpPr>
        <p:spPr bwMode="auto">
          <a:xfrm>
            <a:off x="6804025" y="3305175"/>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3258" name="Rectangle 14">
            <a:extLst>
              <a:ext uri="{FF2B5EF4-FFF2-40B4-BE49-F238E27FC236}">
                <a16:creationId xmlns:a16="http://schemas.microsoft.com/office/drawing/2014/main" id="{8E1493B5-B099-B6CD-7AC0-70BF97FDFEAF}"/>
              </a:ext>
            </a:extLst>
          </p:cNvPr>
          <p:cNvSpPr>
            <a:spLocks noChangeArrowheads="1"/>
          </p:cNvSpPr>
          <p:nvPr/>
        </p:nvSpPr>
        <p:spPr bwMode="auto">
          <a:xfrm>
            <a:off x="7847013" y="2738438"/>
            <a:ext cx="10398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الألوهية</a:t>
            </a:r>
          </a:p>
          <a:p>
            <a:pPr algn="ctr" eaLnBrk="1" hangingPunct="1">
              <a:spcBef>
                <a:spcPct val="20000"/>
              </a:spcBef>
            </a:pPr>
            <a:r>
              <a:rPr lang="ar-SA" altLang="en-US" sz="1600">
                <a:solidFill>
                  <a:srgbClr val="FF3300"/>
                </a:solidFill>
                <a:cs typeface="AL-Mohanad Bold" pitchFamily="2" charset="0"/>
              </a:rPr>
              <a:t>(6 حصص)</a:t>
            </a:r>
            <a:endParaRPr lang="en-US" altLang="en-US" sz="1600">
              <a:solidFill>
                <a:srgbClr val="FF3300"/>
              </a:solidFill>
              <a:cs typeface="AL-Mohanad Bold" pitchFamily="2" charset="0"/>
            </a:endParaRPr>
          </a:p>
        </p:txBody>
      </p:sp>
      <p:sp>
        <p:nvSpPr>
          <p:cNvPr id="53259" name="Rectangle 15">
            <a:extLst>
              <a:ext uri="{FF2B5EF4-FFF2-40B4-BE49-F238E27FC236}">
                <a16:creationId xmlns:a16="http://schemas.microsoft.com/office/drawing/2014/main" id="{095ADC4A-10CC-0CAC-4913-2853E4F898C0}"/>
              </a:ext>
            </a:extLst>
          </p:cNvPr>
          <p:cNvSpPr>
            <a:spLocks noChangeArrowheads="1"/>
          </p:cNvSpPr>
          <p:nvPr/>
        </p:nvSpPr>
        <p:spPr bwMode="auto">
          <a:xfrm>
            <a:off x="6804025" y="2738438"/>
            <a:ext cx="10429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3260" name="Rectangle 16">
            <a:extLst>
              <a:ext uri="{FF2B5EF4-FFF2-40B4-BE49-F238E27FC236}">
                <a16:creationId xmlns:a16="http://schemas.microsoft.com/office/drawing/2014/main" id="{0C87A3BF-56F7-57D1-53A3-EEBF9AD98647}"/>
              </a:ext>
            </a:extLst>
          </p:cNvPr>
          <p:cNvSpPr>
            <a:spLocks noChangeArrowheads="1"/>
          </p:cNvSpPr>
          <p:nvPr/>
        </p:nvSpPr>
        <p:spPr bwMode="auto">
          <a:xfrm>
            <a:off x="6804025" y="2225675"/>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3261" name="Rectangle 17">
            <a:extLst>
              <a:ext uri="{FF2B5EF4-FFF2-40B4-BE49-F238E27FC236}">
                <a16:creationId xmlns:a16="http://schemas.microsoft.com/office/drawing/2014/main" id="{78993A52-9640-93CF-C0A4-520C5A17F410}"/>
              </a:ext>
            </a:extLst>
          </p:cNvPr>
          <p:cNvSpPr>
            <a:spLocks noChangeArrowheads="1"/>
          </p:cNvSpPr>
          <p:nvPr/>
        </p:nvSpPr>
        <p:spPr bwMode="auto">
          <a:xfrm>
            <a:off x="7847013" y="1660525"/>
            <a:ext cx="10398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توحيد الربوبية</a:t>
            </a:r>
          </a:p>
          <a:p>
            <a:pPr algn="ctr" eaLnBrk="1" hangingPunct="1">
              <a:spcBef>
                <a:spcPct val="20000"/>
              </a:spcBef>
            </a:pPr>
            <a:r>
              <a:rPr lang="ar-SA" altLang="en-US" sz="1600">
                <a:solidFill>
                  <a:srgbClr val="FF3300"/>
                </a:solidFill>
                <a:cs typeface="AL-Mohanad Bold" pitchFamily="2" charset="0"/>
              </a:rPr>
              <a:t>(4حصص)</a:t>
            </a:r>
            <a:endParaRPr lang="en-US" altLang="en-US" sz="1600">
              <a:solidFill>
                <a:srgbClr val="FF3300"/>
              </a:solidFill>
              <a:cs typeface="AL-Mohanad Bold" pitchFamily="2" charset="0"/>
            </a:endParaRPr>
          </a:p>
        </p:txBody>
      </p:sp>
      <p:sp>
        <p:nvSpPr>
          <p:cNvPr id="53262" name="Rectangle 18">
            <a:extLst>
              <a:ext uri="{FF2B5EF4-FFF2-40B4-BE49-F238E27FC236}">
                <a16:creationId xmlns:a16="http://schemas.microsoft.com/office/drawing/2014/main" id="{C42B6032-9FF4-8785-3B16-5F6310407C38}"/>
              </a:ext>
            </a:extLst>
          </p:cNvPr>
          <p:cNvSpPr>
            <a:spLocks noChangeArrowheads="1"/>
          </p:cNvSpPr>
          <p:nvPr/>
        </p:nvSpPr>
        <p:spPr bwMode="auto">
          <a:xfrm>
            <a:off x="6804025" y="1660525"/>
            <a:ext cx="10429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3263" name="Rectangle 19">
            <a:extLst>
              <a:ext uri="{FF2B5EF4-FFF2-40B4-BE49-F238E27FC236}">
                <a16:creationId xmlns:a16="http://schemas.microsoft.com/office/drawing/2014/main" id="{0E717556-EF95-5D3C-CF45-7CAB2096092D}"/>
              </a:ext>
            </a:extLst>
          </p:cNvPr>
          <p:cNvSpPr>
            <a:spLocks noChangeArrowheads="1"/>
          </p:cNvSpPr>
          <p:nvPr/>
        </p:nvSpPr>
        <p:spPr bwMode="auto">
          <a:xfrm>
            <a:off x="7847013" y="584200"/>
            <a:ext cx="10398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الموضوعات</a:t>
            </a:r>
            <a:endParaRPr lang="en-US" altLang="en-US" sz="1800">
              <a:cs typeface="AL-Mohanad Bold" pitchFamily="2" charset="0"/>
            </a:endParaRPr>
          </a:p>
        </p:txBody>
      </p:sp>
      <p:sp>
        <p:nvSpPr>
          <p:cNvPr id="53264" name="Rectangle 20">
            <a:extLst>
              <a:ext uri="{FF2B5EF4-FFF2-40B4-BE49-F238E27FC236}">
                <a16:creationId xmlns:a16="http://schemas.microsoft.com/office/drawing/2014/main" id="{4D79B175-76BA-01CC-3063-3E8C9F0A0241}"/>
              </a:ext>
            </a:extLst>
          </p:cNvPr>
          <p:cNvSpPr>
            <a:spLocks noChangeArrowheads="1"/>
          </p:cNvSpPr>
          <p:nvPr/>
        </p:nvSpPr>
        <p:spPr bwMode="auto">
          <a:xfrm>
            <a:off x="6804025" y="584200"/>
            <a:ext cx="10429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الاسئلة</a:t>
            </a:r>
          </a:p>
          <a:p>
            <a:pPr algn="ctr" eaLnBrk="1" hangingPunct="1">
              <a:spcBef>
                <a:spcPct val="20000"/>
              </a:spcBef>
            </a:pPr>
            <a:r>
              <a:rPr lang="ar-SA" altLang="en-US" sz="1800">
                <a:cs typeface="AL-Mohanad Bold" pitchFamily="2" charset="0"/>
              </a:rPr>
              <a:t>والدرجات</a:t>
            </a:r>
            <a:endParaRPr lang="en-US" altLang="en-US" sz="1800">
              <a:cs typeface="AL-Mohanad Bold" pitchFamily="2" charset="0"/>
            </a:endParaRPr>
          </a:p>
        </p:txBody>
      </p:sp>
      <p:sp>
        <p:nvSpPr>
          <p:cNvPr id="53265" name="Line 21">
            <a:extLst>
              <a:ext uri="{FF2B5EF4-FFF2-40B4-BE49-F238E27FC236}">
                <a16:creationId xmlns:a16="http://schemas.microsoft.com/office/drawing/2014/main" id="{43687C0A-CE3E-91BC-2719-58C072D0723C}"/>
              </a:ext>
            </a:extLst>
          </p:cNvPr>
          <p:cNvSpPr>
            <a:spLocks noChangeShapeType="1"/>
          </p:cNvSpPr>
          <p:nvPr/>
        </p:nvSpPr>
        <p:spPr bwMode="auto">
          <a:xfrm>
            <a:off x="6804025" y="58420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66" name="Line 22">
            <a:extLst>
              <a:ext uri="{FF2B5EF4-FFF2-40B4-BE49-F238E27FC236}">
                <a16:creationId xmlns:a16="http://schemas.microsoft.com/office/drawing/2014/main" id="{410EB57E-A9D1-D51C-A206-715A228C8D27}"/>
              </a:ext>
            </a:extLst>
          </p:cNvPr>
          <p:cNvSpPr>
            <a:spLocks noChangeShapeType="1"/>
          </p:cNvSpPr>
          <p:nvPr/>
        </p:nvSpPr>
        <p:spPr bwMode="auto">
          <a:xfrm>
            <a:off x="6804025" y="2225675"/>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67" name="Line 23">
            <a:extLst>
              <a:ext uri="{FF2B5EF4-FFF2-40B4-BE49-F238E27FC236}">
                <a16:creationId xmlns:a16="http://schemas.microsoft.com/office/drawing/2014/main" id="{A5730F89-9A81-C813-5057-CC1AA7C77389}"/>
              </a:ext>
            </a:extLst>
          </p:cNvPr>
          <p:cNvSpPr>
            <a:spLocks noChangeShapeType="1"/>
          </p:cNvSpPr>
          <p:nvPr/>
        </p:nvSpPr>
        <p:spPr bwMode="auto">
          <a:xfrm>
            <a:off x="6804025" y="273843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68" name="Line 24">
            <a:extLst>
              <a:ext uri="{FF2B5EF4-FFF2-40B4-BE49-F238E27FC236}">
                <a16:creationId xmlns:a16="http://schemas.microsoft.com/office/drawing/2014/main" id="{C9F7E3C0-291E-451C-6296-003191156087}"/>
              </a:ext>
            </a:extLst>
          </p:cNvPr>
          <p:cNvSpPr>
            <a:spLocks noChangeShapeType="1"/>
          </p:cNvSpPr>
          <p:nvPr/>
        </p:nvSpPr>
        <p:spPr bwMode="auto">
          <a:xfrm>
            <a:off x="6804025" y="3305175"/>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69" name="Line 25">
            <a:extLst>
              <a:ext uri="{FF2B5EF4-FFF2-40B4-BE49-F238E27FC236}">
                <a16:creationId xmlns:a16="http://schemas.microsoft.com/office/drawing/2014/main" id="{F63FE408-9F4F-B956-BEF4-E6A2BFFF18F0}"/>
              </a:ext>
            </a:extLst>
          </p:cNvPr>
          <p:cNvSpPr>
            <a:spLocks noChangeShapeType="1"/>
          </p:cNvSpPr>
          <p:nvPr/>
        </p:nvSpPr>
        <p:spPr bwMode="auto">
          <a:xfrm>
            <a:off x="6804025" y="381793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70" name="Line 26">
            <a:extLst>
              <a:ext uri="{FF2B5EF4-FFF2-40B4-BE49-F238E27FC236}">
                <a16:creationId xmlns:a16="http://schemas.microsoft.com/office/drawing/2014/main" id="{90F8BCA9-55D2-492F-5EB1-BDF6A07884FB}"/>
              </a:ext>
            </a:extLst>
          </p:cNvPr>
          <p:cNvSpPr>
            <a:spLocks noChangeShapeType="1"/>
          </p:cNvSpPr>
          <p:nvPr/>
        </p:nvSpPr>
        <p:spPr bwMode="auto">
          <a:xfrm>
            <a:off x="6804025" y="4381500"/>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71" name="Line 27">
            <a:extLst>
              <a:ext uri="{FF2B5EF4-FFF2-40B4-BE49-F238E27FC236}">
                <a16:creationId xmlns:a16="http://schemas.microsoft.com/office/drawing/2014/main" id="{E2890DF1-7343-9578-4038-14ED75DB8E90}"/>
              </a:ext>
            </a:extLst>
          </p:cNvPr>
          <p:cNvSpPr>
            <a:spLocks noChangeShapeType="1"/>
          </p:cNvSpPr>
          <p:nvPr/>
        </p:nvSpPr>
        <p:spPr bwMode="auto">
          <a:xfrm>
            <a:off x="6804025" y="4894263"/>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72" name="Line 28">
            <a:extLst>
              <a:ext uri="{FF2B5EF4-FFF2-40B4-BE49-F238E27FC236}">
                <a16:creationId xmlns:a16="http://schemas.microsoft.com/office/drawing/2014/main" id="{F59C56DC-FF9C-3A8B-B0FF-E2DE6492F234}"/>
              </a:ext>
            </a:extLst>
          </p:cNvPr>
          <p:cNvSpPr>
            <a:spLocks noChangeShapeType="1"/>
          </p:cNvSpPr>
          <p:nvPr/>
        </p:nvSpPr>
        <p:spPr bwMode="auto">
          <a:xfrm>
            <a:off x="6804025" y="548640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73" name="Line 29">
            <a:extLst>
              <a:ext uri="{FF2B5EF4-FFF2-40B4-BE49-F238E27FC236}">
                <a16:creationId xmlns:a16="http://schemas.microsoft.com/office/drawing/2014/main" id="{457A01CF-A7AB-7937-2792-4E21921FD498}"/>
              </a:ext>
            </a:extLst>
          </p:cNvPr>
          <p:cNvSpPr>
            <a:spLocks noChangeShapeType="1"/>
          </p:cNvSpPr>
          <p:nvPr/>
        </p:nvSpPr>
        <p:spPr bwMode="auto">
          <a:xfrm>
            <a:off x="6804025" y="666908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74" name="Line 30">
            <a:extLst>
              <a:ext uri="{FF2B5EF4-FFF2-40B4-BE49-F238E27FC236}">
                <a16:creationId xmlns:a16="http://schemas.microsoft.com/office/drawing/2014/main" id="{C2FEA1A6-F961-10D0-7D97-04E892363B76}"/>
              </a:ext>
            </a:extLst>
          </p:cNvPr>
          <p:cNvSpPr>
            <a:spLocks noChangeShapeType="1"/>
          </p:cNvSpPr>
          <p:nvPr/>
        </p:nvSpPr>
        <p:spPr bwMode="auto">
          <a:xfrm>
            <a:off x="6804025" y="584200"/>
            <a:ext cx="0" cy="60848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75" name="Line 31">
            <a:extLst>
              <a:ext uri="{FF2B5EF4-FFF2-40B4-BE49-F238E27FC236}">
                <a16:creationId xmlns:a16="http://schemas.microsoft.com/office/drawing/2014/main" id="{B77E1B43-23A3-6F5C-7334-D8B9D190A057}"/>
              </a:ext>
            </a:extLst>
          </p:cNvPr>
          <p:cNvSpPr>
            <a:spLocks noChangeShapeType="1"/>
          </p:cNvSpPr>
          <p:nvPr/>
        </p:nvSpPr>
        <p:spPr bwMode="auto">
          <a:xfrm>
            <a:off x="7847013" y="584200"/>
            <a:ext cx="0" cy="1076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76" name="Line 32">
            <a:extLst>
              <a:ext uri="{FF2B5EF4-FFF2-40B4-BE49-F238E27FC236}">
                <a16:creationId xmlns:a16="http://schemas.microsoft.com/office/drawing/2014/main" id="{6E77DE20-222C-3420-F4F2-293212F43AEC}"/>
              </a:ext>
            </a:extLst>
          </p:cNvPr>
          <p:cNvSpPr>
            <a:spLocks noChangeShapeType="1"/>
          </p:cNvSpPr>
          <p:nvPr/>
        </p:nvSpPr>
        <p:spPr bwMode="auto">
          <a:xfrm>
            <a:off x="8886825" y="584200"/>
            <a:ext cx="0" cy="60848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77" name="Line 33">
            <a:extLst>
              <a:ext uri="{FF2B5EF4-FFF2-40B4-BE49-F238E27FC236}">
                <a16:creationId xmlns:a16="http://schemas.microsoft.com/office/drawing/2014/main" id="{ACA8B192-B5C4-D92A-E59A-E35FA365BCE3}"/>
              </a:ext>
            </a:extLst>
          </p:cNvPr>
          <p:cNvSpPr>
            <a:spLocks noChangeShapeType="1"/>
          </p:cNvSpPr>
          <p:nvPr/>
        </p:nvSpPr>
        <p:spPr bwMode="auto">
          <a:xfrm>
            <a:off x="6804025" y="1660525"/>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78" name="Line 34">
            <a:extLst>
              <a:ext uri="{FF2B5EF4-FFF2-40B4-BE49-F238E27FC236}">
                <a16:creationId xmlns:a16="http://schemas.microsoft.com/office/drawing/2014/main" id="{4B924F0E-ECAB-A644-7846-771703EA1542}"/>
              </a:ext>
            </a:extLst>
          </p:cNvPr>
          <p:cNvSpPr>
            <a:spLocks noChangeShapeType="1"/>
          </p:cNvSpPr>
          <p:nvPr/>
        </p:nvSpPr>
        <p:spPr bwMode="auto">
          <a:xfrm>
            <a:off x="7847013" y="1660525"/>
            <a:ext cx="0" cy="32337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79" name="Line 35">
            <a:extLst>
              <a:ext uri="{FF2B5EF4-FFF2-40B4-BE49-F238E27FC236}">
                <a16:creationId xmlns:a16="http://schemas.microsoft.com/office/drawing/2014/main" id="{077E3FF1-C243-7EDF-F59A-49CF930292A4}"/>
              </a:ext>
            </a:extLst>
          </p:cNvPr>
          <p:cNvSpPr>
            <a:spLocks noChangeShapeType="1"/>
          </p:cNvSpPr>
          <p:nvPr/>
        </p:nvSpPr>
        <p:spPr bwMode="auto">
          <a:xfrm>
            <a:off x="6804025" y="607695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80" name="Rectangle 36">
            <a:extLst>
              <a:ext uri="{FF2B5EF4-FFF2-40B4-BE49-F238E27FC236}">
                <a16:creationId xmlns:a16="http://schemas.microsoft.com/office/drawing/2014/main" id="{BBEE7734-BEA0-620D-57A9-39332CAE3FD4}"/>
              </a:ext>
            </a:extLst>
          </p:cNvPr>
          <p:cNvSpPr>
            <a:spLocks noChangeArrowheads="1"/>
          </p:cNvSpPr>
          <p:nvPr/>
        </p:nvSpPr>
        <p:spPr bwMode="auto">
          <a:xfrm>
            <a:off x="5994400" y="1130300"/>
            <a:ext cx="811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التذكر</a:t>
            </a:r>
          </a:p>
          <a:p>
            <a:pPr algn="ctr" eaLnBrk="1" hangingPunct="1">
              <a:spcBef>
                <a:spcPct val="20000"/>
              </a:spcBef>
            </a:pPr>
            <a:r>
              <a:rPr lang="ar-SA" altLang="en-US" sz="1600">
                <a:solidFill>
                  <a:srgbClr val="FF3300"/>
                </a:solidFill>
                <a:cs typeface="AL-Mohanad Bold" pitchFamily="2" charset="0"/>
              </a:rPr>
              <a:t>20هدف</a:t>
            </a:r>
            <a:endParaRPr lang="en-US" altLang="en-US" sz="1600">
              <a:solidFill>
                <a:srgbClr val="FF3300"/>
              </a:solidFill>
              <a:cs typeface="AL-Mohanad Bold" pitchFamily="2" charset="0"/>
            </a:endParaRPr>
          </a:p>
        </p:txBody>
      </p:sp>
      <p:sp>
        <p:nvSpPr>
          <p:cNvPr id="53281" name="Rectangle 37">
            <a:extLst>
              <a:ext uri="{FF2B5EF4-FFF2-40B4-BE49-F238E27FC236}">
                <a16:creationId xmlns:a16="http://schemas.microsoft.com/office/drawing/2014/main" id="{684D0E42-93FB-3D77-3976-6C6A6F91BCE6}"/>
              </a:ext>
            </a:extLst>
          </p:cNvPr>
          <p:cNvSpPr>
            <a:spLocks noChangeArrowheads="1"/>
          </p:cNvSpPr>
          <p:nvPr/>
        </p:nvSpPr>
        <p:spPr bwMode="auto">
          <a:xfrm>
            <a:off x="5184775" y="1130300"/>
            <a:ext cx="809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الفهم</a:t>
            </a:r>
          </a:p>
          <a:p>
            <a:pPr algn="ctr" eaLnBrk="1" hangingPunct="1">
              <a:spcBef>
                <a:spcPct val="20000"/>
              </a:spcBef>
            </a:pPr>
            <a:r>
              <a:rPr lang="ar-SA" altLang="en-US" sz="1600">
                <a:solidFill>
                  <a:srgbClr val="FF3300"/>
                </a:solidFill>
                <a:cs typeface="AL-Mohanad Bold" pitchFamily="2" charset="0"/>
              </a:rPr>
              <a:t>15هدف</a:t>
            </a:r>
            <a:endParaRPr lang="en-US" altLang="en-US" sz="1600">
              <a:solidFill>
                <a:srgbClr val="FF3300"/>
              </a:solidFill>
              <a:cs typeface="AL-Mohanad Bold" pitchFamily="2" charset="0"/>
            </a:endParaRPr>
          </a:p>
        </p:txBody>
      </p:sp>
      <p:sp>
        <p:nvSpPr>
          <p:cNvPr id="53282" name="Rectangle 38">
            <a:extLst>
              <a:ext uri="{FF2B5EF4-FFF2-40B4-BE49-F238E27FC236}">
                <a16:creationId xmlns:a16="http://schemas.microsoft.com/office/drawing/2014/main" id="{7552803E-073A-1227-5C93-9BB330AC0B5F}"/>
              </a:ext>
            </a:extLst>
          </p:cNvPr>
          <p:cNvSpPr>
            <a:spLocks noChangeArrowheads="1"/>
          </p:cNvSpPr>
          <p:nvPr/>
        </p:nvSpPr>
        <p:spPr bwMode="auto">
          <a:xfrm>
            <a:off x="4373563" y="1130300"/>
            <a:ext cx="81121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التطبيق</a:t>
            </a:r>
          </a:p>
          <a:p>
            <a:pPr algn="ctr" eaLnBrk="1" hangingPunct="1">
              <a:spcBef>
                <a:spcPct val="20000"/>
              </a:spcBef>
            </a:pPr>
            <a:r>
              <a:rPr lang="ar-SA" altLang="en-US" sz="1600">
                <a:solidFill>
                  <a:srgbClr val="FF3300"/>
                </a:solidFill>
                <a:cs typeface="AL-Mohanad Bold" pitchFamily="2" charset="0"/>
              </a:rPr>
              <a:t>10 أهداف</a:t>
            </a:r>
            <a:endParaRPr lang="en-US" altLang="en-US" sz="1600">
              <a:solidFill>
                <a:srgbClr val="FF3300"/>
              </a:solidFill>
              <a:cs typeface="AL-Mohanad Bold" pitchFamily="2" charset="0"/>
            </a:endParaRPr>
          </a:p>
        </p:txBody>
      </p:sp>
      <p:sp>
        <p:nvSpPr>
          <p:cNvPr id="53283" name="Rectangle 39">
            <a:extLst>
              <a:ext uri="{FF2B5EF4-FFF2-40B4-BE49-F238E27FC236}">
                <a16:creationId xmlns:a16="http://schemas.microsoft.com/office/drawing/2014/main" id="{11EF15DD-53B0-9553-20C7-CD0F1FF94BE7}"/>
              </a:ext>
            </a:extLst>
          </p:cNvPr>
          <p:cNvSpPr>
            <a:spLocks noChangeArrowheads="1"/>
          </p:cNvSpPr>
          <p:nvPr/>
        </p:nvSpPr>
        <p:spPr bwMode="auto">
          <a:xfrm>
            <a:off x="3565525" y="1130300"/>
            <a:ext cx="8080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التحليل</a:t>
            </a:r>
          </a:p>
          <a:p>
            <a:pPr algn="ctr" eaLnBrk="1" hangingPunct="1">
              <a:spcBef>
                <a:spcPct val="20000"/>
              </a:spcBef>
            </a:pPr>
            <a:r>
              <a:rPr lang="ar-SA" altLang="en-US" sz="1600">
                <a:solidFill>
                  <a:srgbClr val="FF3300"/>
                </a:solidFill>
                <a:cs typeface="AL-Mohanad Bold" pitchFamily="2" charset="0"/>
              </a:rPr>
              <a:t>5 اهداف</a:t>
            </a:r>
            <a:endParaRPr lang="en-US" altLang="en-US" sz="1600">
              <a:solidFill>
                <a:srgbClr val="FF3300"/>
              </a:solidFill>
              <a:cs typeface="AL-Mohanad Bold" pitchFamily="2" charset="0"/>
            </a:endParaRPr>
          </a:p>
        </p:txBody>
      </p:sp>
      <p:sp>
        <p:nvSpPr>
          <p:cNvPr id="53284" name="Rectangle 40">
            <a:extLst>
              <a:ext uri="{FF2B5EF4-FFF2-40B4-BE49-F238E27FC236}">
                <a16:creationId xmlns:a16="http://schemas.microsoft.com/office/drawing/2014/main" id="{ABB1B829-C5F1-D505-1A13-E89F254D9709}"/>
              </a:ext>
            </a:extLst>
          </p:cNvPr>
          <p:cNvSpPr>
            <a:spLocks noChangeArrowheads="1"/>
          </p:cNvSpPr>
          <p:nvPr/>
        </p:nvSpPr>
        <p:spPr bwMode="auto">
          <a:xfrm>
            <a:off x="2755900" y="1130300"/>
            <a:ext cx="809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a:t>
            </a:r>
            <a:endParaRPr lang="en-US" altLang="en-US" sz="1600">
              <a:solidFill>
                <a:srgbClr val="FF3300"/>
              </a:solidFill>
              <a:cs typeface="AL-Mohanad Bold" pitchFamily="2" charset="0"/>
            </a:endParaRPr>
          </a:p>
        </p:txBody>
      </p:sp>
      <p:sp>
        <p:nvSpPr>
          <p:cNvPr id="53285" name="Rectangle 41">
            <a:extLst>
              <a:ext uri="{FF2B5EF4-FFF2-40B4-BE49-F238E27FC236}">
                <a16:creationId xmlns:a16="http://schemas.microsoft.com/office/drawing/2014/main" id="{8A9BC49E-A2C8-821F-B3A4-6B722071DC12}"/>
              </a:ext>
            </a:extLst>
          </p:cNvPr>
          <p:cNvSpPr>
            <a:spLocks noChangeArrowheads="1"/>
          </p:cNvSpPr>
          <p:nvPr/>
        </p:nvSpPr>
        <p:spPr bwMode="auto">
          <a:xfrm>
            <a:off x="2755900" y="584200"/>
            <a:ext cx="40497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الاهداف السلوكية</a:t>
            </a:r>
            <a:endParaRPr lang="en-US" altLang="en-US" sz="1800">
              <a:cs typeface="AL-Mohanad Bold" pitchFamily="2" charset="0"/>
            </a:endParaRPr>
          </a:p>
        </p:txBody>
      </p:sp>
      <p:sp>
        <p:nvSpPr>
          <p:cNvPr id="53286" name="Rectangle 42">
            <a:extLst>
              <a:ext uri="{FF2B5EF4-FFF2-40B4-BE49-F238E27FC236}">
                <a16:creationId xmlns:a16="http://schemas.microsoft.com/office/drawing/2014/main" id="{F7848FCC-2BB5-7D80-35BB-2A5BD2E38E9B}"/>
              </a:ext>
            </a:extLst>
          </p:cNvPr>
          <p:cNvSpPr>
            <a:spLocks noChangeArrowheads="1"/>
          </p:cNvSpPr>
          <p:nvPr/>
        </p:nvSpPr>
        <p:spPr bwMode="auto">
          <a:xfrm>
            <a:off x="1944688" y="584200"/>
            <a:ext cx="811212"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الاسئلة</a:t>
            </a:r>
            <a:endParaRPr lang="en-US" altLang="en-US" sz="1400">
              <a:cs typeface="AL-Mohanad Bold" pitchFamily="2" charset="0"/>
            </a:endParaRPr>
          </a:p>
        </p:txBody>
      </p:sp>
      <p:sp>
        <p:nvSpPr>
          <p:cNvPr id="53287" name="Rectangle 43">
            <a:extLst>
              <a:ext uri="{FF2B5EF4-FFF2-40B4-BE49-F238E27FC236}">
                <a16:creationId xmlns:a16="http://schemas.microsoft.com/office/drawing/2014/main" id="{8F8C6613-1E3C-FFB7-F61E-F525AE29E5BC}"/>
              </a:ext>
            </a:extLst>
          </p:cNvPr>
          <p:cNvSpPr>
            <a:spLocks noChangeArrowheads="1"/>
          </p:cNvSpPr>
          <p:nvPr/>
        </p:nvSpPr>
        <p:spPr bwMode="auto">
          <a:xfrm>
            <a:off x="1192213" y="584200"/>
            <a:ext cx="7524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الدرجات</a:t>
            </a:r>
            <a:endParaRPr lang="en-US" altLang="en-US" sz="1400">
              <a:cs typeface="AL-Mohanad Bold" pitchFamily="2" charset="0"/>
            </a:endParaRPr>
          </a:p>
        </p:txBody>
      </p:sp>
      <p:sp>
        <p:nvSpPr>
          <p:cNvPr id="53288" name="Rectangle 44">
            <a:extLst>
              <a:ext uri="{FF2B5EF4-FFF2-40B4-BE49-F238E27FC236}">
                <a16:creationId xmlns:a16="http://schemas.microsoft.com/office/drawing/2014/main" id="{14028CB1-0F7B-3311-C1D5-8BA7837375E5}"/>
              </a:ext>
            </a:extLst>
          </p:cNvPr>
          <p:cNvSpPr>
            <a:spLocks noChangeArrowheads="1"/>
          </p:cNvSpPr>
          <p:nvPr/>
        </p:nvSpPr>
        <p:spPr bwMode="auto">
          <a:xfrm>
            <a:off x="323850" y="584200"/>
            <a:ext cx="86836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الاوزان النسبية للموضوعات</a:t>
            </a:r>
            <a:endParaRPr lang="en-US" altLang="en-US" sz="1400">
              <a:cs typeface="AL-Mohanad Bold" pitchFamily="2" charset="0"/>
            </a:endParaRPr>
          </a:p>
        </p:txBody>
      </p:sp>
      <p:sp>
        <p:nvSpPr>
          <p:cNvPr id="53289" name="Line 45">
            <a:extLst>
              <a:ext uri="{FF2B5EF4-FFF2-40B4-BE49-F238E27FC236}">
                <a16:creationId xmlns:a16="http://schemas.microsoft.com/office/drawing/2014/main" id="{46D943CD-918E-A102-B709-A2D6FEDD4680}"/>
              </a:ext>
            </a:extLst>
          </p:cNvPr>
          <p:cNvSpPr>
            <a:spLocks noChangeShapeType="1"/>
          </p:cNvSpPr>
          <p:nvPr/>
        </p:nvSpPr>
        <p:spPr bwMode="auto">
          <a:xfrm>
            <a:off x="323850" y="584200"/>
            <a:ext cx="64817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90" name="Line 46">
            <a:extLst>
              <a:ext uri="{FF2B5EF4-FFF2-40B4-BE49-F238E27FC236}">
                <a16:creationId xmlns:a16="http://schemas.microsoft.com/office/drawing/2014/main" id="{8A3570C6-B7C9-3799-C3D4-E95A28978F36}"/>
              </a:ext>
            </a:extLst>
          </p:cNvPr>
          <p:cNvSpPr>
            <a:spLocks noChangeShapeType="1"/>
          </p:cNvSpPr>
          <p:nvPr/>
        </p:nvSpPr>
        <p:spPr bwMode="auto">
          <a:xfrm>
            <a:off x="323850" y="1674813"/>
            <a:ext cx="64817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91" name="Line 47">
            <a:extLst>
              <a:ext uri="{FF2B5EF4-FFF2-40B4-BE49-F238E27FC236}">
                <a16:creationId xmlns:a16="http://schemas.microsoft.com/office/drawing/2014/main" id="{7227B08B-4C1B-85A7-5F18-4C8A3EF15AEC}"/>
              </a:ext>
            </a:extLst>
          </p:cNvPr>
          <p:cNvSpPr>
            <a:spLocks noChangeShapeType="1"/>
          </p:cNvSpPr>
          <p:nvPr/>
        </p:nvSpPr>
        <p:spPr bwMode="auto">
          <a:xfrm>
            <a:off x="323850"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92" name="Line 48">
            <a:extLst>
              <a:ext uri="{FF2B5EF4-FFF2-40B4-BE49-F238E27FC236}">
                <a16:creationId xmlns:a16="http://schemas.microsoft.com/office/drawing/2014/main" id="{12C6AEB1-7710-8C10-22CB-04D097CF4E7B}"/>
              </a:ext>
            </a:extLst>
          </p:cNvPr>
          <p:cNvSpPr>
            <a:spLocks noChangeShapeType="1"/>
          </p:cNvSpPr>
          <p:nvPr/>
        </p:nvSpPr>
        <p:spPr bwMode="auto">
          <a:xfrm>
            <a:off x="1944688"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93" name="Line 49">
            <a:extLst>
              <a:ext uri="{FF2B5EF4-FFF2-40B4-BE49-F238E27FC236}">
                <a16:creationId xmlns:a16="http://schemas.microsoft.com/office/drawing/2014/main" id="{0D9F214D-2684-65B8-B44E-6BFCE12CA268}"/>
              </a:ext>
            </a:extLst>
          </p:cNvPr>
          <p:cNvSpPr>
            <a:spLocks noChangeShapeType="1"/>
          </p:cNvSpPr>
          <p:nvPr/>
        </p:nvSpPr>
        <p:spPr bwMode="auto">
          <a:xfrm>
            <a:off x="6805613"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94" name="Line 50">
            <a:extLst>
              <a:ext uri="{FF2B5EF4-FFF2-40B4-BE49-F238E27FC236}">
                <a16:creationId xmlns:a16="http://schemas.microsoft.com/office/drawing/2014/main" id="{03F20E76-9529-EA90-8F50-C4BC09844641}"/>
              </a:ext>
            </a:extLst>
          </p:cNvPr>
          <p:cNvSpPr>
            <a:spLocks noChangeShapeType="1"/>
          </p:cNvSpPr>
          <p:nvPr/>
        </p:nvSpPr>
        <p:spPr bwMode="auto">
          <a:xfrm>
            <a:off x="3565525"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95" name="Line 51">
            <a:extLst>
              <a:ext uri="{FF2B5EF4-FFF2-40B4-BE49-F238E27FC236}">
                <a16:creationId xmlns:a16="http://schemas.microsoft.com/office/drawing/2014/main" id="{A7027F51-2180-A749-4025-AB686D754EDA}"/>
              </a:ext>
            </a:extLst>
          </p:cNvPr>
          <p:cNvSpPr>
            <a:spLocks noChangeShapeType="1"/>
          </p:cNvSpPr>
          <p:nvPr/>
        </p:nvSpPr>
        <p:spPr bwMode="auto">
          <a:xfrm>
            <a:off x="4373563"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96" name="Line 52">
            <a:extLst>
              <a:ext uri="{FF2B5EF4-FFF2-40B4-BE49-F238E27FC236}">
                <a16:creationId xmlns:a16="http://schemas.microsoft.com/office/drawing/2014/main" id="{FDD2D14D-E404-2936-FA0E-15E2012588FC}"/>
              </a:ext>
            </a:extLst>
          </p:cNvPr>
          <p:cNvSpPr>
            <a:spLocks noChangeShapeType="1"/>
          </p:cNvSpPr>
          <p:nvPr/>
        </p:nvSpPr>
        <p:spPr bwMode="auto">
          <a:xfrm>
            <a:off x="5184775"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97" name="Line 53">
            <a:extLst>
              <a:ext uri="{FF2B5EF4-FFF2-40B4-BE49-F238E27FC236}">
                <a16:creationId xmlns:a16="http://schemas.microsoft.com/office/drawing/2014/main" id="{52B64C85-0BAC-BAD0-2BEF-5830B2FC33E5}"/>
              </a:ext>
            </a:extLst>
          </p:cNvPr>
          <p:cNvSpPr>
            <a:spLocks noChangeShapeType="1"/>
          </p:cNvSpPr>
          <p:nvPr/>
        </p:nvSpPr>
        <p:spPr bwMode="auto">
          <a:xfrm>
            <a:off x="5994400"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98" name="Line 54">
            <a:extLst>
              <a:ext uri="{FF2B5EF4-FFF2-40B4-BE49-F238E27FC236}">
                <a16:creationId xmlns:a16="http://schemas.microsoft.com/office/drawing/2014/main" id="{C66353F4-5F24-510B-FC65-E5A105B580E8}"/>
              </a:ext>
            </a:extLst>
          </p:cNvPr>
          <p:cNvSpPr>
            <a:spLocks noChangeShapeType="1"/>
          </p:cNvSpPr>
          <p:nvPr/>
        </p:nvSpPr>
        <p:spPr bwMode="auto">
          <a:xfrm>
            <a:off x="2755900" y="1130300"/>
            <a:ext cx="40497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299" name="Line 55">
            <a:extLst>
              <a:ext uri="{FF2B5EF4-FFF2-40B4-BE49-F238E27FC236}">
                <a16:creationId xmlns:a16="http://schemas.microsoft.com/office/drawing/2014/main" id="{53059CA6-0F9A-F2BE-F041-2D8887D49C28}"/>
              </a:ext>
            </a:extLst>
          </p:cNvPr>
          <p:cNvSpPr>
            <a:spLocks noChangeShapeType="1"/>
          </p:cNvSpPr>
          <p:nvPr/>
        </p:nvSpPr>
        <p:spPr bwMode="auto">
          <a:xfrm>
            <a:off x="2755900"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300" name="Line 56">
            <a:extLst>
              <a:ext uri="{FF2B5EF4-FFF2-40B4-BE49-F238E27FC236}">
                <a16:creationId xmlns:a16="http://schemas.microsoft.com/office/drawing/2014/main" id="{684B291B-D5E5-6BEC-AC0C-01AEB9C502F4}"/>
              </a:ext>
            </a:extLst>
          </p:cNvPr>
          <p:cNvSpPr>
            <a:spLocks noChangeShapeType="1"/>
          </p:cNvSpPr>
          <p:nvPr/>
        </p:nvSpPr>
        <p:spPr bwMode="auto">
          <a:xfrm>
            <a:off x="1192213"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01" name="Rectangle 57">
            <a:extLst>
              <a:ext uri="{FF2B5EF4-FFF2-40B4-BE49-F238E27FC236}">
                <a16:creationId xmlns:a16="http://schemas.microsoft.com/office/drawing/2014/main" id="{1A9E3DF4-D920-F949-F208-710C92EDC1E0}"/>
              </a:ext>
            </a:extLst>
          </p:cNvPr>
          <p:cNvSpPr>
            <a:spLocks noChangeArrowheads="1"/>
          </p:cNvSpPr>
          <p:nvPr/>
        </p:nvSpPr>
        <p:spPr bwMode="auto">
          <a:xfrm>
            <a:off x="5994400"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40%</a:t>
            </a:r>
            <a:endParaRPr lang="en-US" altLang="en-US" sz="2000">
              <a:solidFill>
                <a:srgbClr val="FF3300"/>
              </a:solidFill>
            </a:endParaRPr>
          </a:p>
        </p:txBody>
      </p:sp>
      <p:sp>
        <p:nvSpPr>
          <p:cNvPr id="53302" name="Rectangle 58">
            <a:extLst>
              <a:ext uri="{FF2B5EF4-FFF2-40B4-BE49-F238E27FC236}">
                <a16:creationId xmlns:a16="http://schemas.microsoft.com/office/drawing/2014/main" id="{746EF8E4-5ECB-BD0D-3257-2E6D9291F555}"/>
              </a:ext>
            </a:extLst>
          </p:cNvPr>
          <p:cNvSpPr>
            <a:spLocks noChangeArrowheads="1"/>
          </p:cNvSpPr>
          <p:nvPr/>
        </p:nvSpPr>
        <p:spPr bwMode="auto">
          <a:xfrm>
            <a:off x="5184775"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30%</a:t>
            </a:r>
            <a:endParaRPr lang="en-US" altLang="en-US" sz="2000">
              <a:solidFill>
                <a:srgbClr val="FF3300"/>
              </a:solidFill>
            </a:endParaRPr>
          </a:p>
        </p:txBody>
      </p:sp>
      <p:sp>
        <p:nvSpPr>
          <p:cNvPr id="53303" name="Rectangle 59">
            <a:extLst>
              <a:ext uri="{FF2B5EF4-FFF2-40B4-BE49-F238E27FC236}">
                <a16:creationId xmlns:a16="http://schemas.microsoft.com/office/drawing/2014/main" id="{40ADFE5F-39FD-7C51-A820-FD34316C3FFF}"/>
              </a:ext>
            </a:extLst>
          </p:cNvPr>
          <p:cNvSpPr>
            <a:spLocks noChangeArrowheads="1"/>
          </p:cNvSpPr>
          <p:nvPr/>
        </p:nvSpPr>
        <p:spPr bwMode="auto">
          <a:xfrm>
            <a:off x="4373563" y="6076950"/>
            <a:ext cx="81121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20%</a:t>
            </a:r>
            <a:endParaRPr lang="en-US" altLang="en-US" sz="2000">
              <a:solidFill>
                <a:srgbClr val="FF3300"/>
              </a:solidFill>
            </a:endParaRPr>
          </a:p>
        </p:txBody>
      </p:sp>
      <p:sp>
        <p:nvSpPr>
          <p:cNvPr id="53304" name="Rectangle 60">
            <a:extLst>
              <a:ext uri="{FF2B5EF4-FFF2-40B4-BE49-F238E27FC236}">
                <a16:creationId xmlns:a16="http://schemas.microsoft.com/office/drawing/2014/main" id="{8FDE7725-EAC3-C50E-CDAF-15B3025DABE3}"/>
              </a:ext>
            </a:extLst>
          </p:cNvPr>
          <p:cNvSpPr>
            <a:spLocks noChangeArrowheads="1"/>
          </p:cNvSpPr>
          <p:nvPr/>
        </p:nvSpPr>
        <p:spPr bwMode="auto">
          <a:xfrm>
            <a:off x="3563938"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10%</a:t>
            </a:r>
            <a:endParaRPr lang="en-US" altLang="en-US" sz="2000">
              <a:solidFill>
                <a:srgbClr val="FF3300"/>
              </a:solidFill>
            </a:endParaRPr>
          </a:p>
        </p:txBody>
      </p:sp>
      <p:sp>
        <p:nvSpPr>
          <p:cNvPr id="53305" name="Rectangle 61">
            <a:extLst>
              <a:ext uri="{FF2B5EF4-FFF2-40B4-BE49-F238E27FC236}">
                <a16:creationId xmlns:a16="http://schemas.microsoft.com/office/drawing/2014/main" id="{448F6B65-3147-75A9-3FF8-C222DA2CA417}"/>
              </a:ext>
            </a:extLst>
          </p:cNvPr>
          <p:cNvSpPr>
            <a:spLocks noChangeArrowheads="1"/>
          </p:cNvSpPr>
          <p:nvPr/>
        </p:nvSpPr>
        <p:spPr bwMode="auto">
          <a:xfrm>
            <a:off x="2754313"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0%</a:t>
            </a:r>
            <a:endParaRPr lang="en-US" altLang="en-US" sz="2000">
              <a:solidFill>
                <a:srgbClr val="FF3300"/>
              </a:solidFill>
            </a:endParaRPr>
          </a:p>
        </p:txBody>
      </p:sp>
      <p:sp>
        <p:nvSpPr>
          <p:cNvPr id="53306" name="Rectangle 62">
            <a:extLst>
              <a:ext uri="{FF2B5EF4-FFF2-40B4-BE49-F238E27FC236}">
                <a16:creationId xmlns:a16="http://schemas.microsoft.com/office/drawing/2014/main" id="{EEB30EF7-D29F-0223-94E1-1B36F915E28C}"/>
              </a:ext>
            </a:extLst>
          </p:cNvPr>
          <p:cNvSpPr>
            <a:spLocks noChangeArrowheads="1"/>
          </p:cNvSpPr>
          <p:nvPr/>
        </p:nvSpPr>
        <p:spPr bwMode="auto">
          <a:xfrm>
            <a:off x="1944688"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07" name="Rectangle 63">
            <a:extLst>
              <a:ext uri="{FF2B5EF4-FFF2-40B4-BE49-F238E27FC236}">
                <a16:creationId xmlns:a16="http://schemas.microsoft.com/office/drawing/2014/main" id="{043FA706-C423-7415-AF59-FDD97EF35F61}"/>
              </a:ext>
            </a:extLst>
          </p:cNvPr>
          <p:cNvSpPr>
            <a:spLocks noChangeArrowheads="1"/>
          </p:cNvSpPr>
          <p:nvPr/>
        </p:nvSpPr>
        <p:spPr bwMode="auto">
          <a:xfrm>
            <a:off x="1187450" y="6076950"/>
            <a:ext cx="75723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08" name="Rectangle 64">
            <a:extLst>
              <a:ext uri="{FF2B5EF4-FFF2-40B4-BE49-F238E27FC236}">
                <a16:creationId xmlns:a16="http://schemas.microsoft.com/office/drawing/2014/main" id="{E5D8C6A9-6183-F546-25A5-574831C6F3D0}"/>
              </a:ext>
            </a:extLst>
          </p:cNvPr>
          <p:cNvSpPr>
            <a:spLocks noChangeArrowheads="1"/>
          </p:cNvSpPr>
          <p:nvPr/>
        </p:nvSpPr>
        <p:spPr bwMode="auto">
          <a:xfrm>
            <a:off x="323850" y="6076950"/>
            <a:ext cx="863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l" eaLnBrk="1" hangingPunct="1">
              <a:spcBef>
                <a:spcPct val="20000"/>
              </a:spcBef>
            </a:pPr>
            <a:r>
              <a:rPr lang="ar-SA" altLang="en-US" sz="2000">
                <a:solidFill>
                  <a:srgbClr val="FF3300"/>
                </a:solidFill>
              </a:rPr>
              <a:t>100%</a:t>
            </a:r>
            <a:endParaRPr lang="en-US" altLang="en-US" sz="2000">
              <a:solidFill>
                <a:srgbClr val="FF3300"/>
              </a:solidFill>
            </a:endParaRPr>
          </a:p>
        </p:txBody>
      </p:sp>
      <p:sp>
        <p:nvSpPr>
          <p:cNvPr id="53309" name="Rectangle 65">
            <a:extLst>
              <a:ext uri="{FF2B5EF4-FFF2-40B4-BE49-F238E27FC236}">
                <a16:creationId xmlns:a16="http://schemas.microsoft.com/office/drawing/2014/main" id="{8DC5F5C2-2005-831D-5BA8-5C4BEFD3C471}"/>
              </a:ext>
            </a:extLst>
          </p:cNvPr>
          <p:cNvSpPr>
            <a:spLocks noChangeArrowheads="1"/>
          </p:cNvSpPr>
          <p:nvPr/>
        </p:nvSpPr>
        <p:spPr bwMode="auto">
          <a:xfrm>
            <a:off x="5994400"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10" name="Rectangle 66">
            <a:extLst>
              <a:ext uri="{FF2B5EF4-FFF2-40B4-BE49-F238E27FC236}">
                <a16:creationId xmlns:a16="http://schemas.microsoft.com/office/drawing/2014/main" id="{2A8B3C3B-FFE2-84C2-5990-FBB9101EFAC4}"/>
              </a:ext>
            </a:extLst>
          </p:cNvPr>
          <p:cNvSpPr>
            <a:spLocks noChangeArrowheads="1"/>
          </p:cNvSpPr>
          <p:nvPr/>
        </p:nvSpPr>
        <p:spPr bwMode="auto">
          <a:xfrm>
            <a:off x="5184775"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11" name="Rectangle 67">
            <a:extLst>
              <a:ext uri="{FF2B5EF4-FFF2-40B4-BE49-F238E27FC236}">
                <a16:creationId xmlns:a16="http://schemas.microsoft.com/office/drawing/2014/main" id="{81AC9A78-4F39-EFCE-2709-3A1EF891AD67}"/>
              </a:ext>
            </a:extLst>
          </p:cNvPr>
          <p:cNvSpPr>
            <a:spLocks noChangeArrowheads="1"/>
          </p:cNvSpPr>
          <p:nvPr/>
        </p:nvSpPr>
        <p:spPr bwMode="auto">
          <a:xfrm>
            <a:off x="4373563" y="5492750"/>
            <a:ext cx="811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12" name="Rectangle 68">
            <a:extLst>
              <a:ext uri="{FF2B5EF4-FFF2-40B4-BE49-F238E27FC236}">
                <a16:creationId xmlns:a16="http://schemas.microsoft.com/office/drawing/2014/main" id="{9D33865F-29BA-CB2B-2F8B-E7E32160D37B}"/>
              </a:ext>
            </a:extLst>
          </p:cNvPr>
          <p:cNvSpPr>
            <a:spLocks noChangeArrowheads="1"/>
          </p:cNvSpPr>
          <p:nvPr/>
        </p:nvSpPr>
        <p:spPr bwMode="auto">
          <a:xfrm>
            <a:off x="3563938"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13" name="Rectangle 69">
            <a:extLst>
              <a:ext uri="{FF2B5EF4-FFF2-40B4-BE49-F238E27FC236}">
                <a16:creationId xmlns:a16="http://schemas.microsoft.com/office/drawing/2014/main" id="{10C57B27-A5C2-3041-FB86-A127F5F19B91}"/>
              </a:ext>
            </a:extLst>
          </p:cNvPr>
          <p:cNvSpPr>
            <a:spLocks noChangeArrowheads="1"/>
          </p:cNvSpPr>
          <p:nvPr/>
        </p:nvSpPr>
        <p:spPr bwMode="auto">
          <a:xfrm>
            <a:off x="2754313"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14" name="Rectangle 70">
            <a:extLst>
              <a:ext uri="{FF2B5EF4-FFF2-40B4-BE49-F238E27FC236}">
                <a16:creationId xmlns:a16="http://schemas.microsoft.com/office/drawing/2014/main" id="{9B38D357-E8B7-49FC-0BB7-936A94F309D6}"/>
              </a:ext>
            </a:extLst>
          </p:cNvPr>
          <p:cNvSpPr>
            <a:spLocks noChangeArrowheads="1"/>
          </p:cNvSpPr>
          <p:nvPr/>
        </p:nvSpPr>
        <p:spPr bwMode="auto">
          <a:xfrm>
            <a:off x="1944688"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15" name="Rectangle 71">
            <a:extLst>
              <a:ext uri="{FF2B5EF4-FFF2-40B4-BE49-F238E27FC236}">
                <a16:creationId xmlns:a16="http://schemas.microsoft.com/office/drawing/2014/main" id="{47AC8BF5-38C3-2120-212D-CDC7B16C680D}"/>
              </a:ext>
            </a:extLst>
          </p:cNvPr>
          <p:cNvSpPr>
            <a:spLocks noChangeArrowheads="1"/>
          </p:cNvSpPr>
          <p:nvPr/>
        </p:nvSpPr>
        <p:spPr bwMode="auto">
          <a:xfrm>
            <a:off x="1187450" y="5492750"/>
            <a:ext cx="757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30</a:t>
            </a:r>
            <a:endParaRPr lang="en-US" altLang="en-US" sz="2000">
              <a:solidFill>
                <a:srgbClr val="FF3300"/>
              </a:solidFill>
            </a:endParaRPr>
          </a:p>
        </p:txBody>
      </p:sp>
      <p:sp>
        <p:nvSpPr>
          <p:cNvPr id="53316" name="Rectangle 72">
            <a:extLst>
              <a:ext uri="{FF2B5EF4-FFF2-40B4-BE49-F238E27FC236}">
                <a16:creationId xmlns:a16="http://schemas.microsoft.com/office/drawing/2014/main" id="{81A405AE-4B83-335F-13CB-30C2E9379BAF}"/>
              </a:ext>
            </a:extLst>
          </p:cNvPr>
          <p:cNvSpPr>
            <a:spLocks noChangeArrowheads="1"/>
          </p:cNvSpPr>
          <p:nvPr/>
        </p:nvSpPr>
        <p:spPr bwMode="auto">
          <a:xfrm>
            <a:off x="323850" y="5492750"/>
            <a:ext cx="86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87113" name="Rectangle 73">
            <a:extLst>
              <a:ext uri="{FF2B5EF4-FFF2-40B4-BE49-F238E27FC236}">
                <a16:creationId xmlns:a16="http://schemas.microsoft.com/office/drawing/2014/main" id="{5476B8B6-14BB-6413-6C58-EDA75D6A8B36}"/>
              </a:ext>
            </a:extLst>
          </p:cNvPr>
          <p:cNvSpPr>
            <a:spLocks noChangeArrowheads="1"/>
          </p:cNvSpPr>
          <p:nvPr/>
        </p:nvSpPr>
        <p:spPr bwMode="auto">
          <a:xfrm>
            <a:off x="5994400"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8</a:t>
            </a:r>
            <a:endParaRPr lang="en-US" altLang="en-US" sz="1800">
              <a:solidFill>
                <a:srgbClr val="FF3300"/>
              </a:solidFill>
            </a:endParaRPr>
          </a:p>
        </p:txBody>
      </p:sp>
      <p:sp>
        <p:nvSpPr>
          <p:cNvPr id="87114" name="Rectangle 74">
            <a:extLst>
              <a:ext uri="{FF2B5EF4-FFF2-40B4-BE49-F238E27FC236}">
                <a16:creationId xmlns:a16="http://schemas.microsoft.com/office/drawing/2014/main" id="{C301CB3E-D76B-F38D-AD76-7ECDBF53E727}"/>
              </a:ext>
            </a:extLst>
          </p:cNvPr>
          <p:cNvSpPr>
            <a:spLocks noChangeArrowheads="1"/>
          </p:cNvSpPr>
          <p:nvPr/>
        </p:nvSpPr>
        <p:spPr bwMode="auto">
          <a:xfrm>
            <a:off x="5184775"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6</a:t>
            </a:r>
            <a:endParaRPr lang="en-US" altLang="en-US" sz="1800">
              <a:solidFill>
                <a:srgbClr val="FF3300"/>
              </a:solidFill>
            </a:endParaRPr>
          </a:p>
        </p:txBody>
      </p:sp>
      <p:sp>
        <p:nvSpPr>
          <p:cNvPr id="87115" name="Rectangle 75">
            <a:extLst>
              <a:ext uri="{FF2B5EF4-FFF2-40B4-BE49-F238E27FC236}">
                <a16:creationId xmlns:a16="http://schemas.microsoft.com/office/drawing/2014/main" id="{6499F2AA-AD3A-12EE-864D-51C62C43C4E4}"/>
              </a:ext>
            </a:extLst>
          </p:cNvPr>
          <p:cNvSpPr>
            <a:spLocks noChangeArrowheads="1"/>
          </p:cNvSpPr>
          <p:nvPr/>
        </p:nvSpPr>
        <p:spPr bwMode="auto">
          <a:xfrm>
            <a:off x="4373563" y="4910138"/>
            <a:ext cx="8112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4</a:t>
            </a:r>
            <a:endParaRPr lang="en-US" altLang="en-US" sz="1800">
              <a:solidFill>
                <a:srgbClr val="FF3300"/>
              </a:solidFill>
            </a:endParaRPr>
          </a:p>
        </p:txBody>
      </p:sp>
      <p:sp>
        <p:nvSpPr>
          <p:cNvPr id="87116" name="Rectangle 76">
            <a:extLst>
              <a:ext uri="{FF2B5EF4-FFF2-40B4-BE49-F238E27FC236}">
                <a16:creationId xmlns:a16="http://schemas.microsoft.com/office/drawing/2014/main" id="{BA6EC11E-58EE-682C-C6AA-FA17EFDF4623}"/>
              </a:ext>
            </a:extLst>
          </p:cNvPr>
          <p:cNvSpPr>
            <a:spLocks noChangeArrowheads="1"/>
          </p:cNvSpPr>
          <p:nvPr/>
        </p:nvSpPr>
        <p:spPr bwMode="auto">
          <a:xfrm>
            <a:off x="3563938"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2</a:t>
            </a:r>
            <a:endParaRPr lang="en-US" altLang="en-US" sz="1800">
              <a:solidFill>
                <a:srgbClr val="FF3300"/>
              </a:solidFill>
            </a:endParaRPr>
          </a:p>
        </p:txBody>
      </p:sp>
      <p:sp>
        <p:nvSpPr>
          <p:cNvPr id="87117" name="Rectangle 77">
            <a:extLst>
              <a:ext uri="{FF2B5EF4-FFF2-40B4-BE49-F238E27FC236}">
                <a16:creationId xmlns:a16="http://schemas.microsoft.com/office/drawing/2014/main" id="{1C1EBFB8-7A73-D080-1858-9CC784E3DEC3}"/>
              </a:ext>
            </a:extLst>
          </p:cNvPr>
          <p:cNvSpPr>
            <a:spLocks noChangeArrowheads="1"/>
          </p:cNvSpPr>
          <p:nvPr/>
        </p:nvSpPr>
        <p:spPr bwMode="auto">
          <a:xfrm>
            <a:off x="2754313"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53322" name="Rectangle 78">
            <a:extLst>
              <a:ext uri="{FF2B5EF4-FFF2-40B4-BE49-F238E27FC236}">
                <a16:creationId xmlns:a16="http://schemas.microsoft.com/office/drawing/2014/main" id="{6077F0FA-E80C-714D-60F8-8AA74B62F421}"/>
              </a:ext>
            </a:extLst>
          </p:cNvPr>
          <p:cNvSpPr>
            <a:spLocks noChangeArrowheads="1"/>
          </p:cNvSpPr>
          <p:nvPr/>
        </p:nvSpPr>
        <p:spPr bwMode="auto">
          <a:xfrm>
            <a:off x="1944688"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20</a:t>
            </a:r>
            <a:endParaRPr lang="en-US" altLang="en-US" sz="2000">
              <a:solidFill>
                <a:srgbClr val="FF3300"/>
              </a:solidFill>
            </a:endParaRPr>
          </a:p>
        </p:txBody>
      </p:sp>
      <p:sp>
        <p:nvSpPr>
          <p:cNvPr id="53323" name="Rectangle 79">
            <a:extLst>
              <a:ext uri="{FF2B5EF4-FFF2-40B4-BE49-F238E27FC236}">
                <a16:creationId xmlns:a16="http://schemas.microsoft.com/office/drawing/2014/main" id="{B8F65BF8-B3AF-4EAD-8219-6CF17E72B3D7}"/>
              </a:ext>
            </a:extLst>
          </p:cNvPr>
          <p:cNvSpPr>
            <a:spLocks noChangeArrowheads="1"/>
          </p:cNvSpPr>
          <p:nvPr/>
        </p:nvSpPr>
        <p:spPr bwMode="auto">
          <a:xfrm>
            <a:off x="1187450" y="4910138"/>
            <a:ext cx="75723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3324" name="Rectangle 80">
            <a:extLst>
              <a:ext uri="{FF2B5EF4-FFF2-40B4-BE49-F238E27FC236}">
                <a16:creationId xmlns:a16="http://schemas.microsoft.com/office/drawing/2014/main" id="{536B1B75-DDB7-C916-D69C-120B52D6B045}"/>
              </a:ext>
            </a:extLst>
          </p:cNvPr>
          <p:cNvSpPr>
            <a:spLocks noChangeArrowheads="1"/>
          </p:cNvSpPr>
          <p:nvPr/>
        </p:nvSpPr>
        <p:spPr bwMode="auto">
          <a:xfrm>
            <a:off x="323850" y="4910138"/>
            <a:ext cx="863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3325" name="Rectangle 81">
            <a:extLst>
              <a:ext uri="{FF2B5EF4-FFF2-40B4-BE49-F238E27FC236}">
                <a16:creationId xmlns:a16="http://schemas.microsoft.com/office/drawing/2014/main" id="{56CB093F-3013-A920-18E6-C197673A90D8}"/>
              </a:ext>
            </a:extLst>
          </p:cNvPr>
          <p:cNvSpPr>
            <a:spLocks noChangeArrowheads="1"/>
          </p:cNvSpPr>
          <p:nvPr/>
        </p:nvSpPr>
        <p:spPr bwMode="auto">
          <a:xfrm>
            <a:off x="5994400"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26" name="Rectangle 82">
            <a:extLst>
              <a:ext uri="{FF2B5EF4-FFF2-40B4-BE49-F238E27FC236}">
                <a16:creationId xmlns:a16="http://schemas.microsoft.com/office/drawing/2014/main" id="{45FDB238-FEBD-9EBE-F5CB-33C9E9630089}"/>
              </a:ext>
            </a:extLst>
          </p:cNvPr>
          <p:cNvSpPr>
            <a:spLocks noChangeArrowheads="1"/>
          </p:cNvSpPr>
          <p:nvPr/>
        </p:nvSpPr>
        <p:spPr bwMode="auto">
          <a:xfrm>
            <a:off x="5184775"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27" name="Rectangle 83">
            <a:extLst>
              <a:ext uri="{FF2B5EF4-FFF2-40B4-BE49-F238E27FC236}">
                <a16:creationId xmlns:a16="http://schemas.microsoft.com/office/drawing/2014/main" id="{F22ADD16-77B5-193C-7F58-523A120BF554}"/>
              </a:ext>
            </a:extLst>
          </p:cNvPr>
          <p:cNvSpPr>
            <a:spLocks noChangeArrowheads="1"/>
          </p:cNvSpPr>
          <p:nvPr/>
        </p:nvSpPr>
        <p:spPr bwMode="auto">
          <a:xfrm>
            <a:off x="4373563" y="4325938"/>
            <a:ext cx="811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28" name="Rectangle 84">
            <a:extLst>
              <a:ext uri="{FF2B5EF4-FFF2-40B4-BE49-F238E27FC236}">
                <a16:creationId xmlns:a16="http://schemas.microsoft.com/office/drawing/2014/main" id="{1A8D1870-FC3B-FF6B-DE7D-843C66201A97}"/>
              </a:ext>
            </a:extLst>
          </p:cNvPr>
          <p:cNvSpPr>
            <a:spLocks noChangeArrowheads="1"/>
          </p:cNvSpPr>
          <p:nvPr/>
        </p:nvSpPr>
        <p:spPr bwMode="auto">
          <a:xfrm>
            <a:off x="3563938"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29" name="Rectangle 85">
            <a:extLst>
              <a:ext uri="{FF2B5EF4-FFF2-40B4-BE49-F238E27FC236}">
                <a16:creationId xmlns:a16="http://schemas.microsoft.com/office/drawing/2014/main" id="{27F49056-21CD-9FDF-4DA3-FFA14116E6CC}"/>
              </a:ext>
            </a:extLst>
          </p:cNvPr>
          <p:cNvSpPr>
            <a:spLocks noChangeArrowheads="1"/>
          </p:cNvSpPr>
          <p:nvPr/>
        </p:nvSpPr>
        <p:spPr bwMode="auto">
          <a:xfrm>
            <a:off x="2754313"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87126" name="Rectangle 86">
            <a:extLst>
              <a:ext uri="{FF2B5EF4-FFF2-40B4-BE49-F238E27FC236}">
                <a16:creationId xmlns:a16="http://schemas.microsoft.com/office/drawing/2014/main" id="{A5508A48-8800-3DEF-4E9A-09536488AAF6}"/>
              </a:ext>
            </a:extLst>
          </p:cNvPr>
          <p:cNvSpPr>
            <a:spLocks noChangeArrowheads="1"/>
          </p:cNvSpPr>
          <p:nvPr/>
        </p:nvSpPr>
        <p:spPr bwMode="auto">
          <a:xfrm>
            <a:off x="5994400"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1.36</a:t>
            </a:r>
            <a:endParaRPr lang="en-US" altLang="en-US" sz="1800">
              <a:solidFill>
                <a:srgbClr val="FF3300"/>
              </a:solidFill>
            </a:endParaRPr>
          </a:p>
        </p:txBody>
      </p:sp>
      <p:sp>
        <p:nvSpPr>
          <p:cNvPr id="87127" name="Rectangle 87">
            <a:extLst>
              <a:ext uri="{FF2B5EF4-FFF2-40B4-BE49-F238E27FC236}">
                <a16:creationId xmlns:a16="http://schemas.microsoft.com/office/drawing/2014/main" id="{56CEB069-FC58-02B1-4908-BECD8E0F0A36}"/>
              </a:ext>
            </a:extLst>
          </p:cNvPr>
          <p:cNvSpPr>
            <a:spLocks noChangeArrowheads="1"/>
          </p:cNvSpPr>
          <p:nvPr/>
        </p:nvSpPr>
        <p:spPr bwMode="auto">
          <a:xfrm>
            <a:off x="5184775"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1.02</a:t>
            </a:r>
            <a:endParaRPr lang="en-US" altLang="en-US" sz="1800">
              <a:solidFill>
                <a:srgbClr val="FF3300"/>
              </a:solidFill>
            </a:endParaRPr>
          </a:p>
        </p:txBody>
      </p:sp>
      <p:sp>
        <p:nvSpPr>
          <p:cNvPr id="87128" name="Rectangle 88">
            <a:extLst>
              <a:ext uri="{FF2B5EF4-FFF2-40B4-BE49-F238E27FC236}">
                <a16:creationId xmlns:a16="http://schemas.microsoft.com/office/drawing/2014/main" id="{40DC2936-34DA-322B-F4B7-96F742C34978}"/>
              </a:ext>
            </a:extLst>
          </p:cNvPr>
          <p:cNvSpPr>
            <a:spLocks noChangeArrowheads="1"/>
          </p:cNvSpPr>
          <p:nvPr/>
        </p:nvSpPr>
        <p:spPr bwMode="auto">
          <a:xfrm>
            <a:off x="4373563" y="3817938"/>
            <a:ext cx="8112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0.68</a:t>
            </a:r>
            <a:endParaRPr lang="en-US" altLang="en-US" sz="1800">
              <a:solidFill>
                <a:srgbClr val="FF3300"/>
              </a:solidFill>
            </a:endParaRPr>
          </a:p>
        </p:txBody>
      </p:sp>
      <p:sp>
        <p:nvSpPr>
          <p:cNvPr id="87129" name="Rectangle 89">
            <a:extLst>
              <a:ext uri="{FF2B5EF4-FFF2-40B4-BE49-F238E27FC236}">
                <a16:creationId xmlns:a16="http://schemas.microsoft.com/office/drawing/2014/main" id="{BE3A38E7-5891-2292-5A1D-464DFA77C7D3}"/>
              </a:ext>
            </a:extLst>
          </p:cNvPr>
          <p:cNvSpPr>
            <a:spLocks noChangeArrowheads="1"/>
          </p:cNvSpPr>
          <p:nvPr/>
        </p:nvSpPr>
        <p:spPr bwMode="auto">
          <a:xfrm>
            <a:off x="3563938"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0.34</a:t>
            </a:r>
            <a:endParaRPr lang="en-US" altLang="en-US" sz="1800">
              <a:solidFill>
                <a:srgbClr val="FF3300"/>
              </a:solidFill>
            </a:endParaRPr>
          </a:p>
        </p:txBody>
      </p:sp>
      <p:sp>
        <p:nvSpPr>
          <p:cNvPr id="87130" name="Rectangle 90">
            <a:extLst>
              <a:ext uri="{FF2B5EF4-FFF2-40B4-BE49-F238E27FC236}">
                <a16:creationId xmlns:a16="http://schemas.microsoft.com/office/drawing/2014/main" id="{C74C17AA-1C05-9E03-E0F3-E6B1950D6FF6}"/>
              </a:ext>
            </a:extLst>
          </p:cNvPr>
          <p:cNvSpPr>
            <a:spLocks noChangeArrowheads="1"/>
          </p:cNvSpPr>
          <p:nvPr/>
        </p:nvSpPr>
        <p:spPr bwMode="auto">
          <a:xfrm>
            <a:off x="2754313"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87131" name="Rectangle 91">
            <a:extLst>
              <a:ext uri="{FF2B5EF4-FFF2-40B4-BE49-F238E27FC236}">
                <a16:creationId xmlns:a16="http://schemas.microsoft.com/office/drawing/2014/main" id="{417D6F41-F69D-77DE-79F7-D0654810555C}"/>
              </a:ext>
            </a:extLst>
          </p:cNvPr>
          <p:cNvSpPr>
            <a:spLocks noChangeArrowheads="1"/>
          </p:cNvSpPr>
          <p:nvPr/>
        </p:nvSpPr>
        <p:spPr bwMode="auto">
          <a:xfrm>
            <a:off x="1944688" y="3817938"/>
            <a:ext cx="8096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3.4</a:t>
            </a:r>
            <a:endParaRPr lang="en-US" altLang="en-US" sz="2000">
              <a:solidFill>
                <a:srgbClr val="FF3300"/>
              </a:solidFill>
            </a:endParaRPr>
          </a:p>
        </p:txBody>
      </p:sp>
      <p:sp>
        <p:nvSpPr>
          <p:cNvPr id="53336" name="Rectangle 92">
            <a:extLst>
              <a:ext uri="{FF2B5EF4-FFF2-40B4-BE49-F238E27FC236}">
                <a16:creationId xmlns:a16="http://schemas.microsoft.com/office/drawing/2014/main" id="{38D80F14-5A24-8BC8-F9D9-9A4BA5207F55}"/>
              </a:ext>
            </a:extLst>
          </p:cNvPr>
          <p:cNvSpPr>
            <a:spLocks noChangeArrowheads="1"/>
          </p:cNvSpPr>
          <p:nvPr/>
        </p:nvSpPr>
        <p:spPr bwMode="auto">
          <a:xfrm>
            <a:off x="1187450" y="3817938"/>
            <a:ext cx="7572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37" name="Rectangle 93">
            <a:extLst>
              <a:ext uri="{FF2B5EF4-FFF2-40B4-BE49-F238E27FC236}">
                <a16:creationId xmlns:a16="http://schemas.microsoft.com/office/drawing/2014/main" id="{6B9B59D8-E099-BFA4-5BDF-7D050E1FC3FF}"/>
              </a:ext>
            </a:extLst>
          </p:cNvPr>
          <p:cNvSpPr>
            <a:spLocks noChangeArrowheads="1"/>
          </p:cNvSpPr>
          <p:nvPr/>
        </p:nvSpPr>
        <p:spPr bwMode="auto">
          <a:xfrm>
            <a:off x="323850" y="3817938"/>
            <a:ext cx="863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17%</a:t>
            </a:r>
            <a:endParaRPr lang="en-US" altLang="en-US" sz="2000">
              <a:solidFill>
                <a:srgbClr val="FF3300"/>
              </a:solidFill>
            </a:endParaRPr>
          </a:p>
        </p:txBody>
      </p:sp>
      <p:sp>
        <p:nvSpPr>
          <p:cNvPr id="53338" name="Rectangle 94">
            <a:extLst>
              <a:ext uri="{FF2B5EF4-FFF2-40B4-BE49-F238E27FC236}">
                <a16:creationId xmlns:a16="http://schemas.microsoft.com/office/drawing/2014/main" id="{6AC34CAF-5306-6A6C-2195-7AFCFC3300AB}"/>
              </a:ext>
            </a:extLst>
          </p:cNvPr>
          <p:cNvSpPr>
            <a:spLocks noChangeArrowheads="1"/>
          </p:cNvSpPr>
          <p:nvPr/>
        </p:nvSpPr>
        <p:spPr bwMode="auto">
          <a:xfrm>
            <a:off x="5994400"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39" name="Rectangle 95">
            <a:extLst>
              <a:ext uri="{FF2B5EF4-FFF2-40B4-BE49-F238E27FC236}">
                <a16:creationId xmlns:a16="http://schemas.microsoft.com/office/drawing/2014/main" id="{18255A4E-A068-4CEE-10BD-D08CAEAA9D34}"/>
              </a:ext>
            </a:extLst>
          </p:cNvPr>
          <p:cNvSpPr>
            <a:spLocks noChangeArrowheads="1"/>
          </p:cNvSpPr>
          <p:nvPr/>
        </p:nvSpPr>
        <p:spPr bwMode="auto">
          <a:xfrm>
            <a:off x="5184775"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40" name="Rectangle 96">
            <a:extLst>
              <a:ext uri="{FF2B5EF4-FFF2-40B4-BE49-F238E27FC236}">
                <a16:creationId xmlns:a16="http://schemas.microsoft.com/office/drawing/2014/main" id="{2AD75A9D-44EE-7F86-A864-DCB6DEA951EC}"/>
              </a:ext>
            </a:extLst>
          </p:cNvPr>
          <p:cNvSpPr>
            <a:spLocks noChangeArrowheads="1"/>
          </p:cNvSpPr>
          <p:nvPr/>
        </p:nvSpPr>
        <p:spPr bwMode="auto">
          <a:xfrm>
            <a:off x="4373563" y="3321050"/>
            <a:ext cx="8112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41" name="Rectangle 97">
            <a:extLst>
              <a:ext uri="{FF2B5EF4-FFF2-40B4-BE49-F238E27FC236}">
                <a16:creationId xmlns:a16="http://schemas.microsoft.com/office/drawing/2014/main" id="{7866DE45-E219-2BF4-0693-8ABF245E2C32}"/>
              </a:ext>
            </a:extLst>
          </p:cNvPr>
          <p:cNvSpPr>
            <a:spLocks noChangeArrowheads="1"/>
          </p:cNvSpPr>
          <p:nvPr/>
        </p:nvSpPr>
        <p:spPr bwMode="auto">
          <a:xfrm>
            <a:off x="3563938"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42" name="Rectangle 98">
            <a:extLst>
              <a:ext uri="{FF2B5EF4-FFF2-40B4-BE49-F238E27FC236}">
                <a16:creationId xmlns:a16="http://schemas.microsoft.com/office/drawing/2014/main" id="{50750D84-DFE8-D13D-06E0-5897AE247CC6}"/>
              </a:ext>
            </a:extLst>
          </p:cNvPr>
          <p:cNvSpPr>
            <a:spLocks noChangeArrowheads="1"/>
          </p:cNvSpPr>
          <p:nvPr/>
        </p:nvSpPr>
        <p:spPr bwMode="auto">
          <a:xfrm>
            <a:off x="2754313"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87139" name="Rectangle 99">
            <a:extLst>
              <a:ext uri="{FF2B5EF4-FFF2-40B4-BE49-F238E27FC236}">
                <a16:creationId xmlns:a16="http://schemas.microsoft.com/office/drawing/2014/main" id="{4FCF2764-9CBD-5CCA-3EA6-5A038F3344F0}"/>
              </a:ext>
            </a:extLst>
          </p:cNvPr>
          <p:cNvSpPr>
            <a:spLocks noChangeArrowheads="1"/>
          </p:cNvSpPr>
          <p:nvPr/>
        </p:nvSpPr>
        <p:spPr bwMode="auto">
          <a:xfrm>
            <a:off x="5994400"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4</a:t>
            </a:r>
            <a:endParaRPr lang="en-US" altLang="en-US" sz="1800">
              <a:solidFill>
                <a:srgbClr val="FF3300"/>
              </a:solidFill>
            </a:endParaRPr>
          </a:p>
        </p:txBody>
      </p:sp>
      <p:sp>
        <p:nvSpPr>
          <p:cNvPr id="87140" name="Rectangle 100">
            <a:extLst>
              <a:ext uri="{FF2B5EF4-FFF2-40B4-BE49-F238E27FC236}">
                <a16:creationId xmlns:a16="http://schemas.microsoft.com/office/drawing/2014/main" id="{DC5D47EE-C727-FAA8-D736-6A0AF9DEF795}"/>
              </a:ext>
            </a:extLst>
          </p:cNvPr>
          <p:cNvSpPr>
            <a:spLocks noChangeArrowheads="1"/>
          </p:cNvSpPr>
          <p:nvPr/>
        </p:nvSpPr>
        <p:spPr bwMode="auto">
          <a:xfrm>
            <a:off x="5184775"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3</a:t>
            </a:r>
            <a:endParaRPr lang="en-US" altLang="en-US" sz="1800">
              <a:solidFill>
                <a:srgbClr val="FF3300"/>
              </a:solidFill>
            </a:endParaRPr>
          </a:p>
        </p:txBody>
      </p:sp>
      <p:sp>
        <p:nvSpPr>
          <p:cNvPr id="87141" name="Rectangle 101">
            <a:extLst>
              <a:ext uri="{FF2B5EF4-FFF2-40B4-BE49-F238E27FC236}">
                <a16:creationId xmlns:a16="http://schemas.microsoft.com/office/drawing/2014/main" id="{4533587B-F647-7883-ED64-4165FF9E9AFE}"/>
              </a:ext>
            </a:extLst>
          </p:cNvPr>
          <p:cNvSpPr>
            <a:spLocks noChangeArrowheads="1"/>
          </p:cNvSpPr>
          <p:nvPr/>
        </p:nvSpPr>
        <p:spPr bwMode="auto">
          <a:xfrm>
            <a:off x="4373563" y="2738438"/>
            <a:ext cx="8112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2</a:t>
            </a:r>
            <a:endParaRPr lang="en-US" altLang="en-US" sz="1800">
              <a:solidFill>
                <a:srgbClr val="FF3300"/>
              </a:solidFill>
            </a:endParaRPr>
          </a:p>
        </p:txBody>
      </p:sp>
      <p:sp>
        <p:nvSpPr>
          <p:cNvPr id="87142" name="Rectangle 102">
            <a:extLst>
              <a:ext uri="{FF2B5EF4-FFF2-40B4-BE49-F238E27FC236}">
                <a16:creationId xmlns:a16="http://schemas.microsoft.com/office/drawing/2014/main" id="{11E52981-54B4-0A7A-6C42-A8CA9CD15A5C}"/>
              </a:ext>
            </a:extLst>
          </p:cNvPr>
          <p:cNvSpPr>
            <a:spLocks noChangeArrowheads="1"/>
          </p:cNvSpPr>
          <p:nvPr/>
        </p:nvSpPr>
        <p:spPr bwMode="auto">
          <a:xfrm>
            <a:off x="3563938"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a:t>
            </a:r>
            <a:endParaRPr lang="en-US" altLang="en-US" sz="1800">
              <a:solidFill>
                <a:srgbClr val="FF3300"/>
              </a:solidFill>
            </a:endParaRPr>
          </a:p>
        </p:txBody>
      </p:sp>
      <p:sp>
        <p:nvSpPr>
          <p:cNvPr id="87143" name="Rectangle 103">
            <a:extLst>
              <a:ext uri="{FF2B5EF4-FFF2-40B4-BE49-F238E27FC236}">
                <a16:creationId xmlns:a16="http://schemas.microsoft.com/office/drawing/2014/main" id="{B83994AC-A884-C21F-5FD0-6490897A5C39}"/>
              </a:ext>
            </a:extLst>
          </p:cNvPr>
          <p:cNvSpPr>
            <a:spLocks noChangeArrowheads="1"/>
          </p:cNvSpPr>
          <p:nvPr/>
        </p:nvSpPr>
        <p:spPr bwMode="auto">
          <a:xfrm>
            <a:off x="2754313"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87144" name="Rectangle 104">
            <a:extLst>
              <a:ext uri="{FF2B5EF4-FFF2-40B4-BE49-F238E27FC236}">
                <a16:creationId xmlns:a16="http://schemas.microsoft.com/office/drawing/2014/main" id="{59C0CE58-A75E-CA68-FA89-2425FA2DC4D3}"/>
              </a:ext>
            </a:extLst>
          </p:cNvPr>
          <p:cNvSpPr>
            <a:spLocks noChangeArrowheads="1"/>
          </p:cNvSpPr>
          <p:nvPr/>
        </p:nvSpPr>
        <p:spPr bwMode="auto">
          <a:xfrm>
            <a:off x="1944688" y="2738438"/>
            <a:ext cx="8096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10</a:t>
            </a:r>
            <a:endParaRPr lang="en-US" altLang="en-US" sz="2000">
              <a:solidFill>
                <a:srgbClr val="FF3300"/>
              </a:solidFill>
            </a:endParaRPr>
          </a:p>
        </p:txBody>
      </p:sp>
      <p:sp>
        <p:nvSpPr>
          <p:cNvPr id="53349" name="Rectangle 105">
            <a:extLst>
              <a:ext uri="{FF2B5EF4-FFF2-40B4-BE49-F238E27FC236}">
                <a16:creationId xmlns:a16="http://schemas.microsoft.com/office/drawing/2014/main" id="{1CAD5A48-DA90-7E9B-9973-0FCA2661EFAD}"/>
              </a:ext>
            </a:extLst>
          </p:cNvPr>
          <p:cNvSpPr>
            <a:spLocks noChangeArrowheads="1"/>
          </p:cNvSpPr>
          <p:nvPr/>
        </p:nvSpPr>
        <p:spPr bwMode="auto">
          <a:xfrm>
            <a:off x="1187450" y="2738438"/>
            <a:ext cx="7572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50" name="Rectangle 106">
            <a:extLst>
              <a:ext uri="{FF2B5EF4-FFF2-40B4-BE49-F238E27FC236}">
                <a16:creationId xmlns:a16="http://schemas.microsoft.com/office/drawing/2014/main" id="{8B7D8775-700E-33A7-3885-88B791547AA8}"/>
              </a:ext>
            </a:extLst>
          </p:cNvPr>
          <p:cNvSpPr>
            <a:spLocks noChangeArrowheads="1"/>
          </p:cNvSpPr>
          <p:nvPr/>
        </p:nvSpPr>
        <p:spPr bwMode="auto">
          <a:xfrm>
            <a:off x="323850" y="2738438"/>
            <a:ext cx="863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50%</a:t>
            </a:r>
            <a:endParaRPr lang="en-US" altLang="en-US" sz="2000">
              <a:solidFill>
                <a:srgbClr val="FF3300"/>
              </a:solidFill>
            </a:endParaRPr>
          </a:p>
        </p:txBody>
      </p:sp>
      <p:sp>
        <p:nvSpPr>
          <p:cNvPr id="53351" name="Rectangle 107">
            <a:extLst>
              <a:ext uri="{FF2B5EF4-FFF2-40B4-BE49-F238E27FC236}">
                <a16:creationId xmlns:a16="http://schemas.microsoft.com/office/drawing/2014/main" id="{2C4FDE52-A73E-5DF5-11F5-5DFD09E33006}"/>
              </a:ext>
            </a:extLst>
          </p:cNvPr>
          <p:cNvSpPr>
            <a:spLocks noChangeArrowheads="1"/>
          </p:cNvSpPr>
          <p:nvPr/>
        </p:nvSpPr>
        <p:spPr bwMode="auto">
          <a:xfrm>
            <a:off x="5994400"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52" name="Rectangle 108">
            <a:extLst>
              <a:ext uri="{FF2B5EF4-FFF2-40B4-BE49-F238E27FC236}">
                <a16:creationId xmlns:a16="http://schemas.microsoft.com/office/drawing/2014/main" id="{9153E8B4-74CB-EA34-9CA7-6779C5B49325}"/>
              </a:ext>
            </a:extLst>
          </p:cNvPr>
          <p:cNvSpPr>
            <a:spLocks noChangeArrowheads="1"/>
          </p:cNvSpPr>
          <p:nvPr/>
        </p:nvSpPr>
        <p:spPr bwMode="auto">
          <a:xfrm>
            <a:off x="5184775"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53" name="Rectangle 109">
            <a:extLst>
              <a:ext uri="{FF2B5EF4-FFF2-40B4-BE49-F238E27FC236}">
                <a16:creationId xmlns:a16="http://schemas.microsoft.com/office/drawing/2014/main" id="{4F14C37C-6955-FB6B-43EF-CB5EEF73E9E8}"/>
              </a:ext>
            </a:extLst>
          </p:cNvPr>
          <p:cNvSpPr>
            <a:spLocks noChangeArrowheads="1"/>
          </p:cNvSpPr>
          <p:nvPr/>
        </p:nvSpPr>
        <p:spPr bwMode="auto">
          <a:xfrm>
            <a:off x="4373563" y="2243138"/>
            <a:ext cx="8112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54" name="Rectangle 110">
            <a:extLst>
              <a:ext uri="{FF2B5EF4-FFF2-40B4-BE49-F238E27FC236}">
                <a16:creationId xmlns:a16="http://schemas.microsoft.com/office/drawing/2014/main" id="{85A57875-B47D-E158-0B3C-0194BC0320A2}"/>
              </a:ext>
            </a:extLst>
          </p:cNvPr>
          <p:cNvSpPr>
            <a:spLocks noChangeArrowheads="1"/>
          </p:cNvSpPr>
          <p:nvPr/>
        </p:nvSpPr>
        <p:spPr bwMode="auto">
          <a:xfrm>
            <a:off x="3563938"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55" name="Rectangle 111">
            <a:extLst>
              <a:ext uri="{FF2B5EF4-FFF2-40B4-BE49-F238E27FC236}">
                <a16:creationId xmlns:a16="http://schemas.microsoft.com/office/drawing/2014/main" id="{8CC9C4B7-F1EC-A980-96BB-78FDEAF2DF01}"/>
              </a:ext>
            </a:extLst>
          </p:cNvPr>
          <p:cNvSpPr>
            <a:spLocks noChangeArrowheads="1"/>
          </p:cNvSpPr>
          <p:nvPr/>
        </p:nvSpPr>
        <p:spPr bwMode="auto">
          <a:xfrm>
            <a:off x="2754313"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87152" name="Rectangle 112">
            <a:extLst>
              <a:ext uri="{FF2B5EF4-FFF2-40B4-BE49-F238E27FC236}">
                <a16:creationId xmlns:a16="http://schemas.microsoft.com/office/drawing/2014/main" id="{4486BB0A-7B49-D51A-5018-B35C3ADD18AB}"/>
              </a:ext>
            </a:extLst>
          </p:cNvPr>
          <p:cNvSpPr>
            <a:spLocks noChangeArrowheads="1"/>
          </p:cNvSpPr>
          <p:nvPr/>
        </p:nvSpPr>
        <p:spPr bwMode="auto">
          <a:xfrm>
            <a:off x="5994400"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2.64</a:t>
            </a:r>
            <a:endParaRPr lang="en-US" altLang="en-US" sz="1800">
              <a:solidFill>
                <a:srgbClr val="FF3300"/>
              </a:solidFill>
            </a:endParaRPr>
          </a:p>
        </p:txBody>
      </p:sp>
      <p:sp>
        <p:nvSpPr>
          <p:cNvPr id="87153" name="Rectangle 113">
            <a:extLst>
              <a:ext uri="{FF2B5EF4-FFF2-40B4-BE49-F238E27FC236}">
                <a16:creationId xmlns:a16="http://schemas.microsoft.com/office/drawing/2014/main" id="{C677747B-32F4-C96D-214C-39136672C9A7}"/>
              </a:ext>
            </a:extLst>
          </p:cNvPr>
          <p:cNvSpPr>
            <a:spLocks noChangeArrowheads="1"/>
          </p:cNvSpPr>
          <p:nvPr/>
        </p:nvSpPr>
        <p:spPr bwMode="auto">
          <a:xfrm>
            <a:off x="5184775"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1.98</a:t>
            </a:r>
            <a:endParaRPr lang="en-US" altLang="en-US" sz="1800">
              <a:solidFill>
                <a:srgbClr val="FF3300"/>
              </a:solidFill>
            </a:endParaRPr>
          </a:p>
        </p:txBody>
      </p:sp>
      <p:sp>
        <p:nvSpPr>
          <p:cNvPr id="87154" name="Rectangle 114">
            <a:extLst>
              <a:ext uri="{FF2B5EF4-FFF2-40B4-BE49-F238E27FC236}">
                <a16:creationId xmlns:a16="http://schemas.microsoft.com/office/drawing/2014/main" id="{4AB813E0-3A7D-C6E7-5D17-7C7389E7B132}"/>
              </a:ext>
            </a:extLst>
          </p:cNvPr>
          <p:cNvSpPr>
            <a:spLocks noChangeArrowheads="1"/>
          </p:cNvSpPr>
          <p:nvPr/>
        </p:nvSpPr>
        <p:spPr bwMode="auto">
          <a:xfrm>
            <a:off x="4373563" y="1660525"/>
            <a:ext cx="81121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1.32</a:t>
            </a:r>
            <a:endParaRPr lang="en-US" altLang="en-US" sz="1800">
              <a:solidFill>
                <a:srgbClr val="FF3300"/>
              </a:solidFill>
            </a:endParaRPr>
          </a:p>
        </p:txBody>
      </p:sp>
      <p:sp>
        <p:nvSpPr>
          <p:cNvPr id="87155" name="Rectangle 115">
            <a:extLst>
              <a:ext uri="{FF2B5EF4-FFF2-40B4-BE49-F238E27FC236}">
                <a16:creationId xmlns:a16="http://schemas.microsoft.com/office/drawing/2014/main" id="{43C2FAC5-5E8D-4250-745C-C797E811D0B1}"/>
              </a:ext>
            </a:extLst>
          </p:cNvPr>
          <p:cNvSpPr>
            <a:spLocks noChangeArrowheads="1"/>
          </p:cNvSpPr>
          <p:nvPr/>
        </p:nvSpPr>
        <p:spPr bwMode="auto">
          <a:xfrm>
            <a:off x="3563938"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0.66</a:t>
            </a:r>
            <a:endParaRPr lang="en-US" altLang="en-US" sz="1800">
              <a:solidFill>
                <a:srgbClr val="FF3300"/>
              </a:solidFill>
            </a:endParaRPr>
          </a:p>
        </p:txBody>
      </p:sp>
      <p:sp>
        <p:nvSpPr>
          <p:cNvPr id="87156" name="Rectangle 116">
            <a:extLst>
              <a:ext uri="{FF2B5EF4-FFF2-40B4-BE49-F238E27FC236}">
                <a16:creationId xmlns:a16="http://schemas.microsoft.com/office/drawing/2014/main" id="{CF88F55F-F63B-1A26-5F34-FCA1B12CDCE5}"/>
              </a:ext>
            </a:extLst>
          </p:cNvPr>
          <p:cNvSpPr>
            <a:spLocks noChangeArrowheads="1"/>
          </p:cNvSpPr>
          <p:nvPr/>
        </p:nvSpPr>
        <p:spPr bwMode="auto">
          <a:xfrm>
            <a:off x="2754313"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87157" name="Rectangle 117">
            <a:extLst>
              <a:ext uri="{FF2B5EF4-FFF2-40B4-BE49-F238E27FC236}">
                <a16:creationId xmlns:a16="http://schemas.microsoft.com/office/drawing/2014/main" id="{4B137AB1-F54A-4044-79E7-42D43352D643}"/>
              </a:ext>
            </a:extLst>
          </p:cNvPr>
          <p:cNvSpPr>
            <a:spLocks noChangeArrowheads="1"/>
          </p:cNvSpPr>
          <p:nvPr/>
        </p:nvSpPr>
        <p:spPr bwMode="auto">
          <a:xfrm>
            <a:off x="1944688" y="1660525"/>
            <a:ext cx="809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6.6</a:t>
            </a:r>
            <a:endParaRPr lang="en-US" altLang="en-US" sz="2000">
              <a:solidFill>
                <a:srgbClr val="FF3300"/>
              </a:solidFill>
            </a:endParaRPr>
          </a:p>
        </p:txBody>
      </p:sp>
      <p:sp>
        <p:nvSpPr>
          <p:cNvPr id="53362" name="Rectangle 118">
            <a:extLst>
              <a:ext uri="{FF2B5EF4-FFF2-40B4-BE49-F238E27FC236}">
                <a16:creationId xmlns:a16="http://schemas.microsoft.com/office/drawing/2014/main" id="{FA007972-2213-8C53-0D78-852829A11B6E}"/>
              </a:ext>
            </a:extLst>
          </p:cNvPr>
          <p:cNvSpPr>
            <a:spLocks noChangeArrowheads="1"/>
          </p:cNvSpPr>
          <p:nvPr/>
        </p:nvSpPr>
        <p:spPr bwMode="auto">
          <a:xfrm>
            <a:off x="1187450" y="1660525"/>
            <a:ext cx="7572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3363" name="Rectangle 119">
            <a:extLst>
              <a:ext uri="{FF2B5EF4-FFF2-40B4-BE49-F238E27FC236}">
                <a16:creationId xmlns:a16="http://schemas.microsoft.com/office/drawing/2014/main" id="{A6AD83B1-7EC5-2CC6-BD34-FA074347C3D4}"/>
              </a:ext>
            </a:extLst>
          </p:cNvPr>
          <p:cNvSpPr>
            <a:spLocks noChangeArrowheads="1"/>
          </p:cNvSpPr>
          <p:nvPr/>
        </p:nvSpPr>
        <p:spPr bwMode="auto">
          <a:xfrm>
            <a:off x="323850" y="1660525"/>
            <a:ext cx="86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33%</a:t>
            </a:r>
            <a:endParaRPr lang="en-US" altLang="en-US" sz="2000">
              <a:solidFill>
                <a:srgbClr val="FF3300"/>
              </a:solidFill>
            </a:endParaRPr>
          </a:p>
        </p:txBody>
      </p:sp>
      <p:sp>
        <p:nvSpPr>
          <p:cNvPr id="53364" name="Line 120">
            <a:extLst>
              <a:ext uri="{FF2B5EF4-FFF2-40B4-BE49-F238E27FC236}">
                <a16:creationId xmlns:a16="http://schemas.microsoft.com/office/drawing/2014/main" id="{DBD4A568-A03B-15AE-7A98-7017AA84CBEC}"/>
              </a:ext>
            </a:extLst>
          </p:cNvPr>
          <p:cNvSpPr>
            <a:spLocks noChangeShapeType="1"/>
          </p:cNvSpPr>
          <p:nvPr/>
        </p:nvSpPr>
        <p:spPr bwMode="auto">
          <a:xfrm>
            <a:off x="323850" y="1660525"/>
            <a:ext cx="64801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65" name="Line 121">
            <a:extLst>
              <a:ext uri="{FF2B5EF4-FFF2-40B4-BE49-F238E27FC236}">
                <a16:creationId xmlns:a16="http://schemas.microsoft.com/office/drawing/2014/main" id="{ABA65ED8-0B46-20AE-2A07-4886952560D1}"/>
              </a:ext>
            </a:extLst>
          </p:cNvPr>
          <p:cNvSpPr>
            <a:spLocks noChangeShapeType="1"/>
          </p:cNvSpPr>
          <p:nvPr/>
        </p:nvSpPr>
        <p:spPr bwMode="auto">
          <a:xfrm>
            <a:off x="323850" y="27384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366" name="Line 122">
            <a:extLst>
              <a:ext uri="{FF2B5EF4-FFF2-40B4-BE49-F238E27FC236}">
                <a16:creationId xmlns:a16="http://schemas.microsoft.com/office/drawing/2014/main" id="{7FB05579-CC5E-D252-F62F-5B8BE382E777}"/>
              </a:ext>
            </a:extLst>
          </p:cNvPr>
          <p:cNvSpPr>
            <a:spLocks noChangeShapeType="1"/>
          </p:cNvSpPr>
          <p:nvPr/>
        </p:nvSpPr>
        <p:spPr bwMode="auto">
          <a:xfrm>
            <a:off x="323850" y="38179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367" name="Line 123">
            <a:extLst>
              <a:ext uri="{FF2B5EF4-FFF2-40B4-BE49-F238E27FC236}">
                <a16:creationId xmlns:a16="http://schemas.microsoft.com/office/drawing/2014/main" id="{31FD19FA-3FA9-1791-F6DC-445159560637}"/>
              </a:ext>
            </a:extLst>
          </p:cNvPr>
          <p:cNvSpPr>
            <a:spLocks noChangeShapeType="1"/>
          </p:cNvSpPr>
          <p:nvPr/>
        </p:nvSpPr>
        <p:spPr bwMode="auto">
          <a:xfrm>
            <a:off x="323850" y="49101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368" name="Line 124">
            <a:extLst>
              <a:ext uri="{FF2B5EF4-FFF2-40B4-BE49-F238E27FC236}">
                <a16:creationId xmlns:a16="http://schemas.microsoft.com/office/drawing/2014/main" id="{F5C040D5-3E24-4461-1530-C89E096DBB91}"/>
              </a:ext>
            </a:extLst>
          </p:cNvPr>
          <p:cNvSpPr>
            <a:spLocks noChangeShapeType="1"/>
          </p:cNvSpPr>
          <p:nvPr/>
        </p:nvSpPr>
        <p:spPr bwMode="auto">
          <a:xfrm>
            <a:off x="323850" y="5492750"/>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369" name="Line 125">
            <a:extLst>
              <a:ext uri="{FF2B5EF4-FFF2-40B4-BE49-F238E27FC236}">
                <a16:creationId xmlns:a16="http://schemas.microsoft.com/office/drawing/2014/main" id="{B4AF9EC6-A6BA-D032-60A9-8140203A1528}"/>
              </a:ext>
            </a:extLst>
          </p:cNvPr>
          <p:cNvSpPr>
            <a:spLocks noChangeShapeType="1"/>
          </p:cNvSpPr>
          <p:nvPr/>
        </p:nvSpPr>
        <p:spPr bwMode="auto">
          <a:xfrm>
            <a:off x="323850" y="6076950"/>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70" name="Line 126">
            <a:extLst>
              <a:ext uri="{FF2B5EF4-FFF2-40B4-BE49-F238E27FC236}">
                <a16:creationId xmlns:a16="http://schemas.microsoft.com/office/drawing/2014/main" id="{3537F958-FA4A-4D09-076C-6FC648252AA9}"/>
              </a:ext>
            </a:extLst>
          </p:cNvPr>
          <p:cNvSpPr>
            <a:spLocks noChangeShapeType="1"/>
          </p:cNvSpPr>
          <p:nvPr/>
        </p:nvSpPr>
        <p:spPr bwMode="auto">
          <a:xfrm>
            <a:off x="323850" y="6659563"/>
            <a:ext cx="64801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71" name="Line 127">
            <a:extLst>
              <a:ext uri="{FF2B5EF4-FFF2-40B4-BE49-F238E27FC236}">
                <a16:creationId xmlns:a16="http://schemas.microsoft.com/office/drawing/2014/main" id="{71C52C94-8D83-EFC1-3159-F465632858A8}"/>
              </a:ext>
            </a:extLst>
          </p:cNvPr>
          <p:cNvSpPr>
            <a:spLocks noChangeShapeType="1"/>
          </p:cNvSpPr>
          <p:nvPr/>
        </p:nvSpPr>
        <p:spPr bwMode="auto">
          <a:xfrm>
            <a:off x="323850"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72" name="Line 128">
            <a:extLst>
              <a:ext uri="{FF2B5EF4-FFF2-40B4-BE49-F238E27FC236}">
                <a16:creationId xmlns:a16="http://schemas.microsoft.com/office/drawing/2014/main" id="{F4E22434-2F07-8D14-6364-8A1739C608C6}"/>
              </a:ext>
            </a:extLst>
          </p:cNvPr>
          <p:cNvSpPr>
            <a:spLocks noChangeShapeType="1"/>
          </p:cNvSpPr>
          <p:nvPr/>
        </p:nvSpPr>
        <p:spPr bwMode="auto">
          <a:xfrm>
            <a:off x="3563938"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73" name="Line 129">
            <a:extLst>
              <a:ext uri="{FF2B5EF4-FFF2-40B4-BE49-F238E27FC236}">
                <a16:creationId xmlns:a16="http://schemas.microsoft.com/office/drawing/2014/main" id="{7E1B6A48-8BFA-C8CC-826F-E00623DDC9AC}"/>
              </a:ext>
            </a:extLst>
          </p:cNvPr>
          <p:cNvSpPr>
            <a:spLocks noChangeShapeType="1"/>
          </p:cNvSpPr>
          <p:nvPr/>
        </p:nvSpPr>
        <p:spPr bwMode="auto">
          <a:xfrm>
            <a:off x="4373563"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74" name="Line 130">
            <a:extLst>
              <a:ext uri="{FF2B5EF4-FFF2-40B4-BE49-F238E27FC236}">
                <a16:creationId xmlns:a16="http://schemas.microsoft.com/office/drawing/2014/main" id="{B6184495-2C1B-0059-5464-0042186855DE}"/>
              </a:ext>
            </a:extLst>
          </p:cNvPr>
          <p:cNvSpPr>
            <a:spLocks noChangeShapeType="1"/>
          </p:cNvSpPr>
          <p:nvPr/>
        </p:nvSpPr>
        <p:spPr bwMode="auto">
          <a:xfrm>
            <a:off x="5184775"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75" name="Line 131">
            <a:extLst>
              <a:ext uri="{FF2B5EF4-FFF2-40B4-BE49-F238E27FC236}">
                <a16:creationId xmlns:a16="http://schemas.microsoft.com/office/drawing/2014/main" id="{F978F302-21A4-D1F6-4221-E3F29D5FDEBA}"/>
              </a:ext>
            </a:extLst>
          </p:cNvPr>
          <p:cNvSpPr>
            <a:spLocks noChangeShapeType="1"/>
          </p:cNvSpPr>
          <p:nvPr/>
        </p:nvSpPr>
        <p:spPr bwMode="auto">
          <a:xfrm>
            <a:off x="5994400"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76" name="Line 132">
            <a:extLst>
              <a:ext uri="{FF2B5EF4-FFF2-40B4-BE49-F238E27FC236}">
                <a16:creationId xmlns:a16="http://schemas.microsoft.com/office/drawing/2014/main" id="{E4140CA0-1D14-8BD3-9141-D940FA1016B8}"/>
              </a:ext>
            </a:extLst>
          </p:cNvPr>
          <p:cNvSpPr>
            <a:spLocks noChangeShapeType="1"/>
          </p:cNvSpPr>
          <p:nvPr/>
        </p:nvSpPr>
        <p:spPr bwMode="auto">
          <a:xfrm>
            <a:off x="6804025"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77" name="Line 133">
            <a:extLst>
              <a:ext uri="{FF2B5EF4-FFF2-40B4-BE49-F238E27FC236}">
                <a16:creationId xmlns:a16="http://schemas.microsoft.com/office/drawing/2014/main" id="{16AAA248-A400-6E86-8F45-A8715745CFE0}"/>
              </a:ext>
            </a:extLst>
          </p:cNvPr>
          <p:cNvSpPr>
            <a:spLocks noChangeShapeType="1"/>
          </p:cNvSpPr>
          <p:nvPr/>
        </p:nvSpPr>
        <p:spPr bwMode="auto">
          <a:xfrm>
            <a:off x="2754313" y="2243138"/>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78" name="Line 134">
            <a:extLst>
              <a:ext uri="{FF2B5EF4-FFF2-40B4-BE49-F238E27FC236}">
                <a16:creationId xmlns:a16="http://schemas.microsoft.com/office/drawing/2014/main" id="{59CB659B-3E72-CDE5-1688-2786602093F1}"/>
              </a:ext>
            </a:extLst>
          </p:cNvPr>
          <p:cNvSpPr>
            <a:spLocks noChangeShapeType="1"/>
          </p:cNvSpPr>
          <p:nvPr/>
        </p:nvSpPr>
        <p:spPr bwMode="auto">
          <a:xfrm>
            <a:off x="2754313" y="3321050"/>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379" name="Line 135">
            <a:extLst>
              <a:ext uri="{FF2B5EF4-FFF2-40B4-BE49-F238E27FC236}">
                <a16:creationId xmlns:a16="http://schemas.microsoft.com/office/drawing/2014/main" id="{F70C0003-595B-B7B5-9475-D25FF31CA613}"/>
              </a:ext>
            </a:extLst>
          </p:cNvPr>
          <p:cNvSpPr>
            <a:spLocks noChangeShapeType="1"/>
          </p:cNvSpPr>
          <p:nvPr/>
        </p:nvSpPr>
        <p:spPr bwMode="auto">
          <a:xfrm>
            <a:off x="2754313" y="4325938"/>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380" name="Line 136">
            <a:extLst>
              <a:ext uri="{FF2B5EF4-FFF2-40B4-BE49-F238E27FC236}">
                <a16:creationId xmlns:a16="http://schemas.microsoft.com/office/drawing/2014/main" id="{1CE449B8-592C-E41C-7B45-B3092E0C40FD}"/>
              </a:ext>
            </a:extLst>
          </p:cNvPr>
          <p:cNvSpPr>
            <a:spLocks noChangeShapeType="1"/>
          </p:cNvSpPr>
          <p:nvPr/>
        </p:nvSpPr>
        <p:spPr bwMode="auto">
          <a:xfrm>
            <a:off x="2754313"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81" name="Line 137">
            <a:extLst>
              <a:ext uri="{FF2B5EF4-FFF2-40B4-BE49-F238E27FC236}">
                <a16:creationId xmlns:a16="http://schemas.microsoft.com/office/drawing/2014/main" id="{7B18414A-3DED-7960-056A-B36DCFB7FFCF}"/>
              </a:ext>
            </a:extLst>
          </p:cNvPr>
          <p:cNvSpPr>
            <a:spLocks noChangeShapeType="1"/>
          </p:cNvSpPr>
          <p:nvPr/>
        </p:nvSpPr>
        <p:spPr bwMode="auto">
          <a:xfrm>
            <a:off x="2754313" y="27384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382" name="Line 138">
            <a:extLst>
              <a:ext uri="{FF2B5EF4-FFF2-40B4-BE49-F238E27FC236}">
                <a16:creationId xmlns:a16="http://schemas.microsoft.com/office/drawing/2014/main" id="{46F2B095-2E52-441B-844D-CCD7592E963A}"/>
              </a:ext>
            </a:extLst>
          </p:cNvPr>
          <p:cNvSpPr>
            <a:spLocks noChangeShapeType="1"/>
          </p:cNvSpPr>
          <p:nvPr/>
        </p:nvSpPr>
        <p:spPr bwMode="auto">
          <a:xfrm>
            <a:off x="2754313" y="38179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383" name="Line 139">
            <a:extLst>
              <a:ext uri="{FF2B5EF4-FFF2-40B4-BE49-F238E27FC236}">
                <a16:creationId xmlns:a16="http://schemas.microsoft.com/office/drawing/2014/main" id="{E78FA093-E618-3E07-A9CF-C871874ED538}"/>
              </a:ext>
            </a:extLst>
          </p:cNvPr>
          <p:cNvSpPr>
            <a:spLocks noChangeShapeType="1"/>
          </p:cNvSpPr>
          <p:nvPr/>
        </p:nvSpPr>
        <p:spPr bwMode="auto">
          <a:xfrm>
            <a:off x="2754313" y="49101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384" name="Line 140">
            <a:extLst>
              <a:ext uri="{FF2B5EF4-FFF2-40B4-BE49-F238E27FC236}">
                <a16:creationId xmlns:a16="http://schemas.microsoft.com/office/drawing/2014/main" id="{3B132228-5D33-0580-2DD8-1C54AFD777C5}"/>
              </a:ext>
            </a:extLst>
          </p:cNvPr>
          <p:cNvSpPr>
            <a:spLocks noChangeShapeType="1"/>
          </p:cNvSpPr>
          <p:nvPr/>
        </p:nvSpPr>
        <p:spPr bwMode="auto">
          <a:xfrm>
            <a:off x="2754313" y="5492750"/>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385" name="Line 141">
            <a:extLst>
              <a:ext uri="{FF2B5EF4-FFF2-40B4-BE49-F238E27FC236}">
                <a16:creationId xmlns:a16="http://schemas.microsoft.com/office/drawing/2014/main" id="{57D1261C-0D0E-54D0-04AF-828DA3EBEA23}"/>
              </a:ext>
            </a:extLst>
          </p:cNvPr>
          <p:cNvSpPr>
            <a:spLocks noChangeShapeType="1"/>
          </p:cNvSpPr>
          <p:nvPr/>
        </p:nvSpPr>
        <p:spPr bwMode="auto">
          <a:xfrm>
            <a:off x="1944688"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86" name="Line 142">
            <a:extLst>
              <a:ext uri="{FF2B5EF4-FFF2-40B4-BE49-F238E27FC236}">
                <a16:creationId xmlns:a16="http://schemas.microsoft.com/office/drawing/2014/main" id="{04C126DD-BF8B-D39D-CCAF-0154F57A10B3}"/>
              </a:ext>
            </a:extLst>
          </p:cNvPr>
          <p:cNvSpPr>
            <a:spLocks noChangeShapeType="1"/>
          </p:cNvSpPr>
          <p:nvPr/>
        </p:nvSpPr>
        <p:spPr bwMode="auto">
          <a:xfrm>
            <a:off x="2754313" y="6076950"/>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3387" name="Line 143">
            <a:extLst>
              <a:ext uri="{FF2B5EF4-FFF2-40B4-BE49-F238E27FC236}">
                <a16:creationId xmlns:a16="http://schemas.microsoft.com/office/drawing/2014/main" id="{7EA0521E-D52A-9753-7AA1-96204EF50576}"/>
              </a:ext>
            </a:extLst>
          </p:cNvPr>
          <p:cNvSpPr>
            <a:spLocks noChangeShapeType="1"/>
          </p:cNvSpPr>
          <p:nvPr/>
        </p:nvSpPr>
        <p:spPr bwMode="auto">
          <a:xfrm>
            <a:off x="1187450"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86" name="AutoShape 146">
            <a:extLst>
              <a:ext uri="{FF2B5EF4-FFF2-40B4-BE49-F238E27FC236}">
                <a16:creationId xmlns:a16="http://schemas.microsoft.com/office/drawing/2014/main" id="{9968D39A-39BE-1D39-CA60-2DF9C982E7AC}"/>
              </a:ext>
            </a:extLst>
          </p:cNvPr>
          <p:cNvSpPr>
            <a:spLocks noChangeArrowheads="1"/>
          </p:cNvSpPr>
          <p:nvPr/>
        </p:nvSpPr>
        <p:spPr bwMode="auto">
          <a:xfrm>
            <a:off x="1871663" y="2690813"/>
            <a:ext cx="4752975" cy="1476375"/>
          </a:xfrm>
          <a:prstGeom prst="wedgeEllipseCallout">
            <a:avLst>
              <a:gd name="adj1" fmla="val 43519"/>
              <a:gd name="adj2" fmla="val -93546"/>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a:lstStyle/>
          <a:p>
            <a:pPr algn="ctr">
              <a:defRPr/>
            </a:pPr>
            <a:r>
              <a:rPr lang="ar-SA" sz="1800">
                <a:latin typeface="Tahoma" pitchFamily="34" charset="0"/>
                <a:cs typeface="Tahoma" pitchFamily="34" charset="0"/>
              </a:rPr>
              <a:t>7- تحديد عدد الاسئلة في كل موضوع لكل مستوى من مستويات الاهداف</a:t>
            </a:r>
            <a:endParaRPr lang="en-US" sz="1800">
              <a:latin typeface="Tahoma" pitchFamily="34" charset="0"/>
              <a:cs typeface="Tahoma" pitchFamily="34" charset="0"/>
            </a:endParaRPr>
          </a:p>
        </p:txBody>
      </p:sp>
      <p:sp>
        <p:nvSpPr>
          <p:cNvPr id="87187" name="Rectangle 147">
            <a:extLst>
              <a:ext uri="{FF2B5EF4-FFF2-40B4-BE49-F238E27FC236}">
                <a16:creationId xmlns:a16="http://schemas.microsoft.com/office/drawing/2014/main" id="{D30EF821-5B49-21BA-7EE6-88382792C164}"/>
              </a:ext>
            </a:extLst>
          </p:cNvPr>
          <p:cNvSpPr>
            <a:spLocks noChangeArrowheads="1"/>
          </p:cNvSpPr>
          <p:nvPr/>
        </p:nvSpPr>
        <p:spPr bwMode="auto">
          <a:xfrm>
            <a:off x="539750" y="4184650"/>
            <a:ext cx="7634288" cy="468313"/>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wrap="none" anchor="ctr"/>
          <a:lstStyle/>
          <a:p>
            <a:pPr algn="ctr">
              <a:defRPr/>
            </a:pPr>
            <a:r>
              <a:rPr lang="ar-SA" sz="1600">
                <a:latin typeface="Tahoma" pitchFamily="34" charset="0"/>
                <a:cs typeface="Tahoma" pitchFamily="34" charset="0"/>
              </a:rPr>
              <a:t>العدد الكلي للاسئلة</a:t>
            </a:r>
            <a:r>
              <a:rPr lang="en-US" sz="1600">
                <a:latin typeface="Tahoma" pitchFamily="34" charset="0"/>
                <a:cs typeface="Tahoma" pitchFamily="34" charset="0"/>
              </a:rPr>
              <a:t>x </a:t>
            </a:r>
            <a:r>
              <a:rPr lang="ar-SA" sz="1600">
                <a:latin typeface="Tahoma" pitchFamily="34" charset="0"/>
                <a:cs typeface="Tahoma" pitchFamily="34" charset="0"/>
              </a:rPr>
              <a:t>  الوزن النسبي لأهمية الموضوع </a:t>
            </a:r>
            <a:r>
              <a:rPr lang="en-US" sz="1600">
                <a:latin typeface="Tahoma" pitchFamily="34" charset="0"/>
                <a:cs typeface="Tahoma" pitchFamily="34" charset="0"/>
              </a:rPr>
              <a:t>x</a:t>
            </a:r>
            <a:r>
              <a:rPr lang="ar-SA" sz="1600">
                <a:latin typeface="Tahoma" pitchFamily="34" charset="0"/>
                <a:cs typeface="Tahoma" pitchFamily="34" charset="0"/>
              </a:rPr>
              <a:t> الوزن النسبي لاهداف المستوى</a:t>
            </a:r>
            <a:endParaRPr lang="en-US" sz="1600">
              <a:latin typeface="Tahoma" pitchFamily="34" charset="0"/>
              <a:cs typeface="Tahoma" pitchFamily="34" charset="0"/>
            </a:endParaRPr>
          </a:p>
        </p:txBody>
      </p:sp>
      <p:sp>
        <p:nvSpPr>
          <p:cNvPr id="87188" name="Rectangle 148">
            <a:extLst>
              <a:ext uri="{FF2B5EF4-FFF2-40B4-BE49-F238E27FC236}">
                <a16:creationId xmlns:a16="http://schemas.microsoft.com/office/drawing/2014/main" id="{AF8F0460-287F-9D26-79BF-09DC6BE8441F}"/>
              </a:ext>
            </a:extLst>
          </p:cNvPr>
          <p:cNvSpPr>
            <a:spLocks noChangeArrowheads="1"/>
          </p:cNvSpPr>
          <p:nvPr/>
        </p:nvSpPr>
        <p:spPr bwMode="auto">
          <a:xfrm>
            <a:off x="539750" y="4652963"/>
            <a:ext cx="7634288" cy="468312"/>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wrap="none" anchor="ctr"/>
          <a:lstStyle/>
          <a:p>
            <a:pPr algn="ctr">
              <a:defRPr/>
            </a:pPr>
            <a:r>
              <a:rPr lang="ar-SA" sz="1600">
                <a:latin typeface="Tahoma" pitchFamily="34" charset="0"/>
                <a:cs typeface="Tahoma" pitchFamily="34" charset="0"/>
              </a:rPr>
              <a:t>20</a:t>
            </a:r>
            <a:r>
              <a:rPr lang="en-US" sz="1600">
                <a:latin typeface="Tahoma" pitchFamily="34" charset="0"/>
                <a:cs typeface="Tahoma" pitchFamily="34" charset="0"/>
              </a:rPr>
              <a:t>x </a:t>
            </a:r>
            <a:r>
              <a:rPr lang="ar-SA" sz="1600">
                <a:latin typeface="Tahoma" pitchFamily="34" charset="0"/>
                <a:cs typeface="Tahoma" pitchFamily="34" charset="0"/>
              </a:rPr>
              <a:t>  0.33 </a:t>
            </a:r>
            <a:r>
              <a:rPr lang="en-US" sz="1600">
                <a:latin typeface="Tahoma" pitchFamily="34" charset="0"/>
                <a:cs typeface="Tahoma" pitchFamily="34" charset="0"/>
              </a:rPr>
              <a:t>x</a:t>
            </a:r>
            <a:r>
              <a:rPr lang="ar-SA" sz="1600">
                <a:latin typeface="Tahoma" pitchFamily="34" charset="0"/>
                <a:cs typeface="Tahoma" pitchFamily="34" charset="0"/>
              </a:rPr>
              <a:t> 0.40 = 2.64</a:t>
            </a:r>
            <a:endParaRPr lang="en-US" sz="1600">
              <a:latin typeface="Tahoma" pitchFamily="34" charset="0"/>
              <a:cs typeface="Tahoma" pitchFamily="34" charset="0"/>
            </a:endParaRPr>
          </a:p>
        </p:txBody>
      </p:sp>
      <p:sp>
        <p:nvSpPr>
          <p:cNvPr id="87189" name="Line 149">
            <a:extLst>
              <a:ext uri="{FF2B5EF4-FFF2-40B4-BE49-F238E27FC236}">
                <a16:creationId xmlns:a16="http://schemas.microsoft.com/office/drawing/2014/main" id="{B11601ED-5444-00EF-785D-770A291D4994}"/>
              </a:ext>
            </a:extLst>
          </p:cNvPr>
          <p:cNvSpPr>
            <a:spLocks noChangeShapeType="1"/>
          </p:cNvSpPr>
          <p:nvPr/>
        </p:nvSpPr>
        <p:spPr bwMode="auto">
          <a:xfrm flipH="1">
            <a:off x="2484438" y="1989138"/>
            <a:ext cx="360362"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190" name="Line 150">
            <a:extLst>
              <a:ext uri="{FF2B5EF4-FFF2-40B4-BE49-F238E27FC236}">
                <a16:creationId xmlns:a16="http://schemas.microsoft.com/office/drawing/2014/main" id="{F18FDC2E-1DAD-8647-C0F2-39DA246B9143}"/>
              </a:ext>
            </a:extLst>
          </p:cNvPr>
          <p:cNvSpPr>
            <a:spLocks noChangeShapeType="1"/>
          </p:cNvSpPr>
          <p:nvPr/>
        </p:nvSpPr>
        <p:spPr bwMode="auto">
          <a:xfrm flipH="1">
            <a:off x="2519363" y="3068638"/>
            <a:ext cx="360362"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191" name="Line 151">
            <a:extLst>
              <a:ext uri="{FF2B5EF4-FFF2-40B4-BE49-F238E27FC236}">
                <a16:creationId xmlns:a16="http://schemas.microsoft.com/office/drawing/2014/main" id="{E93E1967-63B1-662F-2B79-D93B34D3504D}"/>
              </a:ext>
            </a:extLst>
          </p:cNvPr>
          <p:cNvSpPr>
            <a:spLocks noChangeShapeType="1"/>
          </p:cNvSpPr>
          <p:nvPr/>
        </p:nvSpPr>
        <p:spPr bwMode="auto">
          <a:xfrm flipH="1">
            <a:off x="2447925" y="4149725"/>
            <a:ext cx="360363"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192" name="Line 152">
            <a:extLst>
              <a:ext uri="{FF2B5EF4-FFF2-40B4-BE49-F238E27FC236}">
                <a16:creationId xmlns:a16="http://schemas.microsoft.com/office/drawing/2014/main" id="{1A405F12-BF93-F278-D397-6E770C538018}"/>
              </a:ext>
            </a:extLst>
          </p:cNvPr>
          <p:cNvSpPr>
            <a:spLocks noChangeShapeType="1"/>
          </p:cNvSpPr>
          <p:nvPr/>
        </p:nvSpPr>
        <p:spPr bwMode="auto">
          <a:xfrm flipH="1">
            <a:off x="6659563" y="4724400"/>
            <a:ext cx="0" cy="431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193" name="Line 153">
            <a:extLst>
              <a:ext uri="{FF2B5EF4-FFF2-40B4-BE49-F238E27FC236}">
                <a16:creationId xmlns:a16="http://schemas.microsoft.com/office/drawing/2014/main" id="{19EB48F0-12EE-A7DA-ADF3-A3F2E699720F}"/>
              </a:ext>
            </a:extLst>
          </p:cNvPr>
          <p:cNvSpPr>
            <a:spLocks noChangeShapeType="1"/>
          </p:cNvSpPr>
          <p:nvPr/>
        </p:nvSpPr>
        <p:spPr bwMode="auto">
          <a:xfrm flipH="1">
            <a:off x="5867400" y="4724400"/>
            <a:ext cx="0" cy="431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194" name="Line 154">
            <a:extLst>
              <a:ext uri="{FF2B5EF4-FFF2-40B4-BE49-F238E27FC236}">
                <a16:creationId xmlns:a16="http://schemas.microsoft.com/office/drawing/2014/main" id="{54CD7CC2-0061-BEFC-7DC6-8CDA7CE95135}"/>
              </a:ext>
            </a:extLst>
          </p:cNvPr>
          <p:cNvSpPr>
            <a:spLocks noChangeShapeType="1"/>
          </p:cNvSpPr>
          <p:nvPr/>
        </p:nvSpPr>
        <p:spPr bwMode="auto">
          <a:xfrm flipH="1">
            <a:off x="5003800" y="4760913"/>
            <a:ext cx="0" cy="431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195" name="Line 155">
            <a:extLst>
              <a:ext uri="{FF2B5EF4-FFF2-40B4-BE49-F238E27FC236}">
                <a16:creationId xmlns:a16="http://schemas.microsoft.com/office/drawing/2014/main" id="{C15D612E-E894-D352-E5E0-BF7ADB0BA41F}"/>
              </a:ext>
            </a:extLst>
          </p:cNvPr>
          <p:cNvSpPr>
            <a:spLocks noChangeShapeType="1"/>
          </p:cNvSpPr>
          <p:nvPr/>
        </p:nvSpPr>
        <p:spPr bwMode="auto">
          <a:xfrm flipH="1">
            <a:off x="4284663" y="4724400"/>
            <a:ext cx="0" cy="431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196" name="Line 156">
            <a:extLst>
              <a:ext uri="{FF2B5EF4-FFF2-40B4-BE49-F238E27FC236}">
                <a16:creationId xmlns:a16="http://schemas.microsoft.com/office/drawing/2014/main" id="{1FA3CB58-D06B-FC65-4982-4F61EE1DACB8}"/>
              </a:ext>
            </a:extLst>
          </p:cNvPr>
          <p:cNvSpPr>
            <a:spLocks noChangeShapeType="1"/>
          </p:cNvSpPr>
          <p:nvPr/>
        </p:nvSpPr>
        <p:spPr bwMode="auto">
          <a:xfrm flipH="1">
            <a:off x="3419475" y="4724400"/>
            <a:ext cx="0" cy="431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197" name="Line 157">
            <a:extLst>
              <a:ext uri="{FF2B5EF4-FFF2-40B4-BE49-F238E27FC236}">
                <a16:creationId xmlns:a16="http://schemas.microsoft.com/office/drawing/2014/main" id="{DF997699-7F42-1064-49AF-DE005513ADBD}"/>
              </a:ext>
            </a:extLst>
          </p:cNvPr>
          <p:cNvSpPr>
            <a:spLocks noChangeShapeType="1"/>
          </p:cNvSpPr>
          <p:nvPr/>
        </p:nvSpPr>
        <p:spPr bwMode="auto">
          <a:xfrm flipH="1">
            <a:off x="2087563" y="4760913"/>
            <a:ext cx="0" cy="431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198" name="Line 158">
            <a:extLst>
              <a:ext uri="{FF2B5EF4-FFF2-40B4-BE49-F238E27FC236}">
                <a16:creationId xmlns:a16="http://schemas.microsoft.com/office/drawing/2014/main" id="{015B4425-C802-C154-F50A-45F0E61404D3}"/>
              </a:ext>
            </a:extLst>
          </p:cNvPr>
          <p:cNvSpPr>
            <a:spLocks noChangeShapeType="1"/>
          </p:cNvSpPr>
          <p:nvPr/>
        </p:nvSpPr>
        <p:spPr bwMode="auto">
          <a:xfrm flipH="1">
            <a:off x="2555875" y="5408613"/>
            <a:ext cx="360363"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7186"/>
                                        </p:tgtEl>
                                        <p:attrNameLst>
                                          <p:attrName>style.visibility</p:attrName>
                                        </p:attrNameLst>
                                      </p:cBhvr>
                                      <p:to>
                                        <p:strVal val="visible"/>
                                      </p:to>
                                    </p:set>
                                    <p:anim calcmode="lin" valueType="num">
                                      <p:cBhvr additive="base">
                                        <p:cTn id="7" dur="500" fill="hold"/>
                                        <p:tgtEl>
                                          <p:spTgt spid="87186"/>
                                        </p:tgtEl>
                                        <p:attrNameLst>
                                          <p:attrName>ppt_x</p:attrName>
                                        </p:attrNameLst>
                                      </p:cBhvr>
                                      <p:tavLst>
                                        <p:tav tm="0">
                                          <p:val>
                                            <p:strVal val="0-#ppt_w/2"/>
                                          </p:val>
                                        </p:tav>
                                        <p:tav tm="100000">
                                          <p:val>
                                            <p:strVal val="#ppt_x"/>
                                          </p:val>
                                        </p:tav>
                                      </p:tavLst>
                                    </p:anim>
                                    <p:anim calcmode="lin" valueType="num">
                                      <p:cBhvr additive="base">
                                        <p:cTn id="8" dur="500" fill="hold"/>
                                        <p:tgtEl>
                                          <p:spTgt spid="871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187"/>
                                        </p:tgtEl>
                                        <p:attrNameLst>
                                          <p:attrName>style.visibility</p:attrName>
                                        </p:attrNameLst>
                                      </p:cBhvr>
                                      <p:to>
                                        <p:strVal val="visible"/>
                                      </p:to>
                                    </p:set>
                                    <p:anim calcmode="lin" valueType="num">
                                      <p:cBhvr additive="base">
                                        <p:cTn id="13" dur="500" fill="hold"/>
                                        <p:tgtEl>
                                          <p:spTgt spid="87187"/>
                                        </p:tgtEl>
                                        <p:attrNameLst>
                                          <p:attrName>ppt_x</p:attrName>
                                        </p:attrNameLst>
                                      </p:cBhvr>
                                      <p:tavLst>
                                        <p:tav tm="0">
                                          <p:val>
                                            <p:strVal val="#ppt_x"/>
                                          </p:val>
                                        </p:tav>
                                        <p:tav tm="100000">
                                          <p:val>
                                            <p:strVal val="#ppt_x"/>
                                          </p:val>
                                        </p:tav>
                                      </p:tavLst>
                                    </p:anim>
                                    <p:anim calcmode="lin" valueType="num">
                                      <p:cBhvr additive="base">
                                        <p:cTn id="14" dur="500" fill="hold"/>
                                        <p:tgtEl>
                                          <p:spTgt spid="8718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188"/>
                                        </p:tgtEl>
                                        <p:attrNameLst>
                                          <p:attrName>style.visibility</p:attrName>
                                        </p:attrNameLst>
                                      </p:cBhvr>
                                      <p:to>
                                        <p:strVal val="visible"/>
                                      </p:to>
                                    </p:set>
                                    <p:anim calcmode="lin" valueType="num">
                                      <p:cBhvr additive="base">
                                        <p:cTn id="19" dur="500" fill="hold"/>
                                        <p:tgtEl>
                                          <p:spTgt spid="87188"/>
                                        </p:tgtEl>
                                        <p:attrNameLst>
                                          <p:attrName>ppt_x</p:attrName>
                                        </p:attrNameLst>
                                      </p:cBhvr>
                                      <p:tavLst>
                                        <p:tav tm="0">
                                          <p:val>
                                            <p:strVal val="#ppt_x"/>
                                          </p:val>
                                        </p:tav>
                                        <p:tav tm="100000">
                                          <p:val>
                                            <p:strVal val="#ppt_x"/>
                                          </p:val>
                                        </p:tav>
                                      </p:tavLst>
                                    </p:anim>
                                    <p:anim calcmode="lin" valueType="num">
                                      <p:cBhvr additive="base">
                                        <p:cTn id="20" dur="500" fill="hold"/>
                                        <p:tgtEl>
                                          <p:spTgt spid="8718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3" fill="hold" grpId="1" nodeType="clickEffect">
                                  <p:stCondLst>
                                    <p:cond delay="0"/>
                                  </p:stCondLst>
                                  <p:childTnLst>
                                    <p:anim calcmode="lin" valueType="num">
                                      <p:cBhvr additive="base">
                                        <p:cTn id="24" dur="500"/>
                                        <p:tgtEl>
                                          <p:spTgt spid="87186"/>
                                        </p:tgtEl>
                                        <p:attrNameLst>
                                          <p:attrName>ppt_x</p:attrName>
                                        </p:attrNameLst>
                                      </p:cBhvr>
                                      <p:tavLst>
                                        <p:tav tm="0">
                                          <p:val>
                                            <p:strVal val="ppt_x"/>
                                          </p:val>
                                        </p:tav>
                                        <p:tav tm="100000">
                                          <p:val>
                                            <p:strVal val="1+ppt_w/2"/>
                                          </p:val>
                                        </p:tav>
                                      </p:tavLst>
                                    </p:anim>
                                    <p:anim calcmode="lin" valueType="num">
                                      <p:cBhvr additive="base">
                                        <p:cTn id="25" dur="500"/>
                                        <p:tgtEl>
                                          <p:spTgt spid="87186"/>
                                        </p:tgtEl>
                                        <p:attrNameLst>
                                          <p:attrName>ppt_y</p:attrName>
                                        </p:attrNameLst>
                                      </p:cBhvr>
                                      <p:tavLst>
                                        <p:tav tm="0">
                                          <p:val>
                                            <p:strVal val="ppt_y"/>
                                          </p:val>
                                        </p:tav>
                                        <p:tav tm="100000">
                                          <p:val>
                                            <p:strVal val="0-ppt_h/2"/>
                                          </p:val>
                                        </p:tav>
                                      </p:tavLst>
                                    </p:anim>
                                    <p:set>
                                      <p:cBhvr>
                                        <p:cTn id="26" dur="1" fill="hold">
                                          <p:stCondLst>
                                            <p:cond delay="499"/>
                                          </p:stCondLst>
                                        </p:cTn>
                                        <p:tgtEl>
                                          <p:spTgt spid="87186"/>
                                        </p:tgtEl>
                                        <p:attrNameLst>
                                          <p:attrName>style.visibility</p:attrName>
                                        </p:attrNameLst>
                                      </p:cBhvr>
                                      <p:to>
                                        <p:strVal val="hidden"/>
                                      </p:to>
                                    </p:set>
                                  </p:childTnLst>
                                </p:cTn>
                              </p:par>
                              <p:par>
                                <p:cTn id="27" presetID="2" presetClass="exit" presetSubtype="8" fill="hold" grpId="1" nodeType="withEffect">
                                  <p:stCondLst>
                                    <p:cond delay="0"/>
                                  </p:stCondLst>
                                  <p:childTnLst>
                                    <p:anim calcmode="lin" valueType="num">
                                      <p:cBhvr additive="base">
                                        <p:cTn id="28" dur="500"/>
                                        <p:tgtEl>
                                          <p:spTgt spid="87187"/>
                                        </p:tgtEl>
                                        <p:attrNameLst>
                                          <p:attrName>ppt_x</p:attrName>
                                        </p:attrNameLst>
                                      </p:cBhvr>
                                      <p:tavLst>
                                        <p:tav tm="0">
                                          <p:val>
                                            <p:strVal val="ppt_x"/>
                                          </p:val>
                                        </p:tav>
                                        <p:tav tm="100000">
                                          <p:val>
                                            <p:strVal val="0-ppt_w/2"/>
                                          </p:val>
                                        </p:tav>
                                      </p:tavLst>
                                    </p:anim>
                                    <p:anim calcmode="lin" valueType="num">
                                      <p:cBhvr additive="base">
                                        <p:cTn id="29" dur="500"/>
                                        <p:tgtEl>
                                          <p:spTgt spid="87187"/>
                                        </p:tgtEl>
                                        <p:attrNameLst>
                                          <p:attrName>ppt_y</p:attrName>
                                        </p:attrNameLst>
                                      </p:cBhvr>
                                      <p:tavLst>
                                        <p:tav tm="0">
                                          <p:val>
                                            <p:strVal val="ppt_y"/>
                                          </p:val>
                                        </p:tav>
                                        <p:tav tm="100000">
                                          <p:val>
                                            <p:strVal val="ppt_y"/>
                                          </p:val>
                                        </p:tav>
                                      </p:tavLst>
                                    </p:anim>
                                    <p:set>
                                      <p:cBhvr>
                                        <p:cTn id="30" dur="1" fill="hold">
                                          <p:stCondLst>
                                            <p:cond delay="499"/>
                                          </p:stCondLst>
                                        </p:cTn>
                                        <p:tgtEl>
                                          <p:spTgt spid="87187"/>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87188"/>
                                        </p:tgtEl>
                                        <p:attrNameLst>
                                          <p:attrName>ppt_x</p:attrName>
                                        </p:attrNameLst>
                                      </p:cBhvr>
                                      <p:tavLst>
                                        <p:tav tm="0">
                                          <p:val>
                                            <p:strVal val="ppt_x"/>
                                          </p:val>
                                        </p:tav>
                                        <p:tav tm="100000">
                                          <p:val>
                                            <p:strVal val="ppt_x"/>
                                          </p:val>
                                        </p:tav>
                                      </p:tavLst>
                                    </p:anim>
                                    <p:anim calcmode="lin" valueType="num">
                                      <p:cBhvr additive="base">
                                        <p:cTn id="33" dur="500"/>
                                        <p:tgtEl>
                                          <p:spTgt spid="87188"/>
                                        </p:tgtEl>
                                        <p:attrNameLst>
                                          <p:attrName>ppt_y</p:attrName>
                                        </p:attrNameLst>
                                      </p:cBhvr>
                                      <p:tavLst>
                                        <p:tav tm="0">
                                          <p:val>
                                            <p:strVal val="ppt_y"/>
                                          </p:val>
                                        </p:tav>
                                        <p:tav tm="100000">
                                          <p:val>
                                            <p:strVal val="1+ppt_h/2"/>
                                          </p:val>
                                        </p:tav>
                                      </p:tavLst>
                                    </p:anim>
                                    <p:set>
                                      <p:cBhvr>
                                        <p:cTn id="34" dur="1" fill="hold">
                                          <p:stCondLst>
                                            <p:cond delay="499"/>
                                          </p:stCondLst>
                                        </p:cTn>
                                        <p:tgtEl>
                                          <p:spTgt spid="87188"/>
                                        </p:tgtEl>
                                        <p:attrNameLst>
                                          <p:attrName>style.visibility</p:attrName>
                                        </p:attrNameLst>
                                      </p:cBhvr>
                                      <p:to>
                                        <p:strVal val="hidden"/>
                                      </p:to>
                                    </p:set>
                                  </p:childTnLst>
                                </p:cTn>
                              </p:par>
                            </p:childTnLst>
                          </p:cTn>
                        </p:par>
                        <p:par>
                          <p:cTn id="35" fill="hold" nodeType="afterGroup">
                            <p:stCondLst>
                              <p:cond delay="500"/>
                            </p:stCondLst>
                            <p:childTnLst>
                              <p:par>
                                <p:cTn id="36" presetID="8" presetClass="entr" presetSubtype="16" fill="hold" grpId="0" nodeType="afterEffect">
                                  <p:stCondLst>
                                    <p:cond delay="0"/>
                                  </p:stCondLst>
                                  <p:childTnLst>
                                    <p:set>
                                      <p:cBhvr>
                                        <p:cTn id="37" dur="1" fill="hold">
                                          <p:stCondLst>
                                            <p:cond delay="0"/>
                                          </p:stCondLst>
                                        </p:cTn>
                                        <p:tgtEl>
                                          <p:spTgt spid="87152"/>
                                        </p:tgtEl>
                                        <p:attrNameLst>
                                          <p:attrName>style.visibility</p:attrName>
                                        </p:attrNameLst>
                                      </p:cBhvr>
                                      <p:to>
                                        <p:strVal val="visible"/>
                                      </p:to>
                                    </p:set>
                                    <p:animEffect transition="in" filter="diamond(in)">
                                      <p:cBhvr>
                                        <p:cTn id="38" dur="500"/>
                                        <p:tgtEl>
                                          <p:spTgt spid="87152"/>
                                        </p:tgtEl>
                                      </p:cBhvr>
                                    </p:animEffect>
                                  </p:childTnLst>
                                </p:cTn>
                              </p:par>
                            </p:childTnLst>
                          </p:cTn>
                        </p:par>
                        <p:par>
                          <p:cTn id="39" fill="hold" nodeType="afterGroup">
                            <p:stCondLst>
                              <p:cond delay="1000"/>
                            </p:stCondLst>
                            <p:childTnLst>
                              <p:par>
                                <p:cTn id="40" presetID="8" presetClass="entr" presetSubtype="16" fill="hold" grpId="0" nodeType="afterEffect">
                                  <p:stCondLst>
                                    <p:cond delay="0"/>
                                  </p:stCondLst>
                                  <p:childTnLst>
                                    <p:set>
                                      <p:cBhvr>
                                        <p:cTn id="41" dur="1" fill="hold">
                                          <p:stCondLst>
                                            <p:cond delay="0"/>
                                          </p:stCondLst>
                                        </p:cTn>
                                        <p:tgtEl>
                                          <p:spTgt spid="87153"/>
                                        </p:tgtEl>
                                        <p:attrNameLst>
                                          <p:attrName>style.visibility</p:attrName>
                                        </p:attrNameLst>
                                      </p:cBhvr>
                                      <p:to>
                                        <p:strVal val="visible"/>
                                      </p:to>
                                    </p:set>
                                    <p:animEffect transition="in" filter="diamond(in)">
                                      <p:cBhvr>
                                        <p:cTn id="42" dur="500"/>
                                        <p:tgtEl>
                                          <p:spTgt spid="87153"/>
                                        </p:tgtEl>
                                      </p:cBhvr>
                                    </p:animEffect>
                                  </p:childTnLst>
                                </p:cTn>
                              </p:par>
                            </p:childTnLst>
                          </p:cTn>
                        </p:par>
                        <p:par>
                          <p:cTn id="43" fill="hold" nodeType="afterGroup">
                            <p:stCondLst>
                              <p:cond delay="1500"/>
                            </p:stCondLst>
                            <p:childTnLst>
                              <p:par>
                                <p:cTn id="44" presetID="8" presetClass="entr" presetSubtype="16" fill="hold" grpId="0" nodeType="afterEffect">
                                  <p:stCondLst>
                                    <p:cond delay="0"/>
                                  </p:stCondLst>
                                  <p:childTnLst>
                                    <p:set>
                                      <p:cBhvr>
                                        <p:cTn id="45" dur="1" fill="hold">
                                          <p:stCondLst>
                                            <p:cond delay="0"/>
                                          </p:stCondLst>
                                        </p:cTn>
                                        <p:tgtEl>
                                          <p:spTgt spid="87154"/>
                                        </p:tgtEl>
                                        <p:attrNameLst>
                                          <p:attrName>style.visibility</p:attrName>
                                        </p:attrNameLst>
                                      </p:cBhvr>
                                      <p:to>
                                        <p:strVal val="visible"/>
                                      </p:to>
                                    </p:set>
                                    <p:animEffect transition="in" filter="diamond(in)">
                                      <p:cBhvr>
                                        <p:cTn id="46" dur="500"/>
                                        <p:tgtEl>
                                          <p:spTgt spid="87154"/>
                                        </p:tgtEl>
                                      </p:cBhvr>
                                    </p:animEffect>
                                  </p:childTnLst>
                                </p:cTn>
                              </p:par>
                            </p:childTnLst>
                          </p:cTn>
                        </p:par>
                        <p:par>
                          <p:cTn id="47" fill="hold" nodeType="afterGroup">
                            <p:stCondLst>
                              <p:cond delay="2000"/>
                            </p:stCondLst>
                            <p:childTnLst>
                              <p:par>
                                <p:cTn id="48" presetID="8" presetClass="entr" presetSubtype="16" fill="hold" grpId="0" nodeType="afterEffect">
                                  <p:stCondLst>
                                    <p:cond delay="0"/>
                                  </p:stCondLst>
                                  <p:childTnLst>
                                    <p:set>
                                      <p:cBhvr>
                                        <p:cTn id="49" dur="1" fill="hold">
                                          <p:stCondLst>
                                            <p:cond delay="0"/>
                                          </p:stCondLst>
                                        </p:cTn>
                                        <p:tgtEl>
                                          <p:spTgt spid="87155"/>
                                        </p:tgtEl>
                                        <p:attrNameLst>
                                          <p:attrName>style.visibility</p:attrName>
                                        </p:attrNameLst>
                                      </p:cBhvr>
                                      <p:to>
                                        <p:strVal val="visible"/>
                                      </p:to>
                                    </p:set>
                                    <p:animEffect transition="in" filter="diamond(in)">
                                      <p:cBhvr>
                                        <p:cTn id="50" dur="500"/>
                                        <p:tgtEl>
                                          <p:spTgt spid="87155"/>
                                        </p:tgtEl>
                                      </p:cBhvr>
                                    </p:animEffect>
                                  </p:childTnLst>
                                </p:cTn>
                              </p:par>
                            </p:childTnLst>
                          </p:cTn>
                        </p:par>
                        <p:par>
                          <p:cTn id="51" fill="hold" nodeType="afterGroup">
                            <p:stCondLst>
                              <p:cond delay="2500"/>
                            </p:stCondLst>
                            <p:childTnLst>
                              <p:par>
                                <p:cTn id="52" presetID="8" presetClass="entr" presetSubtype="16" fill="hold" grpId="0" nodeType="afterEffect">
                                  <p:stCondLst>
                                    <p:cond delay="0"/>
                                  </p:stCondLst>
                                  <p:childTnLst>
                                    <p:set>
                                      <p:cBhvr>
                                        <p:cTn id="53" dur="1" fill="hold">
                                          <p:stCondLst>
                                            <p:cond delay="0"/>
                                          </p:stCondLst>
                                        </p:cTn>
                                        <p:tgtEl>
                                          <p:spTgt spid="87156"/>
                                        </p:tgtEl>
                                        <p:attrNameLst>
                                          <p:attrName>style.visibility</p:attrName>
                                        </p:attrNameLst>
                                      </p:cBhvr>
                                      <p:to>
                                        <p:strVal val="visible"/>
                                      </p:to>
                                    </p:set>
                                    <p:animEffect transition="in" filter="diamond(in)">
                                      <p:cBhvr>
                                        <p:cTn id="54" dur="500"/>
                                        <p:tgtEl>
                                          <p:spTgt spid="87156"/>
                                        </p:tgtEl>
                                      </p:cBhvr>
                                    </p:animEffect>
                                  </p:childTnLst>
                                </p:cTn>
                              </p:par>
                            </p:childTnLst>
                          </p:cTn>
                        </p:par>
                        <p:par>
                          <p:cTn id="55" fill="hold" nodeType="afterGroup">
                            <p:stCondLst>
                              <p:cond delay="3000"/>
                            </p:stCondLst>
                            <p:childTnLst>
                              <p:par>
                                <p:cTn id="56" presetID="8" presetClass="entr" presetSubtype="16" fill="hold" grpId="0" nodeType="afterEffect">
                                  <p:stCondLst>
                                    <p:cond delay="0"/>
                                  </p:stCondLst>
                                  <p:childTnLst>
                                    <p:set>
                                      <p:cBhvr>
                                        <p:cTn id="57" dur="1" fill="hold">
                                          <p:stCondLst>
                                            <p:cond delay="0"/>
                                          </p:stCondLst>
                                        </p:cTn>
                                        <p:tgtEl>
                                          <p:spTgt spid="87139"/>
                                        </p:tgtEl>
                                        <p:attrNameLst>
                                          <p:attrName>style.visibility</p:attrName>
                                        </p:attrNameLst>
                                      </p:cBhvr>
                                      <p:to>
                                        <p:strVal val="visible"/>
                                      </p:to>
                                    </p:set>
                                    <p:animEffect transition="in" filter="diamond(in)">
                                      <p:cBhvr>
                                        <p:cTn id="58" dur="500"/>
                                        <p:tgtEl>
                                          <p:spTgt spid="87139"/>
                                        </p:tgtEl>
                                      </p:cBhvr>
                                    </p:animEffect>
                                  </p:childTnLst>
                                </p:cTn>
                              </p:par>
                            </p:childTnLst>
                          </p:cTn>
                        </p:par>
                        <p:par>
                          <p:cTn id="59" fill="hold" nodeType="afterGroup">
                            <p:stCondLst>
                              <p:cond delay="3500"/>
                            </p:stCondLst>
                            <p:childTnLst>
                              <p:par>
                                <p:cTn id="60" presetID="8" presetClass="entr" presetSubtype="16" fill="hold" grpId="0" nodeType="afterEffect">
                                  <p:stCondLst>
                                    <p:cond delay="0"/>
                                  </p:stCondLst>
                                  <p:childTnLst>
                                    <p:set>
                                      <p:cBhvr>
                                        <p:cTn id="61" dur="1" fill="hold">
                                          <p:stCondLst>
                                            <p:cond delay="0"/>
                                          </p:stCondLst>
                                        </p:cTn>
                                        <p:tgtEl>
                                          <p:spTgt spid="87140"/>
                                        </p:tgtEl>
                                        <p:attrNameLst>
                                          <p:attrName>style.visibility</p:attrName>
                                        </p:attrNameLst>
                                      </p:cBhvr>
                                      <p:to>
                                        <p:strVal val="visible"/>
                                      </p:to>
                                    </p:set>
                                    <p:animEffect transition="in" filter="diamond(in)">
                                      <p:cBhvr>
                                        <p:cTn id="62" dur="500"/>
                                        <p:tgtEl>
                                          <p:spTgt spid="87140"/>
                                        </p:tgtEl>
                                      </p:cBhvr>
                                    </p:animEffect>
                                  </p:childTnLst>
                                </p:cTn>
                              </p:par>
                            </p:childTnLst>
                          </p:cTn>
                        </p:par>
                        <p:par>
                          <p:cTn id="63" fill="hold" nodeType="afterGroup">
                            <p:stCondLst>
                              <p:cond delay="4000"/>
                            </p:stCondLst>
                            <p:childTnLst>
                              <p:par>
                                <p:cTn id="64" presetID="8" presetClass="entr" presetSubtype="16" fill="hold" grpId="0" nodeType="afterEffect">
                                  <p:stCondLst>
                                    <p:cond delay="0"/>
                                  </p:stCondLst>
                                  <p:childTnLst>
                                    <p:set>
                                      <p:cBhvr>
                                        <p:cTn id="65" dur="1" fill="hold">
                                          <p:stCondLst>
                                            <p:cond delay="0"/>
                                          </p:stCondLst>
                                        </p:cTn>
                                        <p:tgtEl>
                                          <p:spTgt spid="87141"/>
                                        </p:tgtEl>
                                        <p:attrNameLst>
                                          <p:attrName>style.visibility</p:attrName>
                                        </p:attrNameLst>
                                      </p:cBhvr>
                                      <p:to>
                                        <p:strVal val="visible"/>
                                      </p:to>
                                    </p:set>
                                    <p:animEffect transition="in" filter="diamond(in)">
                                      <p:cBhvr>
                                        <p:cTn id="66" dur="500"/>
                                        <p:tgtEl>
                                          <p:spTgt spid="87141"/>
                                        </p:tgtEl>
                                      </p:cBhvr>
                                    </p:animEffect>
                                  </p:childTnLst>
                                </p:cTn>
                              </p:par>
                            </p:childTnLst>
                          </p:cTn>
                        </p:par>
                        <p:par>
                          <p:cTn id="67" fill="hold" nodeType="afterGroup">
                            <p:stCondLst>
                              <p:cond delay="4500"/>
                            </p:stCondLst>
                            <p:childTnLst>
                              <p:par>
                                <p:cTn id="68" presetID="8" presetClass="entr" presetSubtype="16" fill="hold" grpId="0" nodeType="afterEffect">
                                  <p:stCondLst>
                                    <p:cond delay="0"/>
                                  </p:stCondLst>
                                  <p:childTnLst>
                                    <p:set>
                                      <p:cBhvr>
                                        <p:cTn id="69" dur="1" fill="hold">
                                          <p:stCondLst>
                                            <p:cond delay="0"/>
                                          </p:stCondLst>
                                        </p:cTn>
                                        <p:tgtEl>
                                          <p:spTgt spid="87142"/>
                                        </p:tgtEl>
                                        <p:attrNameLst>
                                          <p:attrName>style.visibility</p:attrName>
                                        </p:attrNameLst>
                                      </p:cBhvr>
                                      <p:to>
                                        <p:strVal val="visible"/>
                                      </p:to>
                                    </p:set>
                                    <p:animEffect transition="in" filter="diamond(in)">
                                      <p:cBhvr>
                                        <p:cTn id="70" dur="500"/>
                                        <p:tgtEl>
                                          <p:spTgt spid="87142"/>
                                        </p:tgtEl>
                                      </p:cBhvr>
                                    </p:animEffect>
                                  </p:childTnLst>
                                </p:cTn>
                              </p:par>
                            </p:childTnLst>
                          </p:cTn>
                        </p:par>
                        <p:par>
                          <p:cTn id="71" fill="hold" nodeType="afterGroup">
                            <p:stCondLst>
                              <p:cond delay="5000"/>
                            </p:stCondLst>
                            <p:childTnLst>
                              <p:par>
                                <p:cTn id="72" presetID="8" presetClass="entr" presetSubtype="16" fill="hold" grpId="0" nodeType="afterEffect">
                                  <p:stCondLst>
                                    <p:cond delay="0"/>
                                  </p:stCondLst>
                                  <p:childTnLst>
                                    <p:set>
                                      <p:cBhvr>
                                        <p:cTn id="73" dur="1" fill="hold">
                                          <p:stCondLst>
                                            <p:cond delay="0"/>
                                          </p:stCondLst>
                                        </p:cTn>
                                        <p:tgtEl>
                                          <p:spTgt spid="87143"/>
                                        </p:tgtEl>
                                        <p:attrNameLst>
                                          <p:attrName>style.visibility</p:attrName>
                                        </p:attrNameLst>
                                      </p:cBhvr>
                                      <p:to>
                                        <p:strVal val="visible"/>
                                      </p:to>
                                    </p:set>
                                    <p:animEffect transition="in" filter="diamond(in)">
                                      <p:cBhvr>
                                        <p:cTn id="74" dur="500"/>
                                        <p:tgtEl>
                                          <p:spTgt spid="87143"/>
                                        </p:tgtEl>
                                      </p:cBhvr>
                                    </p:animEffect>
                                  </p:childTnLst>
                                </p:cTn>
                              </p:par>
                            </p:childTnLst>
                          </p:cTn>
                        </p:par>
                        <p:par>
                          <p:cTn id="75" fill="hold" nodeType="afterGroup">
                            <p:stCondLst>
                              <p:cond delay="5500"/>
                            </p:stCondLst>
                            <p:childTnLst>
                              <p:par>
                                <p:cTn id="76" presetID="8" presetClass="entr" presetSubtype="16" fill="hold" grpId="0" nodeType="afterEffect">
                                  <p:stCondLst>
                                    <p:cond delay="0"/>
                                  </p:stCondLst>
                                  <p:childTnLst>
                                    <p:set>
                                      <p:cBhvr>
                                        <p:cTn id="77" dur="1" fill="hold">
                                          <p:stCondLst>
                                            <p:cond delay="0"/>
                                          </p:stCondLst>
                                        </p:cTn>
                                        <p:tgtEl>
                                          <p:spTgt spid="87126"/>
                                        </p:tgtEl>
                                        <p:attrNameLst>
                                          <p:attrName>style.visibility</p:attrName>
                                        </p:attrNameLst>
                                      </p:cBhvr>
                                      <p:to>
                                        <p:strVal val="visible"/>
                                      </p:to>
                                    </p:set>
                                    <p:animEffect transition="in" filter="diamond(in)">
                                      <p:cBhvr>
                                        <p:cTn id="78" dur="500"/>
                                        <p:tgtEl>
                                          <p:spTgt spid="87126"/>
                                        </p:tgtEl>
                                      </p:cBhvr>
                                    </p:animEffect>
                                  </p:childTnLst>
                                </p:cTn>
                              </p:par>
                            </p:childTnLst>
                          </p:cTn>
                        </p:par>
                        <p:par>
                          <p:cTn id="79" fill="hold" nodeType="afterGroup">
                            <p:stCondLst>
                              <p:cond delay="6000"/>
                            </p:stCondLst>
                            <p:childTnLst>
                              <p:par>
                                <p:cTn id="80" presetID="8" presetClass="entr" presetSubtype="16" fill="hold" grpId="0" nodeType="afterEffect">
                                  <p:stCondLst>
                                    <p:cond delay="0"/>
                                  </p:stCondLst>
                                  <p:childTnLst>
                                    <p:set>
                                      <p:cBhvr>
                                        <p:cTn id="81" dur="1" fill="hold">
                                          <p:stCondLst>
                                            <p:cond delay="0"/>
                                          </p:stCondLst>
                                        </p:cTn>
                                        <p:tgtEl>
                                          <p:spTgt spid="87127"/>
                                        </p:tgtEl>
                                        <p:attrNameLst>
                                          <p:attrName>style.visibility</p:attrName>
                                        </p:attrNameLst>
                                      </p:cBhvr>
                                      <p:to>
                                        <p:strVal val="visible"/>
                                      </p:to>
                                    </p:set>
                                    <p:animEffect transition="in" filter="diamond(in)">
                                      <p:cBhvr>
                                        <p:cTn id="82" dur="500"/>
                                        <p:tgtEl>
                                          <p:spTgt spid="87127"/>
                                        </p:tgtEl>
                                      </p:cBhvr>
                                    </p:animEffect>
                                  </p:childTnLst>
                                </p:cTn>
                              </p:par>
                            </p:childTnLst>
                          </p:cTn>
                        </p:par>
                        <p:par>
                          <p:cTn id="83" fill="hold" nodeType="afterGroup">
                            <p:stCondLst>
                              <p:cond delay="6500"/>
                            </p:stCondLst>
                            <p:childTnLst>
                              <p:par>
                                <p:cTn id="84" presetID="8" presetClass="entr" presetSubtype="16" fill="hold" grpId="0" nodeType="afterEffect">
                                  <p:stCondLst>
                                    <p:cond delay="0"/>
                                  </p:stCondLst>
                                  <p:childTnLst>
                                    <p:set>
                                      <p:cBhvr>
                                        <p:cTn id="85" dur="1" fill="hold">
                                          <p:stCondLst>
                                            <p:cond delay="0"/>
                                          </p:stCondLst>
                                        </p:cTn>
                                        <p:tgtEl>
                                          <p:spTgt spid="87128"/>
                                        </p:tgtEl>
                                        <p:attrNameLst>
                                          <p:attrName>style.visibility</p:attrName>
                                        </p:attrNameLst>
                                      </p:cBhvr>
                                      <p:to>
                                        <p:strVal val="visible"/>
                                      </p:to>
                                    </p:set>
                                    <p:animEffect transition="in" filter="diamond(in)">
                                      <p:cBhvr>
                                        <p:cTn id="86" dur="500"/>
                                        <p:tgtEl>
                                          <p:spTgt spid="87128"/>
                                        </p:tgtEl>
                                      </p:cBhvr>
                                    </p:animEffect>
                                  </p:childTnLst>
                                </p:cTn>
                              </p:par>
                            </p:childTnLst>
                          </p:cTn>
                        </p:par>
                        <p:par>
                          <p:cTn id="87" fill="hold" nodeType="afterGroup">
                            <p:stCondLst>
                              <p:cond delay="7000"/>
                            </p:stCondLst>
                            <p:childTnLst>
                              <p:par>
                                <p:cTn id="88" presetID="8" presetClass="entr" presetSubtype="16" fill="hold" grpId="0" nodeType="afterEffect">
                                  <p:stCondLst>
                                    <p:cond delay="0"/>
                                  </p:stCondLst>
                                  <p:childTnLst>
                                    <p:set>
                                      <p:cBhvr>
                                        <p:cTn id="89" dur="1" fill="hold">
                                          <p:stCondLst>
                                            <p:cond delay="0"/>
                                          </p:stCondLst>
                                        </p:cTn>
                                        <p:tgtEl>
                                          <p:spTgt spid="87129"/>
                                        </p:tgtEl>
                                        <p:attrNameLst>
                                          <p:attrName>style.visibility</p:attrName>
                                        </p:attrNameLst>
                                      </p:cBhvr>
                                      <p:to>
                                        <p:strVal val="visible"/>
                                      </p:to>
                                    </p:set>
                                    <p:animEffect transition="in" filter="diamond(in)">
                                      <p:cBhvr>
                                        <p:cTn id="90" dur="500"/>
                                        <p:tgtEl>
                                          <p:spTgt spid="87129"/>
                                        </p:tgtEl>
                                      </p:cBhvr>
                                    </p:animEffect>
                                  </p:childTnLst>
                                </p:cTn>
                              </p:par>
                            </p:childTnLst>
                          </p:cTn>
                        </p:par>
                        <p:par>
                          <p:cTn id="91" fill="hold" nodeType="afterGroup">
                            <p:stCondLst>
                              <p:cond delay="7500"/>
                            </p:stCondLst>
                            <p:childTnLst>
                              <p:par>
                                <p:cTn id="92" presetID="8" presetClass="entr" presetSubtype="16" fill="hold" grpId="0" nodeType="afterEffect">
                                  <p:stCondLst>
                                    <p:cond delay="0"/>
                                  </p:stCondLst>
                                  <p:childTnLst>
                                    <p:set>
                                      <p:cBhvr>
                                        <p:cTn id="93" dur="1" fill="hold">
                                          <p:stCondLst>
                                            <p:cond delay="0"/>
                                          </p:stCondLst>
                                        </p:cTn>
                                        <p:tgtEl>
                                          <p:spTgt spid="87130"/>
                                        </p:tgtEl>
                                        <p:attrNameLst>
                                          <p:attrName>style.visibility</p:attrName>
                                        </p:attrNameLst>
                                      </p:cBhvr>
                                      <p:to>
                                        <p:strVal val="visible"/>
                                      </p:to>
                                    </p:set>
                                    <p:animEffect transition="in" filter="diamond(in)">
                                      <p:cBhvr>
                                        <p:cTn id="94" dur="500"/>
                                        <p:tgtEl>
                                          <p:spTgt spid="8713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2" fill="hold" nodeType="clickEffect">
                                  <p:stCondLst>
                                    <p:cond delay="0"/>
                                  </p:stCondLst>
                                  <p:childTnLst>
                                    <p:set>
                                      <p:cBhvr>
                                        <p:cTn id="98" dur="1" fill="hold">
                                          <p:stCondLst>
                                            <p:cond delay="0"/>
                                          </p:stCondLst>
                                        </p:cTn>
                                        <p:tgtEl>
                                          <p:spTgt spid="87189"/>
                                        </p:tgtEl>
                                        <p:attrNameLst>
                                          <p:attrName>style.visibility</p:attrName>
                                        </p:attrNameLst>
                                      </p:cBhvr>
                                      <p:to>
                                        <p:strVal val="visible"/>
                                      </p:to>
                                    </p:set>
                                    <p:anim calcmode="lin" valueType="num">
                                      <p:cBhvr additive="base">
                                        <p:cTn id="99" dur="500" fill="hold"/>
                                        <p:tgtEl>
                                          <p:spTgt spid="87189"/>
                                        </p:tgtEl>
                                        <p:attrNameLst>
                                          <p:attrName>ppt_x</p:attrName>
                                        </p:attrNameLst>
                                      </p:cBhvr>
                                      <p:tavLst>
                                        <p:tav tm="0">
                                          <p:val>
                                            <p:strVal val="1+#ppt_w/2"/>
                                          </p:val>
                                        </p:tav>
                                        <p:tav tm="100000">
                                          <p:val>
                                            <p:strVal val="#ppt_x"/>
                                          </p:val>
                                        </p:tav>
                                      </p:tavLst>
                                    </p:anim>
                                    <p:anim calcmode="lin" valueType="num">
                                      <p:cBhvr additive="base">
                                        <p:cTn id="100" dur="500" fill="hold"/>
                                        <p:tgtEl>
                                          <p:spTgt spid="87189"/>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stCondLst>
                                    <p:cond delay="0"/>
                                  </p:stCondLst>
                                  <p:childTnLst>
                                    <p:set>
                                      <p:cBhvr>
                                        <p:cTn id="102" dur="1" fill="hold">
                                          <p:stCondLst>
                                            <p:cond delay="0"/>
                                          </p:stCondLst>
                                        </p:cTn>
                                        <p:tgtEl>
                                          <p:spTgt spid="87190"/>
                                        </p:tgtEl>
                                        <p:attrNameLst>
                                          <p:attrName>style.visibility</p:attrName>
                                        </p:attrNameLst>
                                      </p:cBhvr>
                                      <p:to>
                                        <p:strVal val="visible"/>
                                      </p:to>
                                    </p:set>
                                    <p:anim calcmode="lin" valueType="num">
                                      <p:cBhvr additive="base">
                                        <p:cTn id="103" dur="500" fill="hold"/>
                                        <p:tgtEl>
                                          <p:spTgt spid="87190"/>
                                        </p:tgtEl>
                                        <p:attrNameLst>
                                          <p:attrName>ppt_x</p:attrName>
                                        </p:attrNameLst>
                                      </p:cBhvr>
                                      <p:tavLst>
                                        <p:tav tm="0">
                                          <p:val>
                                            <p:strVal val="1+#ppt_w/2"/>
                                          </p:val>
                                        </p:tav>
                                        <p:tav tm="100000">
                                          <p:val>
                                            <p:strVal val="#ppt_x"/>
                                          </p:val>
                                        </p:tav>
                                      </p:tavLst>
                                    </p:anim>
                                    <p:anim calcmode="lin" valueType="num">
                                      <p:cBhvr additive="base">
                                        <p:cTn id="104" dur="500" fill="hold"/>
                                        <p:tgtEl>
                                          <p:spTgt spid="87190"/>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87191"/>
                                        </p:tgtEl>
                                        <p:attrNameLst>
                                          <p:attrName>style.visibility</p:attrName>
                                        </p:attrNameLst>
                                      </p:cBhvr>
                                      <p:to>
                                        <p:strVal val="visible"/>
                                      </p:to>
                                    </p:set>
                                    <p:anim calcmode="lin" valueType="num">
                                      <p:cBhvr additive="base">
                                        <p:cTn id="107" dur="500" fill="hold"/>
                                        <p:tgtEl>
                                          <p:spTgt spid="87191"/>
                                        </p:tgtEl>
                                        <p:attrNameLst>
                                          <p:attrName>ppt_x</p:attrName>
                                        </p:attrNameLst>
                                      </p:cBhvr>
                                      <p:tavLst>
                                        <p:tav tm="0">
                                          <p:val>
                                            <p:strVal val="1+#ppt_w/2"/>
                                          </p:val>
                                        </p:tav>
                                        <p:tav tm="100000">
                                          <p:val>
                                            <p:strVal val="#ppt_x"/>
                                          </p:val>
                                        </p:tav>
                                      </p:tavLst>
                                    </p:anim>
                                    <p:anim calcmode="lin" valueType="num">
                                      <p:cBhvr additive="base">
                                        <p:cTn id="108" dur="500" fill="hold"/>
                                        <p:tgtEl>
                                          <p:spTgt spid="87191"/>
                                        </p:tgtEl>
                                        <p:attrNameLst>
                                          <p:attrName>ppt_y</p:attrName>
                                        </p:attrNameLst>
                                      </p:cBhvr>
                                      <p:tavLst>
                                        <p:tav tm="0">
                                          <p:val>
                                            <p:strVal val="#ppt_y"/>
                                          </p:val>
                                        </p:tav>
                                        <p:tav tm="100000">
                                          <p:val>
                                            <p:strVal val="#ppt_y"/>
                                          </p:val>
                                        </p:tav>
                                      </p:tavLst>
                                    </p:anim>
                                  </p:childTnLst>
                                </p:cTn>
                              </p:par>
                              <p:par>
                                <p:cTn id="109" presetID="2" presetClass="entr" presetSubtype="1" fill="hold" nodeType="withEffect">
                                  <p:stCondLst>
                                    <p:cond delay="0"/>
                                  </p:stCondLst>
                                  <p:childTnLst>
                                    <p:set>
                                      <p:cBhvr>
                                        <p:cTn id="110" dur="1" fill="hold">
                                          <p:stCondLst>
                                            <p:cond delay="0"/>
                                          </p:stCondLst>
                                        </p:cTn>
                                        <p:tgtEl>
                                          <p:spTgt spid="87192"/>
                                        </p:tgtEl>
                                        <p:attrNameLst>
                                          <p:attrName>style.visibility</p:attrName>
                                        </p:attrNameLst>
                                      </p:cBhvr>
                                      <p:to>
                                        <p:strVal val="visible"/>
                                      </p:to>
                                    </p:set>
                                    <p:anim calcmode="lin" valueType="num">
                                      <p:cBhvr additive="base">
                                        <p:cTn id="111" dur="500" fill="hold"/>
                                        <p:tgtEl>
                                          <p:spTgt spid="87192"/>
                                        </p:tgtEl>
                                        <p:attrNameLst>
                                          <p:attrName>ppt_x</p:attrName>
                                        </p:attrNameLst>
                                      </p:cBhvr>
                                      <p:tavLst>
                                        <p:tav tm="0">
                                          <p:val>
                                            <p:strVal val="#ppt_x"/>
                                          </p:val>
                                        </p:tav>
                                        <p:tav tm="100000">
                                          <p:val>
                                            <p:strVal val="#ppt_x"/>
                                          </p:val>
                                        </p:tav>
                                      </p:tavLst>
                                    </p:anim>
                                    <p:anim calcmode="lin" valueType="num">
                                      <p:cBhvr additive="base">
                                        <p:cTn id="112" dur="500" fill="hold"/>
                                        <p:tgtEl>
                                          <p:spTgt spid="87192"/>
                                        </p:tgtEl>
                                        <p:attrNameLst>
                                          <p:attrName>ppt_y</p:attrName>
                                        </p:attrNameLst>
                                      </p:cBhvr>
                                      <p:tavLst>
                                        <p:tav tm="0">
                                          <p:val>
                                            <p:strVal val="0-#ppt_h/2"/>
                                          </p:val>
                                        </p:tav>
                                        <p:tav tm="100000">
                                          <p:val>
                                            <p:strVal val="#ppt_y"/>
                                          </p:val>
                                        </p:tav>
                                      </p:tavLst>
                                    </p:anim>
                                  </p:childTnLst>
                                </p:cTn>
                              </p:par>
                              <p:par>
                                <p:cTn id="113" presetID="2" presetClass="entr" presetSubtype="1" fill="hold" nodeType="withEffect">
                                  <p:stCondLst>
                                    <p:cond delay="0"/>
                                  </p:stCondLst>
                                  <p:childTnLst>
                                    <p:set>
                                      <p:cBhvr>
                                        <p:cTn id="114" dur="1" fill="hold">
                                          <p:stCondLst>
                                            <p:cond delay="0"/>
                                          </p:stCondLst>
                                        </p:cTn>
                                        <p:tgtEl>
                                          <p:spTgt spid="87193"/>
                                        </p:tgtEl>
                                        <p:attrNameLst>
                                          <p:attrName>style.visibility</p:attrName>
                                        </p:attrNameLst>
                                      </p:cBhvr>
                                      <p:to>
                                        <p:strVal val="visible"/>
                                      </p:to>
                                    </p:set>
                                    <p:anim calcmode="lin" valueType="num">
                                      <p:cBhvr additive="base">
                                        <p:cTn id="115" dur="500" fill="hold"/>
                                        <p:tgtEl>
                                          <p:spTgt spid="87193"/>
                                        </p:tgtEl>
                                        <p:attrNameLst>
                                          <p:attrName>ppt_x</p:attrName>
                                        </p:attrNameLst>
                                      </p:cBhvr>
                                      <p:tavLst>
                                        <p:tav tm="0">
                                          <p:val>
                                            <p:strVal val="#ppt_x"/>
                                          </p:val>
                                        </p:tav>
                                        <p:tav tm="100000">
                                          <p:val>
                                            <p:strVal val="#ppt_x"/>
                                          </p:val>
                                        </p:tav>
                                      </p:tavLst>
                                    </p:anim>
                                    <p:anim calcmode="lin" valueType="num">
                                      <p:cBhvr additive="base">
                                        <p:cTn id="116" dur="500" fill="hold"/>
                                        <p:tgtEl>
                                          <p:spTgt spid="87193"/>
                                        </p:tgtEl>
                                        <p:attrNameLst>
                                          <p:attrName>ppt_y</p:attrName>
                                        </p:attrNameLst>
                                      </p:cBhvr>
                                      <p:tavLst>
                                        <p:tav tm="0">
                                          <p:val>
                                            <p:strVal val="0-#ppt_h/2"/>
                                          </p:val>
                                        </p:tav>
                                        <p:tav tm="100000">
                                          <p:val>
                                            <p:strVal val="#ppt_y"/>
                                          </p:val>
                                        </p:tav>
                                      </p:tavLst>
                                    </p:anim>
                                  </p:childTnLst>
                                </p:cTn>
                              </p:par>
                              <p:par>
                                <p:cTn id="117" presetID="2" presetClass="entr" presetSubtype="1" fill="hold" nodeType="withEffect">
                                  <p:stCondLst>
                                    <p:cond delay="0"/>
                                  </p:stCondLst>
                                  <p:childTnLst>
                                    <p:set>
                                      <p:cBhvr>
                                        <p:cTn id="118" dur="1" fill="hold">
                                          <p:stCondLst>
                                            <p:cond delay="0"/>
                                          </p:stCondLst>
                                        </p:cTn>
                                        <p:tgtEl>
                                          <p:spTgt spid="87194"/>
                                        </p:tgtEl>
                                        <p:attrNameLst>
                                          <p:attrName>style.visibility</p:attrName>
                                        </p:attrNameLst>
                                      </p:cBhvr>
                                      <p:to>
                                        <p:strVal val="visible"/>
                                      </p:to>
                                    </p:set>
                                    <p:anim calcmode="lin" valueType="num">
                                      <p:cBhvr additive="base">
                                        <p:cTn id="119" dur="500" fill="hold"/>
                                        <p:tgtEl>
                                          <p:spTgt spid="87194"/>
                                        </p:tgtEl>
                                        <p:attrNameLst>
                                          <p:attrName>ppt_x</p:attrName>
                                        </p:attrNameLst>
                                      </p:cBhvr>
                                      <p:tavLst>
                                        <p:tav tm="0">
                                          <p:val>
                                            <p:strVal val="#ppt_x"/>
                                          </p:val>
                                        </p:tav>
                                        <p:tav tm="100000">
                                          <p:val>
                                            <p:strVal val="#ppt_x"/>
                                          </p:val>
                                        </p:tav>
                                      </p:tavLst>
                                    </p:anim>
                                    <p:anim calcmode="lin" valueType="num">
                                      <p:cBhvr additive="base">
                                        <p:cTn id="120" dur="500" fill="hold"/>
                                        <p:tgtEl>
                                          <p:spTgt spid="87194"/>
                                        </p:tgtEl>
                                        <p:attrNameLst>
                                          <p:attrName>ppt_y</p:attrName>
                                        </p:attrNameLst>
                                      </p:cBhvr>
                                      <p:tavLst>
                                        <p:tav tm="0">
                                          <p:val>
                                            <p:strVal val="0-#ppt_h/2"/>
                                          </p:val>
                                        </p:tav>
                                        <p:tav tm="100000">
                                          <p:val>
                                            <p:strVal val="#ppt_y"/>
                                          </p:val>
                                        </p:tav>
                                      </p:tavLst>
                                    </p:anim>
                                  </p:childTnLst>
                                </p:cTn>
                              </p:par>
                              <p:par>
                                <p:cTn id="121" presetID="2" presetClass="entr" presetSubtype="1" fill="hold" nodeType="withEffect">
                                  <p:stCondLst>
                                    <p:cond delay="0"/>
                                  </p:stCondLst>
                                  <p:childTnLst>
                                    <p:set>
                                      <p:cBhvr>
                                        <p:cTn id="122" dur="1" fill="hold">
                                          <p:stCondLst>
                                            <p:cond delay="0"/>
                                          </p:stCondLst>
                                        </p:cTn>
                                        <p:tgtEl>
                                          <p:spTgt spid="87195"/>
                                        </p:tgtEl>
                                        <p:attrNameLst>
                                          <p:attrName>style.visibility</p:attrName>
                                        </p:attrNameLst>
                                      </p:cBhvr>
                                      <p:to>
                                        <p:strVal val="visible"/>
                                      </p:to>
                                    </p:set>
                                    <p:anim calcmode="lin" valueType="num">
                                      <p:cBhvr additive="base">
                                        <p:cTn id="123" dur="500" fill="hold"/>
                                        <p:tgtEl>
                                          <p:spTgt spid="87195"/>
                                        </p:tgtEl>
                                        <p:attrNameLst>
                                          <p:attrName>ppt_x</p:attrName>
                                        </p:attrNameLst>
                                      </p:cBhvr>
                                      <p:tavLst>
                                        <p:tav tm="0">
                                          <p:val>
                                            <p:strVal val="#ppt_x"/>
                                          </p:val>
                                        </p:tav>
                                        <p:tav tm="100000">
                                          <p:val>
                                            <p:strVal val="#ppt_x"/>
                                          </p:val>
                                        </p:tav>
                                      </p:tavLst>
                                    </p:anim>
                                    <p:anim calcmode="lin" valueType="num">
                                      <p:cBhvr additive="base">
                                        <p:cTn id="124" dur="500" fill="hold"/>
                                        <p:tgtEl>
                                          <p:spTgt spid="87195"/>
                                        </p:tgtEl>
                                        <p:attrNameLst>
                                          <p:attrName>ppt_y</p:attrName>
                                        </p:attrNameLst>
                                      </p:cBhvr>
                                      <p:tavLst>
                                        <p:tav tm="0">
                                          <p:val>
                                            <p:strVal val="0-#ppt_h/2"/>
                                          </p:val>
                                        </p:tav>
                                        <p:tav tm="100000">
                                          <p:val>
                                            <p:strVal val="#ppt_y"/>
                                          </p:val>
                                        </p:tav>
                                      </p:tavLst>
                                    </p:anim>
                                  </p:childTnLst>
                                </p:cTn>
                              </p:par>
                              <p:par>
                                <p:cTn id="125" presetID="2" presetClass="entr" presetSubtype="1" fill="hold" nodeType="withEffect">
                                  <p:stCondLst>
                                    <p:cond delay="0"/>
                                  </p:stCondLst>
                                  <p:childTnLst>
                                    <p:set>
                                      <p:cBhvr>
                                        <p:cTn id="126" dur="1" fill="hold">
                                          <p:stCondLst>
                                            <p:cond delay="0"/>
                                          </p:stCondLst>
                                        </p:cTn>
                                        <p:tgtEl>
                                          <p:spTgt spid="87196"/>
                                        </p:tgtEl>
                                        <p:attrNameLst>
                                          <p:attrName>style.visibility</p:attrName>
                                        </p:attrNameLst>
                                      </p:cBhvr>
                                      <p:to>
                                        <p:strVal val="visible"/>
                                      </p:to>
                                    </p:set>
                                    <p:anim calcmode="lin" valueType="num">
                                      <p:cBhvr additive="base">
                                        <p:cTn id="127" dur="500" fill="hold"/>
                                        <p:tgtEl>
                                          <p:spTgt spid="87196"/>
                                        </p:tgtEl>
                                        <p:attrNameLst>
                                          <p:attrName>ppt_x</p:attrName>
                                        </p:attrNameLst>
                                      </p:cBhvr>
                                      <p:tavLst>
                                        <p:tav tm="0">
                                          <p:val>
                                            <p:strVal val="#ppt_x"/>
                                          </p:val>
                                        </p:tav>
                                        <p:tav tm="100000">
                                          <p:val>
                                            <p:strVal val="#ppt_x"/>
                                          </p:val>
                                        </p:tav>
                                      </p:tavLst>
                                    </p:anim>
                                    <p:anim calcmode="lin" valueType="num">
                                      <p:cBhvr additive="base">
                                        <p:cTn id="128" dur="500" fill="hold"/>
                                        <p:tgtEl>
                                          <p:spTgt spid="87196"/>
                                        </p:tgtEl>
                                        <p:attrNameLst>
                                          <p:attrName>ppt_y</p:attrName>
                                        </p:attrNameLst>
                                      </p:cBhvr>
                                      <p:tavLst>
                                        <p:tav tm="0">
                                          <p:val>
                                            <p:strVal val="0-#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8" presetClass="entr" presetSubtype="16" fill="hold" grpId="0" nodeType="clickEffect">
                                  <p:stCondLst>
                                    <p:cond delay="0"/>
                                  </p:stCondLst>
                                  <p:childTnLst>
                                    <p:set>
                                      <p:cBhvr>
                                        <p:cTn id="132" dur="1" fill="hold">
                                          <p:stCondLst>
                                            <p:cond delay="0"/>
                                          </p:stCondLst>
                                        </p:cTn>
                                        <p:tgtEl>
                                          <p:spTgt spid="87157"/>
                                        </p:tgtEl>
                                        <p:attrNameLst>
                                          <p:attrName>style.visibility</p:attrName>
                                        </p:attrNameLst>
                                      </p:cBhvr>
                                      <p:to>
                                        <p:strVal val="visible"/>
                                      </p:to>
                                    </p:set>
                                    <p:animEffect transition="in" filter="diamond(in)">
                                      <p:cBhvr>
                                        <p:cTn id="133" dur="2000"/>
                                        <p:tgtEl>
                                          <p:spTgt spid="87157"/>
                                        </p:tgtEl>
                                      </p:cBhvr>
                                    </p:animEffect>
                                  </p:childTnLst>
                                </p:cTn>
                              </p:par>
                              <p:par>
                                <p:cTn id="134" presetID="8" presetClass="entr" presetSubtype="16" fill="hold" grpId="0" nodeType="withEffect">
                                  <p:stCondLst>
                                    <p:cond delay="0"/>
                                  </p:stCondLst>
                                  <p:childTnLst>
                                    <p:set>
                                      <p:cBhvr>
                                        <p:cTn id="135" dur="1" fill="hold">
                                          <p:stCondLst>
                                            <p:cond delay="0"/>
                                          </p:stCondLst>
                                        </p:cTn>
                                        <p:tgtEl>
                                          <p:spTgt spid="87144"/>
                                        </p:tgtEl>
                                        <p:attrNameLst>
                                          <p:attrName>style.visibility</p:attrName>
                                        </p:attrNameLst>
                                      </p:cBhvr>
                                      <p:to>
                                        <p:strVal val="visible"/>
                                      </p:to>
                                    </p:set>
                                    <p:animEffect transition="in" filter="diamond(in)">
                                      <p:cBhvr>
                                        <p:cTn id="136" dur="2000"/>
                                        <p:tgtEl>
                                          <p:spTgt spid="87144"/>
                                        </p:tgtEl>
                                      </p:cBhvr>
                                    </p:animEffect>
                                  </p:childTnLst>
                                </p:cTn>
                              </p:par>
                              <p:par>
                                <p:cTn id="137" presetID="8" presetClass="entr" presetSubtype="16" fill="hold" grpId="0" nodeType="withEffect">
                                  <p:stCondLst>
                                    <p:cond delay="0"/>
                                  </p:stCondLst>
                                  <p:childTnLst>
                                    <p:set>
                                      <p:cBhvr>
                                        <p:cTn id="138" dur="1" fill="hold">
                                          <p:stCondLst>
                                            <p:cond delay="0"/>
                                          </p:stCondLst>
                                        </p:cTn>
                                        <p:tgtEl>
                                          <p:spTgt spid="87131"/>
                                        </p:tgtEl>
                                        <p:attrNameLst>
                                          <p:attrName>style.visibility</p:attrName>
                                        </p:attrNameLst>
                                      </p:cBhvr>
                                      <p:to>
                                        <p:strVal val="visible"/>
                                      </p:to>
                                    </p:set>
                                    <p:animEffect transition="in" filter="diamond(in)">
                                      <p:cBhvr>
                                        <p:cTn id="139" dur="2000"/>
                                        <p:tgtEl>
                                          <p:spTgt spid="87131"/>
                                        </p:tgtEl>
                                      </p:cBhvr>
                                    </p:animEffect>
                                  </p:childTnLst>
                                </p:cTn>
                              </p:par>
                              <p:par>
                                <p:cTn id="140" presetID="8" presetClass="entr" presetSubtype="16" fill="hold" grpId="0" nodeType="withEffect">
                                  <p:stCondLst>
                                    <p:cond delay="0"/>
                                  </p:stCondLst>
                                  <p:childTnLst>
                                    <p:set>
                                      <p:cBhvr>
                                        <p:cTn id="141" dur="1" fill="hold">
                                          <p:stCondLst>
                                            <p:cond delay="0"/>
                                          </p:stCondLst>
                                        </p:cTn>
                                        <p:tgtEl>
                                          <p:spTgt spid="87113"/>
                                        </p:tgtEl>
                                        <p:attrNameLst>
                                          <p:attrName>style.visibility</p:attrName>
                                        </p:attrNameLst>
                                      </p:cBhvr>
                                      <p:to>
                                        <p:strVal val="visible"/>
                                      </p:to>
                                    </p:set>
                                    <p:animEffect transition="in" filter="diamond(in)">
                                      <p:cBhvr>
                                        <p:cTn id="142" dur="2000"/>
                                        <p:tgtEl>
                                          <p:spTgt spid="87113"/>
                                        </p:tgtEl>
                                      </p:cBhvr>
                                    </p:animEffect>
                                  </p:childTnLst>
                                </p:cTn>
                              </p:par>
                              <p:par>
                                <p:cTn id="143" presetID="8" presetClass="entr" presetSubtype="16" fill="hold" grpId="0" nodeType="withEffect">
                                  <p:stCondLst>
                                    <p:cond delay="0"/>
                                  </p:stCondLst>
                                  <p:childTnLst>
                                    <p:set>
                                      <p:cBhvr>
                                        <p:cTn id="144" dur="1" fill="hold">
                                          <p:stCondLst>
                                            <p:cond delay="0"/>
                                          </p:stCondLst>
                                        </p:cTn>
                                        <p:tgtEl>
                                          <p:spTgt spid="87114"/>
                                        </p:tgtEl>
                                        <p:attrNameLst>
                                          <p:attrName>style.visibility</p:attrName>
                                        </p:attrNameLst>
                                      </p:cBhvr>
                                      <p:to>
                                        <p:strVal val="visible"/>
                                      </p:to>
                                    </p:set>
                                    <p:animEffect transition="in" filter="diamond(in)">
                                      <p:cBhvr>
                                        <p:cTn id="145" dur="2000"/>
                                        <p:tgtEl>
                                          <p:spTgt spid="87114"/>
                                        </p:tgtEl>
                                      </p:cBhvr>
                                    </p:animEffect>
                                  </p:childTnLst>
                                </p:cTn>
                              </p:par>
                              <p:par>
                                <p:cTn id="146" presetID="8" presetClass="entr" presetSubtype="16" fill="hold" grpId="0" nodeType="withEffect">
                                  <p:stCondLst>
                                    <p:cond delay="0"/>
                                  </p:stCondLst>
                                  <p:childTnLst>
                                    <p:set>
                                      <p:cBhvr>
                                        <p:cTn id="147" dur="1" fill="hold">
                                          <p:stCondLst>
                                            <p:cond delay="0"/>
                                          </p:stCondLst>
                                        </p:cTn>
                                        <p:tgtEl>
                                          <p:spTgt spid="87116"/>
                                        </p:tgtEl>
                                        <p:attrNameLst>
                                          <p:attrName>style.visibility</p:attrName>
                                        </p:attrNameLst>
                                      </p:cBhvr>
                                      <p:to>
                                        <p:strVal val="visible"/>
                                      </p:to>
                                    </p:set>
                                    <p:animEffect transition="in" filter="diamond(in)">
                                      <p:cBhvr>
                                        <p:cTn id="148" dur="2000"/>
                                        <p:tgtEl>
                                          <p:spTgt spid="87116"/>
                                        </p:tgtEl>
                                      </p:cBhvr>
                                    </p:animEffect>
                                  </p:childTnLst>
                                </p:cTn>
                              </p:par>
                              <p:par>
                                <p:cTn id="149" presetID="8" presetClass="entr" presetSubtype="16" fill="hold" grpId="0" nodeType="withEffect">
                                  <p:stCondLst>
                                    <p:cond delay="0"/>
                                  </p:stCondLst>
                                  <p:childTnLst>
                                    <p:set>
                                      <p:cBhvr>
                                        <p:cTn id="150" dur="1" fill="hold">
                                          <p:stCondLst>
                                            <p:cond delay="0"/>
                                          </p:stCondLst>
                                        </p:cTn>
                                        <p:tgtEl>
                                          <p:spTgt spid="87115"/>
                                        </p:tgtEl>
                                        <p:attrNameLst>
                                          <p:attrName>style.visibility</p:attrName>
                                        </p:attrNameLst>
                                      </p:cBhvr>
                                      <p:to>
                                        <p:strVal val="visible"/>
                                      </p:to>
                                    </p:set>
                                    <p:animEffect transition="in" filter="diamond(in)">
                                      <p:cBhvr>
                                        <p:cTn id="151" dur="2000"/>
                                        <p:tgtEl>
                                          <p:spTgt spid="87115"/>
                                        </p:tgtEl>
                                      </p:cBhvr>
                                    </p:animEffect>
                                  </p:childTnLst>
                                </p:cTn>
                              </p:par>
                              <p:par>
                                <p:cTn id="152" presetID="8" presetClass="entr" presetSubtype="16" fill="hold" grpId="0" nodeType="withEffect">
                                  <p:stCondLst>
                                    <p:cond delay="0"/>
                                  </p:stCondLst>
                                  <p:childTnLst>
                                    <p:set>
                                      <p:cBhvr>
                                        <p:cTn id="153" dur="1" fill="hold">
                                          <p:stCondLst>
                                            <p:cond delay="0"/>
                                          </p:stCondLst>
                                        </p:cTn>
                                        <p:tgtEl>
                                          <p:spTgt spid="87117"/>
                                        </p:tgtEl>
                                        <p:attrNameLst>
                                          <p:attrName>style.visibility</p:attrName>
                                        </p:attrNameLst>
                                      </p:cBhvr>
                                      <p:to>
                                        <p:strVal val="visible"/>
                                      </p:to>
                                    </p:set>
                                    <p:animEffect transition="in" filter="diamond(in)">
                                      <p:cBhvr>
                                        <p:cTn id="154" dur="2000"/>
                                        <p:tgtEl>
                                          <p:spTgt spid="87117"/>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xit" presetSubtype="8" fill="hold" nodeType="clickEffect">
                                  <p:stCondLst>
                                    <p:cond delay="0"/>
                                  </p:stCondLst>
                                  <p:childTnLst>
                                    <p:anim calcmode="lin" valueType="num">
                                      <p:cBhvr additive="base">
                                        <p:cTn id="158" dur="500"/>
                                        <p:tgtEl>
                                          <p:spTgt spid="87189"/>
                                        </p:tgtEl>
                                        <p:attrNameLst>
                                          <p:attrName>ppt_x</p:attrName>
                                        </p:attrNameLst>
                                      </p:cBhvr>
                                      <p:tavLst>
                                        <p:tav tm="0">
                                          <p:val>
                                            <p:strVal val="ppt_x"/>
                                          </p:val>
                                        </p:tav>
                                        <p:tav tm="100000">
                                          <p:val>
                                            <p:strVal val="0-ppt_w/2"/>
                                          </p:val>
                                        </p:tav>
                                      </p:tavLst>
                                    </p:anim>
                                    <p:anim calcmode="lin" valueType="num">
                                      <p:cBhvr additive="base">
                                        <p:cTn id="159" dur="500"/>
                                        <p:tgtEl>
                                          <p:spTgt spid="87189"/>
                                        </p:tgtEl>
                                        <p:attrNameLst>
                                          <p:attrName>ppt_y</p:attrName>
                                        </p:attrNameLst>
                                      </p:cBhvr>
                                      <p:tavLst>
                                        <p:tav tm="0">
                                          <p:val>
                                            <p:strVal val="ppt_y"/>
                                          </p:val>
                                        </p:tav>
                                        <p:tav tm="100000">
                                          <p:val>
                                            <p:strVal val="ppt_y"/>
                                          </p:val>
                                        </p:tav>
                                      </p:tavLst>
                                    </p:anim>
                                    <p:set>
                                      <p:cBhvr>
                                        <p:cTn id="160" dur="1" fill="hold">
                                          <p:stCondLst>
                                            <p:cond delay="499"/>
                                          </p:stCondLst>
                                        </p:cTn>
                                        <p:tgtEl>
                                          <p:spTgt spid="87189"/>
                                        </p:tgtEl>
                                        <p:attrNameLst>
                                          <p:attrName>style.visibility</p:attrName>
                                        </p:attrNameLst>
                                      </p:cBhvr>
                                      <p:to>
                                        <p:strVal val="hidden"/>
                                      </p:to>
                                    </p:set>
                                  </p:childTnLst>
                                </p:cTn>
                              </p:par>
                              <p:par>
                                <p:cTn id="161" presetID="2" presetClass="exit" presetSubtype="8" fill="hold" nodeType="withEffect">
                                  <p:stCondLst>
                                    <p:cond delay="0"/>
                                  </p:stCondLst>
                                  <p:childTnLst>
                                    <p:anim calcmode="lin" valueType="num">
                                      <p:cBhvr additive="base">
                                        <p:cTn id="162" dur="500"/>
                                        <p:tgtEl>
                                          <p:spTgt spid="87190"/>
                                        </p:tgtEl>
                                        <p:attrNameLst>
                                          <p:attrName>ppt_x</p:attrName>
                                        </p:attrNameLst>
                                      </p:cBhvr>
                                      <p:tavLst>
                                        <p:tav tm="0">
                                          <p:val>
                                            <p:strVal val="ppt_x"/>
                                          </p:val>
                                        </p:tav>
                                        <p:tav tm="100000">
                                          <p:val>
                                            <p:strVal val="0-ppt_w/2"/>
                                          </p:val>
                                        </p:tav>
                                      </p:tavLst>
                                    </p:anim>
                                    <p:anim calcmode="lin" valueType="num">
                                      <p:cBhvr additive="base">
                                        <p:cTn id="163" dur="500"/>
                                        <p:tgtEl>
                                          <p:spTgt spid="87190"/>
                                        </p:tgtEl>
                                        <p:attrNameLst>
                                          <p:attrName>ppt_y</p:attrName>
                                        </p:attrNameLst>
                                      </p:cBhvr>
                                      <p:tavLst>
                                        <p:tav tm="0">
                                          <p:val>
                                            <p:strVal val="ppt_y"/>
                                          </p:val>
                                        </p:tav>
                                        <p:tav tm="100000">
                                          <p:val>
                                            <p:strVal val="ppt_y"/>
                                          </p:val>
                                        </p:tav>
                                      </p:tavLst>
                                    </p:anim>
                                    <p:set>
                                      <p:cBhvr>
                                        <p:cTn id="164" dur="1" fill="hold">
                                          <p:stCondLst>
                                            <p:cond delay="499"/>
                                          </p:stCondLst>
                                        </p:cTn>
                                        <p:tgtEl>
                                          <p:spTgt spid="87190"/>
                                        </p:tgtEl>
                                        <p:attrNameLst>
                                          <p:attrName>style.visibility</p:attrName>
                                        </p:attrNameLst>
                                      </p:cBhvr>
                                      <p:to>
                                        <p:strVal val="hidden"/>
                                      </p:to>
                                    </p:set>
                                  </p:childTnLst>
                                </p:cTn>
                              </p:par>
                              <p:par>
                                <p:cTn id="165" presetID="2" presetClass="exit" presetSubtype="8" fill="hold" nodeType="withEffect">
                                  <p:stCondLst>
                                    <p:cond delay="0"/>
                                  </p:stCondLst>
                                  <p:childTnLst>
                                    <p:anim calcmode="lin" valueType="num">
                                      <p:cBhvr additive="base">
                                        <p:cTn id="166" dur="500"/>
                                        <p:tgtEl>
                                          <p:spTgt spid="87191"/>
                                        </p:tgtEl>
                                        <p:attrNameLst>
                                          <p:attrName>ppt_x</p:attrName>
                                        </p:attrNameLst>
                                      </p:cBhvr>
                                      <p:tavLst>
                                        <p:tav tm="0">
                                          <p:val>
                                            <p:strVal val="ppt_x"/>
                                          </p:val>
                                        </p:tav>
                                        <p:tav tm="100000">
                                          <p:val>
                                            <p:strVal val="0-ppt_w/2"/>
                                          </p:val>
                                        </p:tav>
                                      </p:tavLst>
                                    </p:anim>
                                    <p:anim calcmode="lin" valueType="num">
                                      <p:cBhvr additive="base">
                                        <p:cTn id="167" dur="500"/>
                                        <p:tgtEl>
                                          <p:spTgt spid="87191"/>
                                        </p:tgtEl>
                                        <p:attrNameLst>
                                          <p:attrName>ppt_y</p:attrName>
                                        </p:attrNameLst>
                                      </p:cBhvr>
                                      <p:tavLst>
                                        <p:tav tm="0">
                                          <p:val>
                                            <p:strVal val="ppt_y"/>
                                          </p:val>
                                        </p:tav>
                                        <p:tav tm="100000">
                                          <p:val>
                                            <p:strVal val="ppt_y"/>
                                          </p:val>
                                        </p:tav>
                                      </p:tavLst>
                                    </p:anim>
                                    <p:set>
                                      <p:cBhvr>
                                        <p:cTn id="168" dur="1" fill="hold">
                                          <p:stCondLst>
                                            <p:cond delay="499"/>
                                          </p:stCondLst>
                                        </p:cTn>
                                        <p:tgtEl>
                                          <p:spTgt spid="87191"/>
                                        </p:tgtEl>
                                        <p:attrNameLst>
                                          <p:attrName>style.visibility</p:attrName>
                                        </p:attrNameLst>
                                      </p:cBhvr>
                                      <p:to>
                                        <p:strVal val="hidden"/>
                                      </p:to>
                                    </p:set>
                                  </p:childTnLst>
                                </p:cTn>
                              </p:par>
                              <p:par>
                                <p:cTn id="169" presetID="2" presetClass="exit" presetSubtype="4" fill="hold" nodeType="withEffect">
                                  <p:stCondLst>
                                    <p:cond delay="0"/>
                                  </p:stCondLst>
                                  <p:childTnLst>
                                    <p:anim calcmode="lin" valueType="num">
                                      <p:cBhvr additive="base">
                                        <p:cTn id="170" dur="500"/>
                                        <p:tgtEl>
                                          <p:spTgt spid="87192"/>
                                        </p:tgtEl>
                                        <p:attrNameLst>
                                          <p:attrName>ppt_x</p:attrName>
                                        </p:attrNameLst>
                                      </p:cBhvr>
                                      <p:tavLst>
                                        <p:tav tm="0">
                                          <p:val>
                                            <p:strVal val="ppt_x"/>
                                          </p:val>
                                        </p:tav>
                                        <p:tav tm="100000">
                                          <p:val>
                                            <p:strVal val="ppt_x"/>
                                          </p:val>
                                        </p:tav>
                                      </p:tavLst>
                                    </p:anim>
                                    <p:anim calcmode="lin" valueType="num">
                                      <p:cBhvr additive="base">
                                        <p:cTn id="171" dur="500"/>
                                        <p:tgtEl>
                                          <p:spTgt spid="87192"/>
                                        </p:tgtEl>
                                        <p:attrNameLst>
                                          <p:attrName>ppt_y</p:attrName>
                                        </p:attrNameLst>
                                      </p:cBhvr>
                                      <p:tavLst>
                                        <p:tav tm="0">
                                          <p:val>
                                            <p:strVal val="ppt_y"/>
                                          </p:val>
                                        </p:tav>
                                        <p:tav tm="100000">
                                          <p:val>
                                            <p:strVal val="1+ppt_h/2"/>
                                          </p:val>
                                        </p:tav>
                                      </p:tavLst>
                                    </p:anim>
                                    <p:set>
                                      <p:cBhvr>
                                        <p:cTn id="172" dur="1" fill="hold">
                                          <p:stCondLst>
                                            <p:cond delay="499"/>
                                          </p:stCondLst>
                                        </p:cTn>
                                        <p:tgtEl>
                                          <p:spTgt spid="87192"/>
                                        </p:tgtEl>
                                        <p:attrNameLst>
                                          <p:attrName>style.visibility</p:attrName>
                                        </p:attrNameLst>
                                      </p:cBhvr>
                                      <p:to>
                                        <p:strVal val="hidden"/>
                                      </p:to>
                                    </p:set>
                                  </p:childTnLst>
                                </p:cTn>
                              </p:par>
                              <p:par>
                                <p:cTn id="173" presetID="2" presetClass="exit" presetSubtype="4" fill="hold" nodeType="withEffect">
                                  <p:stCondLst>
                                    <p:cond delay="0"/>
                                  </p:stCondLst>
                                  <p:childTnLst>
                                    <p:anim calcmode="lin" valueType="num">
                                      <p:cBhvr additive="base">
                                        <p:cTn id="174" dur="500"/>
                                        <p:tgtEl>
                                          <p:spTgt spid="87193"/>
                                        </p:tgtEl>
                                        <p:attrNameLst>
                                          <p:attrName>ppt_x</p:attrName>
                                        </p:attrNameLst>
                                      </p:cBhvr>
                                      <p:tavLst>
                                        <p:tav tm="0">
                                          <p:val>
                                            <p:strVal val="ppt_x"/>
                                          </p:val>
                                        </p:tav>
                                        <p:tav tm="100000">
                                          <p:val>
                                            <p:strVal val="ppt_x"/>
                                          </p:val>
                                        </p:tav>
                                      </p:tavLst>
                                    </p:anim>
                                    <p:anim calcmode="lin" valueType="num">
                                      <p:cBhvr additive="base">
                                        <p:cTn id="175" dur="500"/>
                                        <p:tgtEl>
                                          <p:spTgt spid="87193"/>
                                        </p:tgtEl>
                                        <p:attrNameLst>
                                          <p:attrName>ppt_y</p:attrName>
                                        </p:attrNameLst>
                                      </p:cBhvr>
                                      <p:tavLst>
                                        <p:tav tm="0">
                                          <p:val>
                                            <p:strVal val="ppt_y"/>
                                          </p:val>
                                        </p:tav>
                                        <p:tav tm="100000">
                                          <p:val>
                                            <p:strVal val="1+ppt_h/2"/>
                                          </p:val>
                                        </p:tav>
                                      </p:tavLst>
                                    </p:anim>
                                    <p:set>
                                      <p:cBhvr>
                                        <p:cTn id="176" dur="1" fill="hold">
                                          <p:stCondLst>
                                            <p:cond delay="499"/>
                                          </p:stCondLst>
                                        </p:cTn>
                                        <p:tgtEl>
                                          <p:spTgt spid="87193"/>
                                        </p:tgtEl>
                                        <p:attrNameLst>
                                          <p:attrName>style.visibility</p:attrName>
                                        </p:attrNameLst>
                                      </p:cBhvr>
                                      <p:to>
                                        <p:strVal val="hidden"/>
                                      </p:to>
                                    </p:set>
                                  </p:childTnLst>
                                </p:cTn>
                              </p:par>
                              <p:par>
                                <p:cTn id="177" presetID="2" presetClass="exit" presetSubtype="4" fill="hold" nodeType="withEffect">
                                  <p:stCondLst>
                                    <p:cond delay="0"/>
                                  </p:stCondLst>
                                  <p:childTnLst>
                                    <p:anim calcmode="lin" valueType="num">
                                      <p:cBhvr additive="base">
                                        <p:cTn id="178" dur="500"/>
                                        <p:tgtEl>
                                          <p:spTgt spid="87194"/>
                                        </p:tgtEl>
                                        <p:attrNameLst>
                                          <p:attrName>ppt_x</p:attrName>
                                        </p:attrNameLst>
                                      </p:cBhvr>
                                      <p:tavLst>
                                        <p:tav tm="0">
                                          <p:val>
                                            <p:strVal val="ppt_x"/>
                                          </p:val>
                                        </p:tav>
                                        <p:tav tm="100000">
                                          <p:val>
                                            <p:strVal val="ppt_x"/>
                                          </p:val>
                                        </p:tav>
                                      </p:tavLst>
                                    </p:anim>
                                    <p:anim calcmode="lin" valueType="num">
                                      <p:cBhvr additive="base">
                                        <p:cTn id="179" dur="500"/>
                                        <p:tgtEl>
                                          <p:spTgt spid="87194"/>
                                        </p:tgtEl>
                                        <p:attrNameLst>
                                          <p:attrName>ppt_y</p:attrName>
                                        </p:attrNameLst>
                                      </p:cBhvr>
                                      <p:tavLst>
                                        <p:tav tm="0">
                                          <p:val>
                                            <p:strVal val="ppt_y"/>
                                          </p:val>
                                        </p:tav>
                                        <p:tav tm="100000">
                                          <p:val>
                                            <p:strVal val="1+ppt_h/2"/>
                                          </p:val>
                                        </p:tav>
                                      </p:tavLst>
                                    </p:anim>
                                    <p:set>
                                      <p:cBhvr>
                                        <p:cTn id="180" dur="1" fill="hold">
                                          <p:stCondLst>
                                            <p:cond delay="499"/>
                                          </p:stCondLst>
                                        </p:cTn>
                                        <p:tgtEl>
                                          <p:spTgt spid="87194"/>
                                        </p:tgtEl>
                                        <p:attrNameLst>
                                          <p:attrName>style.visibility</p:attrName>
                                        </p:attrNameLst>
                                      </p:cBhvr>
                                      <p:to>
                                        <p:strVal val="hidden"/>
                                      </p:to>
                                    </p:set>
                                  </p:childTnLst>
                                </p:cTn>
                              </p:par>
                              <p:par>
                                <p:cTn id="181" presetID="2" presetClass="exit" presetSubtype="4" fill="hold" nodeType="withEffect">
                                  <p:stCondLst>
                                    <p:cond delay="0"/>
                                  </p:stCondLst>
                                  <p:childTnLst>
                                    <p:anim calcmode="lin" valueType="num">
                                      <p:cBhvr additive="base">
                                        <p:cTn id="182" dur="500"/>
                                        <p:tgtEl>
                                          <p:spTgt spid="87195"/>
                                        </p:tgtEl>
                                        <p:attrNameLst>
                                          <p:attrName>ppt_x</p:attrName>
                                        </p:attrNameLst>
                                      </p:cBhvr>
                                      <p:tavLst>
                                        <p:tav tm="0">
                                          <p:val>
                                            <p:strVal val="ppt_x"/>
                                          </p:val>
                                        </p:tav>
                                        <p:tav tm="100000">
                                          <p:val>
                                            <p:strVal val="ppt_x"/>
                                          </p:val>
                                        </p:tav>
                                      </p:tavLst>
                                    </p:anim>
                                    <p:anim calcmode="lin" valueType="num">
                                      <p:cBhvr additive="base">
                                        <p:cTn id="183" dur="500"/>
                                        <p:tgtEl>
                                          <p:spTgt spid="87195"/>
                                        </p:tgtEl>
                                        <p:attrNameLst>
                                          <p:attrName>ppt_y</p:attrName>
                                        </p:attrNameLst>
                                      </p:cBhvr>
                                      <p:tavLst>
                                        <p:tav tm="0">
                                          <p:val>
                                            <p:strVal val="ppt_y"/>
                                          </p:val>
                                        </p:tav>
                                        <p:tav tm="100000">
                                          <p:val>
                                            <p:strVal val="1+ppt_h/2"/>
                                          </p:val>
                                        </p:tav>
                                      </p:tavLst>
                                    </p:anim>
                                    <p:set>
                                      <p:cBhvr>
                                        <p:cTn id="184" dur="1" fill="hold">
                                          <p:stCondLst>
                                            <p:cond delay="499"/>
                                          </p:stCondLst>
                                        </p:cTn>
                                        <p:tgtEl>
                                          <p:spTgt spid="87195"/>
                                        </p:tgtEl>
                                        <p:attrNameLst>
                                          <p:attrName>style.visibility</p:attrName>
                                        </p:attrNameLst>
                                      </p:cBhvr>
                                      <p:to>
                                        <p:strVal val="hidden"/>
                                      </p:to>
                                    </p:set>
                                  </p:childTnLst>
                                </p:cTn>
                              </p:par>
                              <p:par>
                                <p:cTn id="185" presetID="2" presetClass="exit" presetSubtype="4" fill="hold" nodeType="withEffect">
                                  <p:stCondLst>
                                    <p:cond delay="0"/>
                                  </p:stCondLst>
                                  <p:childTnLst>
                                    <p:anim calcmode="lin" valueType="num">
                                      <p:cBhvr additive="base">
                                        <p:cTn id="186" dur="500"/>
                                        <p:tgtEl>
                                          <p:spTgt spid="87196"/>
                                        </p:tgtEl>
                                        <p:attrNameLst>
                                          <p:attrName>ppt_x</p:attrName>
                                        </p:attrNameLst>
                                      </p:cBhvr>
                                      <p:tavLst>
                                        <p:tav tm="0">
                                          <p:val>
                                            <p:strVal val="ppt_x"/>
                                          </p:val>
                                        </p:tav>
                                        <p:tav tm="100000">
                                          <p:val>
                                            <p:strVal val="ppt_x"/>
                                          </p:val>
                                        </p:tav>
                                      </p:tavLst>
                                    </p:anim>
                                    <p:anim calcmode="lin" valueType="num">
                                      <p:cBhvr additive="base">
                                        <p:cTn id="187" dur="500"/>
                                        <p:tgtEl>
                                          <p:spTgt spid="87196"/>
                                        </p:tgtEl>
                                        <p:attrNameLst>
                                          <p:attrName>ppt_y</p:attrName>
                                        </p:attrNameLst>
                                      </p:cBhvr>
                                      <p:tavLst>
                                        <p:tav tm="0">
                                          <p:val>
                                            <p:strVal val="ppt_y"/>
                                          </p:val>
                                        </p:tav>
                                        <p:tav tm="100000">
                                          <p:val>
                                            <p:strVal val="1+ppt_h/2"/>
                                          </p:val>
                                        </p:tav>
                                      </p:tavLst>
                                    </p:anim>
                                    <p:set>
                                      <p:cBhvr>
                                        <p:cTn id="188" dur="1" fill="hold">
                                          <p:stCondLst>
                                            <p:cond delay="499"/>
                                          </p:stCondLst>
                                        </p:cTn>
                                        <p:tgtEl>
                                          <p:spTgt spid="87196"/>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1" fill="hold" nodeType="clickEffect">
                                  <p:stCondLst>
                                    <p:cond delay="0"/>
                                  </p:stCondLst>
                                  <p:childTnLst>
                                    <p:set>
                                      <p:cBhvr>
                                        <p:cTn id="192" dur="1" fill="hold">
                                          <p:stCondLst>
                                            <p:cond delay="0"/>
                                          </p:stCondLst>
                                        </p:cTn>
                                        <p:tgtEl>
                                          <p:spTgt spid="87197"/>
                                        </p:tgtEl>
                                        <p:attrNameLst>
                                          <p:attrName>style.visibility</p:attrName>
                                        </p:attrNameLst>
                                      </p:cBhvr>
                                      <p:to>
                                        <p:strVal val="visible"/>
                                      </p:to>
                                    </p:set>
                                    <p:anim calcmode="lin" valueType="num">
                                      <p:cBhvr additive="base">
                                        <p:cTn id="193" dur="500" fill="hold"/>
                                        <p:tgtEl>
                                          <p:spTgt spid="87197"/>
                                        </p:tgtEl>
                                        <p:attrNameLst>
                                          <p:attrName>ppt_x</p:attrName>
                                        </p:attrNameLst>
                                      </p:cBhvr>
                                      <p:tavLst>
                                        <p:tav tm="0">
                                          <p:val>
                                            <p:strVal val="#ppt_x"/>
                                          </p:val>
                                        </p:tav>
                                        <p:tav tm="100000">
                                          <p:val>
                                            <p:strVal val="#ppt_x"/>
                                          </p:val>
                                        </p:tav>
                                      </p:tavLst>
                                    </p:anim>
                                    <p:anim calcmode="lin" valueType="num">
                                      <p:cBhvr additive="base">
                                        <p:cTn id="194" dur="500" fill="hold"/>
                                        <p:tgtEl>
                                          <p:spTgt spid="87197"/>
                                        </p:tgtEl>
                                        <p:attrNameLst>
                                          <p:attrName>ppt_y</p:attrName>
                                        </p:attrNameLst>
                                      </p:cBhvr>
                                      <p:tavLst>
                                        <p:tav tm="0">
                                          <p:val>
                                            <p:strVal val="0-#ppt_h/2"/>
                                          </p:val>
                                        </p:tav>
                                        <p:tav tm="100000">
                                          <p:val>
                                            <p:strVal val="#ppt_y"/>
                                          </p:val>
                                        </p:tav>
                                      </p:tavLst>
                                    </p:anim>
                                  </p:childTnLst>
                                </p:cTn>
                              </p:par>
                              <p:par>
                                <p:cTn id="195" presetID="2" presetClass="entr" presetSubtype="2" fill="hold" nodeType="withEffect">
                                  <p:stCondLst>
                                    <p:cond delay="0"/>
                                  </p:stCondLst>
                                  <p:childTnLst>
                                    <p:set>
                                      <p:cBhvr>
                                        <p:cTn id="196" dur="1" fill="hold">
                                          <p:stCondLst>
                                            <p:cond delay="0"/>
                                          </p:stCondLst>
                                        </p:cTn>
                                        <p:tgtEl>
                                          <p:spTgt spid="87198"/>
                                        </p:tgtEl>
                                        <p:attrNameLst>
                                          <p:attrName>style.visibility</p:attrName>
                                        </p:attrNameLst>
                                      </p:cBhvr>
                                      <p:to>
                                        <p:strVal val="visible"/>
                                      </p:to>
                                    </p:set>
                                    <p:anim calcmode="lin" valueType="num">
                                      <p:cBhvr additive="base">
                                        <p:cTn id="197" dur="500" fill="hold"/>
                                        <p:tgtEl>
                                          <p:spTgt spid="87198"/>
                                        </p:tgtEl>
                                        <p:attrNameLst>
                                          <p:attrName>ppt_x</p:attrName>
                                        </p:attrNameLst>
                                      </p:cBhvr>
                                      <p:tavLst>
                                        <p:tav tm="0">
                                          <p:val>
                                            <p:strVal val="1+#ppt_w/2"/>
                                          </p:val>
                                        </p:tav>
                                        <p:tav tm="100000">
                                          <p:val>
                                            <p:strVal val="#ppt_x"/>
                                          </p:val>
                                        </p:tav>
                                      </p:tavLst>
                                    </p:anim>
                                    <p:anim calcmode="lin" valueType="num">
                                      <p:cBhvr additive="base">
                                        <p:cTn id="198" dur="500" fill="hold"/>
                                        <p:tgtEl>
                                          <p:spTgt spid="87198"/>
                                        </p:tgtEl>
                                        <p:attrNameLst>
                                          <p:attrName>ppt_y</p:attrName>
                                        </p:attrNameLst>
                                      </p:cBhvr>
                                      <p:tavLst>
                                        <p:tav tm="0">
                                          <p:val>
                                            <p:strVal val="#ppt_y"/>
                                          </p:val>
                                        </p:tav>
                                        <p:tav tm="100000">
                                          <p:val>
                                            <p:strVal val="#ppt_y"/>
                                          </p:val>
                                        </p:tav>
                                      </p:tavLst>
                                    </p:anim>
                                  </p:childTnLst>
                                </p:cTn>
                              </p:par>
                            </p:childTnLst>
                          </p:cTn>
                        </p:par>
                      </p:childTnLst>
                    </p:cTn>
                  </p:par>
                  <p:par>
                    <p:cTn id="199" fill="hold" nodeType="clickPar">
                      <p:stCondLst>
                        <p:cond delay="indefinite"/>
                      </p:stCondLst>
                      <p:childTnLst>
                        <p:par>
                          <p:cTn id="200" fill="hold" nodeType="withGroup">
                            <p:stCondLst>
                              <p:cond delay="0"/>
                            </p:stCondLst>
                            <p:childTnLst>
                              <p:par>
                                <p:cTn id="201" presetID="2" presetClass="exit" presetSubtype="4" fill="hold" nodeType="clickEffect">
                                  <p:stCondLst>
                                    <p:cond delay="0"/>
                                  </p:stCondLst>
                                  <p:childTnLst>
                                    <p:anim calcmode="lin" valueType="num">
                                      <p:cBhvr additive="base">
                                        <p:cTn id="202" dur="500"/>
                                        <p:tgtEl>
                                          <p:spTgt spid="87197"/>
                                        </p:tgtEl>
                                        <p:attrNameLst>
                                          <p:attrName>ppt_x</p:attrName>
                                        </p:attrNameLst>
                                      </p:cBhvr>
                                      <p:tavLst>
                                        <p:tav tm="0">
                                          <p:val>
                                            <p:strVal val="ppt_x"/>
                                          </p:val>
                                        </p:tav>
                                        <p:tav tm="100000">
                                          <p:val>
                                            <p:strVal val="ppt_x"/>
                                          </p:val>
                                        </p:tav>
                                      </p:tavLst>
                                    </p:anim>
                                    <p:anim calcmode="lin" valueType="num">
                                      <p:cBhvr additive="base">
                                        <p:cTn id="203" dur="500"/>
                                        <p:tgtEl>
                                          <p:spTgt spid="87197"/>
                                        </p:tgtEl>
                                        <p:attrNameLst>
                                          <p:attrName>ppt_y</p:attrName>
                                        </p:attrNameLst>
                                      </p:cBhvr>
                                      <p:tavLst>
                                        <p:tav tm="0">
                                          <p:val>
                                            <p:strVal val="ppt_y"/>
                                          </p:val>
                                        </p:tav>
                                        <p:tav tm="100000">
                                          <p:val>
                                            <p:strVal val="1+ppt_h/2"/>
                                          </p:val>
                                        </p:tav>
                                      </p:tavLst>
                                    </p:anim>
                                    <p:set>
                                      <p:cBhvr>
                                        <p:cTn id="204" dur="1" fill="hold">
                                          <p:stCondLst>
                                            <p:cond delay="499"/>
                                          </p:stCondLst>
                                        </p:cTn>
                                        <p:tgtEl>
                                          <p:spTgt spid="87197"/>
                                        </p:tgtEl>
                                        <p:attrNameLst>
                                          <p:attrName>style.visibility</p:attrName>
                                        </p:attrNameLst>
                                      </p:cBhvr>
                                      <p:to>
                                        <p:strVal val="hidden"/>
                                      </p:to>
                                    </p:set>
                                  </p:childTnLst>
                                </p:cTn>
                              </p:par>
                              <p:par>
                                <p:cTn id="205" presetID="2" presetClass="exit" presetSubtype="8" fill="hold" nodeType="withEffect">
                                  <p:stCondLst>
                                    <p:cond delay="0"/>
                                  </p:stCondLst>
                                  <p:childTnLst>
                                    <p:anim calcmode="lin" valueType="num">
                                      <p:cBhvr additive="base">
                                        <p:cTn id="206" dur="500"/>
                                        <p:tgtEl>
                                          <p:spTgt spid="87198"/>
                                        </p:tgtEl>
                                        <p:attrNameLst>
                                          <p:attrName>ppt_x</p:attrName>
                                        </p:attrNameLst>
                                      </p:cBhvr>
                                      <p:tavLst>
                                        <p:tav tm="0">
                                          <p:val>
                                            <p:strVal val="ppt_x"/>
                                          </p:val>
                                        </p:tav>
                                        <p:tav tm="100000">
                                          <p:val>
                                            <p:strVal val="0-ppt_w/2"/>
                                          </p:val>
                                        </p:tav>
                                      </p:tavLst>
                                    </p:anim>
                                    <p:anim calcmode="lin" valueType="num">
                                      <p:cBhvr additive="base">
                                        <p:cTn id="207" dur="500"/>
                                        <p:tgtEl>
                                          <p:spTgt spid="87198"/>
                                        </p:tgtEl>
                                        <p:attrNameLst>
                                          <p:attrName>ppt_y</p:attrName>
                                        </p:attrNameLst>
                                      </p:cBhvr>
                                      <p:tavLst>
                                        <p:tav tm="0">
                                          <p:val>
                                            <p:strVal val="ppt_y"/>
                                          </p:val>
                                        </p:tav>
                                        <p:tav tm="100000">
                                          <p:val>
                                            <p:strVal val="ppt_y"/>
                                          </p:val>
                                        </p:tav>
                                      </p:tavLst>
                                    </p:anim>
                                    <p:set>
                                      <p:cBhvr>
                                        <p:cTn id="208" dur="1" fill="hold">
                                          <p:stCondLst>
                                            <p:cond delay="499"/>
                                          </p:stCondLst>
                                        </p:cTn>
                                        <p:tgtEl>
                                          <p:spTgt spid="871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13" grpId="0"/>
      <p:bldP spid="87114" grpId="0"/>
      <p:bldP spid="87115" grpId="0"/>
      <p:bldP spid="87116" grpId="0"/>
      <p:bldP spid="87117" grpId="0"/>
      <p:bldP spid="87126" grpId="0"/>
      <p:bldP spid="87127" grpId="0"/>
      <p:bldP spid="87128" grpId="0"/>
      <p:bldP spid="87129" grpId="0"/>
      <p:bldP spid="87130" grpId="0"/>
      <p:bldP spid="87131" grpId="0"/>
      <p:bldP spid="87139" grpId="0"/>
      <p:bldP spid="87140" grpId="0"/>
      <p:bldP spid="87141" grpId="0"/>
      <p:bldP spid="87142" grpId="0"/>
      <p:bldP spid="87143" grpId="0"/>
      <p:bldP spid="87144" grpId="0"/>
      <p:bldP spid="87152" grpId="0"/>
      <p:bldP spid="87153" grpId="0"/>
      <p:bldP spid="87154" grpId="0"/>
      <p:bldP spid="87155" grpId="0"/>
      <p:bldP spid="87156" grpId="0"/>
      <p:bldP spid="87157" grpId="0"/>
      <p:bldP spid="87186" grpId="0" animBg="1"/>
      <p:bldP spid="87186" grpId="1" animBg="1"/>
      <p:bldP spid="87187" grpId="0" animBg="1"/>
      <p:bldP spid="87187" grpId="1" animBg="1"/>
      <p:bldP spid="87188" grpId="0" animBg="1"/>
      <p:bldP spid="87188"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832D119-6BF1-10D8-3C73-FD1BCA2357FB}"/>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grpSp>
        <p:nvGrpSpPr>
          <p:cNvPr id="54274" name="Group 2">
            <a:extLst>
              <a:ext uri="{FF2B5EF4-FFF2-40B4-BE49-F238E27FC236}">
                <a16:creationId xmlns:a16="http://schemas.microsoft.com/office/drawing/2014/main" id="{292428AC-ABB5-8237-D5F6-EF9D21485734}"/>
              </a:ext>
            </a:extLst>
          </p:cNvPr>
          <p:cNvGrpSpPr>
            <a:grpSpLocks/>
          </p:cNvGrpSpPr>
          <p:nvPr/>
        </p:nvGrpSpPr>
        <p:grpSpPr bwMode="auto">
          <a:xfrm>
            <a:off x="258763" y="0"/>
            <a:ext cx="8885237" cy="457200"/>
            <a:chOff x="624" y="96"/>
            <a:chExt cx="5232" cy="288"/>
          </a:xfrm>
        </p:grpSpPr>
        <p:sp>
          <p:nvSpPr>
            <p:cNvPr id="54425" name="Rectangle 3">
              <a:extLst>
                <a:ext uri="{FF2B5EF4-FFF2-40B4-BE49-F238E27FC236}">
                  <a16:creationId xmlns:a16="http://schemas.microsoft.com/office/drawing/2014/main" id="{0993EB17-F4C4-9F9B-AE05-AF6D4F2B69E7}"/>
                </a:ext>
              </a:extLst>
            </p:cNvPr>
            <p:cNvSpPr>
              <a:spLocks noChangeArrowheads="1"/>
            </p:cNvSpPr>
            <p:nvPr/>
          </p:nvSpPr>
          <p:spPr bwMode="auto">
            <a:xfrm rot="5400000">
              <a:off x="3048" y="-2328"/>
              <a:ext cx="288" cy="5136"/>
            </a:xfrm>
            <a:prstGeom prst="rect">
              <a:avLst/>
            </a:prstGeom>
            <a:gradFill rotWithShape="0">
              <a:gsLst>
                <a:gs pos="0">
                  <a:srgbClr val="18024A"/>
                </a:gs>
                <a:gs pos="50000">
                  <a:srgbClr val="286EA2"/>
                </a:gs>
                <a:gs pos="100000">
                  <a:srgbClr val="18024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4426" name="Oval 4">
              <a:extLst>
                <a:ext uri="{FF2B5EF4-FFF2-40B4-BE49-F238E27FC236}">
                  <a16:creationId xmlns:a16="http://schemas.microsoft.com/office/drawing/2014/main" id="{80A514FD-D19D-F12D-CBFE-0D60C2A26910}"/>
                </a:ext>
              </a:extLst>
            </p:cNvPr>
            <p:cNvSpPr>
              <a:spLocks noChangeArrowheads="1"/>
            </p:cNvSpPr>
            <p:nvPr/>
          </p:nvSpPr>
          <p:spPr bwMode="auto">
            <a:xfrm>
              <a:off x="4272" y="144"/>
              <a:ext cx="144" cy="144"/>
            </a:xfrm>
            <a:prstGeom prst="ellipse">
              <a:avLst/>
            </a:prstGeom>
            <a:gradFill rotWithShape="0">
              <a:gsLst>
                <a:gs pos="0">
                  <a:srgbClr val="993300"/>
                </a:gs>
                <a:gs pos="50000">
                  <a:srgbClr val="FF00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4427" name="Text Box 5">
              <a:extLst>
                <a:ext uri="{FF2B5EF4-FFF2-40B4-BE49-F238E27FC236}">
                  <a16:creationId xmlns:a16="http://schemas.microsoft.com/office/drawing/2014/main" id="{98017A08-6F85-931C-6CD0-B442B6E44E82}"/>
                </a:ext>
              </a:extLst>
            </p:cNvPr>
            <p:cNvSpPr txBox="1">
              <a:spLocks noChangeArrowheads="1"/>
            </p:cNvSpPr>
            <p:nvPr/>
          </p:nvSpPr>
          <p:spPr bwMode="auto">
            <a:xfrm>
              <a:off x="4272" y="96"/>
              <a:ext cx="1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50000"/>
                </a:spcBef>
              </a:pPr>
              <a:endParaRPr lang="en-US" altLang="en-US">
                <a:solidFill>
                  <a:schemeClr val="bg1"/>
                </a:solidFill>
                <a:latin typeface="Tahoma" panose="020B0604030504040204" pitchFamily="34" charset="0"/>
                <a:cs typeface="Tahoma" panose="020B0604030504040204" pitchFamily="34" charset="0"/>
              </a:endParaRPr>
            </a:p>
          </p:txBody>
        </p:sp>
        <p:sp>
          <p:nvSpPr>
            <p:cNvPr id="54428" name="Text Box 6">
              <a:extLst>
                <a:ext uri="{FF2B5EF4-FFF2-40B4-BE49-F238E27FC236}">
                  <a16:creationId xmlns:a16="http://schemas.microsoft.com/office/drawing/2014/main" id="{19F920D8-0B20-06BC-B3A8-7DC39046E622}"/>
                </a:ext>
              </a:extLst>
            </p:cNvPr>
            <p:cNvSpPr txBox="1">
              <a:spLocks noChangeArrowheads="1"/>
            </p:cNvSpPr>
            <p:nvPr/>
          </p:nvSpPr>
          <p:spPr bwMode="auto">
            <a:xfrm>
              <a:off x="1824" y="134"/>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2000">
                  <a:solidFill>
                    <a:srgbClr val="FFFF00"/>
                  </a:solidFill>
                  <a:latin typeface="Tahoma" panose="020B0604030504040204" pitchFamily="34" charset="0"/>
                  <a:cs typeface="PT Bold Heading" pitchFamily="2" charset="0"/>
                </a:rPr>
                <a:t>خطوات بناء جدول المواصفات</a:t>
              </a:r>
              <a:endParaRPr lang="en-US" altLang="en-US" sz="2000">
                <a:solidFill>
                  <a:srgbClr val="FFFF00"/>
                </a:solidFill>
                <a:latin typeface="Tahoma" panose="020B0604030504040204" pitchFamily="34" charset="0"/>
                <a:cs typeface="PT Bold Heading" pitchFamily="2" charset="0"/>
              </a:endParaRPr>
            </a:p>
          </p:txBody>
        </p:sp>
      </p:grpSp>
      <p:sp>
        <p:nvSpPr>
          <p:cNvPr id="54275" name="Rectangle 7">
            <a:extLst>
              <a:ext uri="{FF2B5EF4-FFF2-40B4-BE49-F238E27FC236}">
                <a16:creationId xmlns:a16="http://schemas.microsoft.com/office/drawing/2014/main" id="{5966437D-4754-58D1-59EF-5D2913D9943C}"/>
              </a:ext>
            </a:extLst>
          </p:cNvPr>
          <p:cNvSpPr>
            <a:spLocks noChangeArrowheads="1"/>
          </p:cNvSpPr>
          <p:nvPr/>
        </p:nvSpPr>
        <p:spPr bwMode="auto">
          <a:xfrm>
            <a:off x="6804025" y="6076950"/>
            <a:ext cx="20828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الاوزان النسبية</a:t>
            </a:r>
            <a:endParaRPr lang="en-US" altLang="en-US" sz="2000">
              <a:cs typeface="AL-Mohanad Bold" pitchFamily="2" charset="0"/>
            </a:endParaRPr>
          </a:p>
        </p:txBody>
      </p:sp>
      <p:sp>
        <p:nvSpPr>
          <p:cNvPr id="54276" name="Rectangle 8">
            <a:extLst>
              <a:ext uri="{FF2B5EF4-FFF2-40B4-BE49-F238E27FC236}">
                <a16:creationId xmlns:a16="http://schemas.microsoft.com/office/drawing/2014/main" id="{5626A1B3-5ABE-BA79-1FB4-1D9E579254F4}"/>
              </a:ext>
            </a:extLst>
          </p:cNvPr>
          <p:cNvSpPr>
            <a:spLocks noChangeArrowheads="1"/>
          </p:cNvSpPr>
          <p:nvPr/>
        </p:nvSpPr>
        <p:spPr bwMode="auto">
          <a:xfrm>
            <a:off x="6804025" y="5486400"/>
            <a:ext cx="2082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الدرجات</a:t>
            </a:r>
            <a:endParaRPr lang="en-US" altLang="en-US" sz="2000">
              <a:cs typeface="AL-Mohanad Bold" pitchFamily="2" charset="0"/>
            </a:endParaRPr>
          </a:p>
        </p:txBody>
      </p:sp>
      <p:sp>
        <p:nvSpPr>
          <p:cNvPr id="54277" name="Rectangle 9">
            <a:extLst>
              <a:ext uri="{FF2B5EF4-FFF2-40B4-BE49-F238E27FC236}">
                <a16:creationId xmlns:a16="http://schemas.microsoft.com/office/drawing/2014/main" id="{9B2DCC58-5F19-D7FD-4CC4-82DFEE2C472C}"/>
              </a:ext>
            </a:extLst>
          </p:cNvPr>
          <p:cNvSpPr>
            <a:spLocks noChangeArrowheads="1"/>
          </p:cNvSpPr>
          <p:nvPr/>
        </p:nvSpPr>
        <p:spPr bwMode="auto">
          <a:xfrm>
            <a:off x="6804025" y="4894263"/>
            <a:ext cx="20828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الاسئلة</a:t>
            </a:r>
            <a:endParaRPr lang="en-US" altLang="en-US" sz="2000">
              <a:cs typeface="AL-Mohanad Bold" pitchFamily="2" charset="0"/>
            </a:endParaRPr>
          </a:p>
        </p:txBody>
      </p:sp>
      <p:sp>
        <p:nvSpPr>
          <p:cNvPr id="54278" name="Rectangle 10">
            <a:extLst>
              <a:ext uri="{FF2B5EF4-FFF2-40B4-BE49-F238E27FC236}">
                <a16:creationId xmlns:a16="http://schemas.microsoft.com/office/drawing/2014/main" id="{CFBA2AB0-2935-12F0-9109-EA7683C9FC65}"/>
              </a:ext>
            </a:extLst>
          </p:cNvPr>
          <p:cNvSpPr>
            <a:spLocks noChangeArrowheads="1"/>
          </p:cNvSpPr>
          <p:nvPr/>
        </p:nvSpPr>
        <p:spPr bwMode="auto">
          <a:xfrm>
            <a:off x="6804025" y="4381500"/>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4279" name="Rectangle 11">
            <a:extLst>
              <a:ext uri="{FF2B5EF4-FFF2-40B4-BE49-F238E27FC236}">
                <a16:creationId xmlns:a16="http://schemas.microsoft.com/office/drawing/2014/main" id="{2F7CC923-BF37-E486-A6DA-989CBB50DB9C}"/>
              </a:ext>
            </a:extLst>
          </p:cNvPr>
          <p:cNvSpPr>
            <a:spLocks noChangeArrowheads="1"/>
          </p:cNvSpPr>
          <p:nvPr/>
        </p:nvSpPr>
        <p:spPr bwMode="auto">
          <a:xfrm>
            <a:off x="7847013" y="3817938"/>
            <a:ext cx="10398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الاسماء والصفات (2 حصتان)</a:t>
            </a:r>
            <a:endParaRPr lang="en-US" altLang="en-US" sz="1600">
              <a:solidFill>
                <a:srgbClr val="FF3300"/>
              </a:solidFill>
              <a:cs typeface="AL-Mohanad Bold" pitchFamily="2" charset="0"/>
            </a:endParaRPr>
          </a:p>
        </p:txBody>
      </p:sp>
      <p:sp>
        <p:nvSpPr>
          <p:cNvPr id="54280" name="Rectangle 12">
            <a:extLst>
              <a:ext uri="{FF2B5EF4-FFF2-40B4-BE49-F238E27FC236}">
                <a16:creationId xmlns:a16="http://schemas.microsoft.com/office/drawing/2014/main" id="{94790EAB-0D5C-8E91-E374-FF0D6D85401D}"/>
              </a:ext>
            </a:extLst>
          </p:cNvPr>
          <p:cNvSpPr>
            <a:spLocks noChangeArrowheads="1"/>
          </p:cNvSpPr>
          <p:nvPr/>
        </p:nvSpPr>
        <p:spPr bwMode="auto">
          <a:xfrm>
            <a:off x="6804025" y="3817938"/>
            <a:ext cx="10429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4281" name="Rectangle 13">
            <a:extLst>
              <a:ext uri="{FF2B5EF4-FFF2-40B4-BE49-F238E27FC236}">
                <a16:creationId xmlns:a16="http://schemas.microsoft.com/office/drawing/2014/main" id="{743A6BB1-EB11-A812-D449-7B0549E83634}"/>
              </a:ext>
            </a:extLst>
          </p:cNvPr>
          <p:cNvSpPr>
            <a:spLocks noChangeArrowheads="1"/>
          </p:cNvSpPr>
          <p:nvPr/>
        </p:nvSpPr>
        <p:spPr bwMode="auto">
          <a:xfrm>
            <a:off x="6804025" y="3305175"/>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4282" name="Rectangle 14">
            <a:extLst>
              <a:ext uri="{FF2B5EF4-FFF2-40B4-BE49-F238E27FC236}">
                <a16:creationId xmlns:a16="http://schemas.microsoft.com/office/drawing/2014/main" id="{1A3C4198-2B4D-93AD-B8A7-ABF9605279A5}"/>
              </a:ext>
            </a:extLst>
          </p:cNvPr>
          <p:cNvSpPr>
            <a:spLocks noChangeArrowheads="1"/>
          </p:cNvSpPr>
          <p:nvPr/>
        </p:nvSpPr>
        <p:spPr bwMode="auto">
          <a:xfrm>
            <a:off x="7847013" y="2738438"/>
            <a:ext cx="10398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توحيد اللوهية</a:t>
            </a:r>
          </a:p>
          <a:p>
            <a:pPr algn="ctr" eaLnBrk="1" hangingPunct="1">
              <a:spcBef>
                <a:spcPct val="20000"/>
              </a:spcBef>
            </a:pPr>
            <a:r>
              <a:rPr lang="ar-SA" altLang="en-US" sz="1600">
                <a:solidFill>
                  <a:srgbClr val="FF3300"/>
                </a:solidFill>
                <a:cs typeface="AL-Mohanad Bold" pitchFamily="2" charset="0"/>
              </a:rPr>
              <a:t>(6 حصص)</a:t>
            </a:r>
            <a:endParaRPr lang="en-US" altLang="en-US" sz="1600">
              <a:solidFill>
                <a:srgbClr val="FF3300"/>
              </a:solidFill>
              <a:cs typeface="AL-Mohanad Bold" pitchFamily="2" charset="0"/>
            </a:endParaRPr>
          </a:p>
        </p:txBody>
      </p:sp>
      <p:sp>
        <p:nvSpPr>
          <p:cNvPr id="54283" name="Rectangle 15">
            <a:extLst>
              <a:ext uri="{FF2B5EF4-FFF2-40B4-BE49-F238E27FC236}">
                <a16:creationId xmlns:a16="http://schemas.microsoft.com/office/drawing/2014/main" id="{0A58590E-BFBD-111E-6BAB-B6DE0E58A6D5}"/>
              </a:ext>
            </a:extLst>
          </p:cNvPr>
          <p:cNvSpPr>
            <a:spLocks noChangeArrowheads="1"/>
          </p:cNvSpPr>
          <p:nvPr/>
        </p:nvSpPr>
        <p:spPr bwMode="auto">
          <a:xfrm>
            <a:off x="6804025" y="2738438"/>
            <a:ext cx="10429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4284" name="Rectangle 16">
            <a:extLst>
              <a:ext uri="{FF2B5EF4-FFF2-40B4-BE49-F238E27FC236}">
                <a16:creationId xmlns:a16="http://schemas.microsoft.com/office/drawing/2014/main" id="{76ED1FCE-A66D-99AF-9809-D795374F4F8A}"/>
              </a:ext>
            </a:extLst>
          </p:cNvPr>
          <p:cNvSpPr>
            <a:spLocks noChangeArrowheads="1"/>
          </p:cNvSpPr>
          <p:nvPr/>
        </p:nvSpPr>
        <p:spPr bwMode="auto">
          <a:xfrm>
            <a:off x="6804025" y="2225675"/>
            <a:ext cx="1042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4285" name="Rectangle 17">
            <a:extLst>
              <a:ext uri="{FF2B5EF4-FFF2-40B4-BE49-F238E27FC236}">
                <a16:creationId xmlns:a16="http://schemas.microsoft.com/office/drawing/2014/main" id="{F8F0E34A-ACF2-16FA-48DF-AB77A8463B6B}"/>
              </a:ext>
            </a:extLst>
          </p:cNvPr>
          <p:cNvSpPr>
            <a:spLocks noChangeArrowheads="1"/>
          </p:cNvSpPr>
          <p:nvPr/>
        </p:nvSpPr>
        <p:spPr bwMode="auto">
          <a:xfrm>
            <a:off x="7847013" y="1660525"/>
            <a:ext cx="10398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توحيد الربوبية</a:t>
            </a:r>
          </a:p>
          <a:p>
            <a:pPr algn="ctr" eaLnBrk="1" hangingPunct="1">
              <a:spcBef>
                <a:spcPct val="20000"/>
              </a:spcBef>
            </a:pPr>
            <a:r>
              <a:rPr lang="ar-SA" altLang="en-US" sz="1600">
                <a:solidFill>
                  <a:srgbClr val="FF3300"/>
                </a:solidFill>
                <a:cs typeface="AL-Mohanad Bold" pitchFamily="2" charset="0"/>
              </a:rPr>
              <a:t>(4حصص)</a:t>
            </a:r>
            <a:endParaRPr lang="en-US" altLang="en-US" sz="1600">
              <a:solidFill>
                <a:srgbClr val="FF3300"/>
              </a:solidFill>
              <a:cs typeface="AL-Mohanad Bold" pitchFamily="2" charset="0"/>
            </a:endParaRPr>
          </a:p>
        </p:txBody>
      </p:sp>
      <p:sp>
        <p:nvSpPr>
          <p:cNvPr id="54286" name="Rectangle 18">
            <a:extLst>
              <a:ext uri="{FF2B5EF4-FFF2-40B4-BE49-F238E27FC236}">
                <a16:creationId xmlns:a16="http://schemas.microsoft.com/office/drawing/2014/main" id="{2E15C1AB-1605-6164-2FF5-751824F804C6}"/>
              </a:ext>
            </a:extLst>
          </p:cNvPr>
          <p:cNvSpPr>
            <a:spLocks noChangeArrowheads="1"/>
          </p:cNvSpPr>
          <p:nvPr/>
        </p:nvSpPr>
        <p:spPr bwMode="auto">
          <a:xfrm>
            <a:off x="6804025" y="1660525"/>
            <a:ext cx="10429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4287" name="Rectangle 19">
            <a:extLst>
              <a:ext uri="{FF2B5EF4-FFF2-40B4-BE49-F238E27FC236}">
                <a16:creationId xmlns:a16="http://schemas.microsoft.com/office/drawing/2014/main" id="{BFBF31FB-81E7-23C9-A081-BDEDEF855E27}"/>
              </a:ext>
            </a:extLst>
          </p:cNvPr>
          <p:cNvSpPr>
            <a:spLocks noChangeArrowheads="1"/>
          </p:cNvSpPr>
          <p:nvPr/>
        </p:nvSpPr>
        <p:spPr bwMode="auto">
          <a:xfrm>
            <a:off x="7847013" y="584200"/>
            <a:ext cx="10398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الموضوعات</a:t>
            </a:r>
            <a:endParaRPr lang="en-US" altLang="en-US" sz="1800">
              <a:cs typeface="AL-Mohanad Bold" pitchFamily="2" charset="0"/>
            </a:endParaRPr>
          </a:p>
        </p:txBody>
      </p:sp>
      <p:sp>
        <p:nvSpPr>
          <p:cNvPr id="54288" name="Rectangle 20">
            <a:extLst>
              <a:ext uri="{FF2B5EF4-FFF2-40B4-BE49-F238E27FC236}">
                <a16:creationId xmlns:a16="http://schemas.microsoft.com/office/drawing/2014/main" id="{4EDA8052-9D6C-21FD-1A91-BE21485A90E8}"/>
              </a:ext>
            </a:extLst>
          </p:cNvPr>
          <p:cNvSpPr>
            <a:spLocks noChangeArrowheads="1"/>
          </p:cNvSpPr>
          <p:nvPr/>
        </p:nvSpPr>
        <p:spPr bwMode="auto">
          <a:xfrm>
            <a:off x="6804025" y="584200"/>
            <a:ext cx="10429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الاسئلة</a:t>
            </a:r>
          </a:p>
          <a:p>
            <a:pPr algn="ctr" eaLnBrk="1" hangingPunct="1">
              <a:spcBef>
                <a:spcPct val="20000"/>
              </a:spcBef>
            </a:pPr>
            <a:r>
              <a:rPr lang="ar-SA" altLang="en-US" sz="1800">
                <a:cs typeface="AL-Mohanad Bold" pitchFamily="2" charset="0"/>
              </a:rPr>
              <a:t>والدرجات</a:t>
            </a:r>
            <a:endParaRPr lang="en-US" altLang="en-US" sz="1800">
              <a:cs typeface="AL-Mohanad Bold" pitchFamily="2" charset="0"/>
            </a:endParaRPr>
          </a:p>
        </p:txBody>
      </p:sp>
      <p:sp>
        <p:nvSpPr>
          <p:cNvPr id="54289" name="Line 21">
            <a:extLst>
              <a:ext uri="{FF2B5EF4-FFF2-40B4-BE49-F238E27FC236}">
                <a16:creationId xmlns:a16="http://schemas.microsoft.com/office/drawing/2014/main" id="{4118EBF3-968C-5538-0DB6-C6BFB254A599}"/>
              </a:ext>
            </a:extLst>
          </p:cNvPr>
          <p:cNvSpPr>
            <a:spLocks noChangeShapeType="1"/>
          </p:cNvSpPr>
          <p:nvPr/>
        </p:nvSpPr>
        <p:spPr bwMode="auto">
          <a:xfrm>
            <a:off x="6804025" y="58420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290" name="Line 22">
            <a:extLst>
              <a:ext uri="{FF2B5EF4-FFF2-40B4-BE49-F238E27FC236}">
                <a16:creationId xmlns:a16="http://schemas.microsoft.com/office/drawing/2014/main" id="{65B862D3-B56D-4483-87C8-81321BADD6A1}"/>
              </a:ext>
            </a:extLst>
          </p:cNvPr>
          <p:cNvSpPr>
            <a:spLocks noChangeShapeType="1"/>
          </p:cNvSpPr>
          <p:nvPr/>
        </p:nvSpPr>
        <p:spPr bwMode="auto">
          <a:xfrm>
            <a:off x="6804025" y="2225675"/>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291" name="Line 23">
            <a:extLst>
              <a:ext uri="{FF2B5EF4-FFF2-40B4-BE49-F238E27FC236}">
                <a16:creationId xmlns:a16="http://schemas.microsoft.com/office/drawing/2014/main" id="{C260B071-149A-FB2F-6896-0D058E823F91}"/>
              </a:ext>
            </a:extLst>
          </p:cNvPr>
          <p:cNvSpPr>
            <a:spLocks noChangeShapeType="1"/>
          </p:cNvSpPr>
          <p:nvPr/>
        </p:nvSpPr>
        <p:spPr bwMode="auto">
          <a:xfrm>
            <a:off x="6804025" y="273843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292" name="Line 24">
            <a:extLst>
              <a:ext uri="{FF2B5EF4-FFF2-40B4-BE49-F238E27FC236}">
                <a16:creationId xmlns:a16="http://schemas.microsoft.com/office/drawing/2014/main" id="{D6C827F7-523A-92E8-45CD-30EE885DBE9B}"/>
              </a:ext>
            </a:extLst>
          </p:cNvPr>
          <p:cNvSpPr>
            <a:spLocks noChangeShapeType="1"/>
          </p:cNvSpPr>
          <p:nvPr/>
        </p:nvSpPr>
        <p:spPr bwMode="auto">
          <a:xfrm>
            <a:off x="6804025" y="3305175"/>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293" name="Line 25">
            <a:extLst>
              <a:ext uri="{FF2B5EF4-FFF2-40B4-BE49-F238E27FC236}">
                <a16:creationId xmlns:a16="http://schemas.microsoft.com/office/drawing/2014/main" id="{1B547840-40CF-E559-350F-34FFF78BBE93}"/>
              </a:ext>
            </a:extLst>
          </p:cNvPr>
          <p:cNvSpPr>
            <a:spLocks noChangeShapeType="1"/>
          </p:cNvSpPr>
          <p:nvPr/>
        </p:nvSpPr>
        <p:spPr bwMode="auto">
          <a:xfrm>
            <a:off x="6804025" y="381793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294" name="Line 26">
            <a:extLst>
              <a:ext uri="{FF2B5EF4-FFF2-40B4-BE49-F238E27FC236}">
                <a16:creationId xmlns:a16="http://schemas.microsoft.com/office/drawing/2014/main" id="{3A86B98E-0216-D308-143D-98B8C64CAF07}"/>
              </a:ext>
            </a:extLst>
          </p:cNvPr>
          <p:cNvSpPr>
            <a:spLocks noChangeShapeType="1"/>
          </p:cNvSpPr>
          <p:nvPr/>
        </p:nvSpPr>
        <p:spPr bwMode="auto">
          <a:xfrm>
            <a:off x="6804025" y="4381500"/>
            <a:ext cx="1042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295" name="Line 27">
            <a:extLst>
              <a:ext uri="{FF2B5EF4-FFF2-40B4-BE49-F238E27FC236}">
                <a16:creationId xmlns:a16="http://schemas.microsoft.com/office/drawing/2014/main" id="{72FDDD4D-F27E-A1F9-C3CF-6198182A3E83}"/>
              </a:ext>
            </a:extLst>
          </p:cNvPr>
          <p:cNvSpPr>
            <a:spLocks noChangeShapeType="1"/>
          </p:cNvSpPr>
          <p:nvPr/>
        </p:nvSpPr>
        <p:spPr bwMode="auto">
          <a:xfrm>
            <a:off x="6804025" y="4894263"/>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296" name="Line 28">
            <a:extLst>
              <a:ext uri="{FF2B5EF4-FFF2-40B4-BE49-F238E27FC236}">
                <a16:creationId xmlns:a16="http://schemas.microsoft.com/office/drawing/2014/main" id="{F5FD6288-4062-F541-28BE-30BB4D0B25F9}"/>
              </a:ext>
            </a:extLst>
          </p:cNvPr>
          <p:cNvSpPr>
            <a:spLocks noChangeShapeType="1"/>
          </p:cNvSpPr>
          <p:nvPr/>
        </p:nvSpPr>
        <p:spPr bwMode="auto">
          <a:xfrm>
            <a:off x="6804025" y="548640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297" name="Line 29">
            <a:extLst>
              <a:ext uri="{FF2B5EF4-FFF2-40B4-BE49-F238E27FC236}">
                <a16:creationId xmlns:a16="http://schemas.microsoft.com/office/drawing/2014/main" id="{C60CBBA5-0EE8-10C0-A34A-9CED57EBB545}"/>
              </a:ext>
            </a:extLst>
          </p:cNvPr>
          <p:cNvSpPr>
            <a:spLocks noChangeShapeType="1"/>
          </p:cNvSpPr>
          <p:nvPr/>
        </p:nvSpPr>
        <p:spPr bwMode="auto">
          <a:xfrm>
            <a:off x="6804025" y="6669088"/>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298" name="Line 30">
            <a:extLst>
              <a:ext uri="{FF2B5EF4-FFF2-40B4-BE49-F238E27FC236}">
                <a16:creationId xmlns:a16="http://schemas.microsoft.com/office/drawing/2014/main" id="{4CEA0EA5-B839-E35D-6458-B0E6BA6364CF}"/>
              </a:ext>
            </a:extLst>
          </p:cNvPr>
          <p:cNvSpPr>
            <a:spLocks noChangeShapeType="1"/>
          </p:cNvSpPr>
          <p:nvPr/>
        </p:nvSpPr>
        <p:spPr bwMode="auto">
          <a:xfrm>
            <a:off x="6804025" y="584200"/>
            <a:ext cx="0" cy="60848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299" name="Line 31">
            <a:extLst>
              <a:ext uri="{FF2B5EF4-FFF2-40B4-BE49-F238E27FC236}">
                <a16:creationId xmlns:a16="http://schemas.microsoft.com/office/drawing/2014/main" id="{71739CDD-D55D-A0BA-E530-0AC1BC215A27}"/>
              </a:ext>
            </a:extLst>
          </p:cNvPr>
          <p:cNvSpPr>
            <a:spLocks noChangeShapeType="1"/>
          </p:cNvSpPr>
          <p:nvPr/>
        </p:nvSpPr>
        <p:spPr bwMode="auto">
          <a:xfrm>
            <a:off x="7847013" y="584200"/>
            <a:ext cx="0" cy="1076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00" name="Line 32">
            <a:extLst>
              <a:ext uri="{FF2B5EF4-FFF2-40B4-BE49-F238E27FC236}">
                <a16:creationId xmlns:a16="http://schemas.microsoft.com/office/drawing/2014/main" id="{F29962BB-B0ED-0084-CBB2-9FFDE38E8C82}"/>
              </a:ext>
            </a:extLst>
          </p:cNvPr>
          <p:cNvSpPr>
            <a:spLocks noChangeShapeType="1"/>
          </p:cNvSpPr>
          <p:nvPr/>
        </p:nvSpPr>
        <p:spPr bwMode="auto">
          <a:xfrm>
            <a:off x="8886825" y="584200"/>
            <a:ext cx="0" cy="608488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01" name="Line 33">
            <a:extLst>
              <a:ext uri="{FF2B5EF4-FFF2-40B4-BE49-F238E27FC236}">
                <a16:creationId xmlns:a16="http://schemas.microsoft.com/office/drawing/2014/main" id="{A925F6CE-4E59-5DAA-7AC4-773EBC4B912E}"/>
              </a:ext>
            </a:extLst>
          </p:cNvPr>
          <p:cNvSpPr>
            <a:spLocks noChangeShapeType="1"/>
          </p:cNvSpPr>
          <p:nvPr/>
        </p:nvSpPr>
        <p:spPr bwMode="auto">
          <a:xfrm>
            <a:off x="6804025" y="1660525"/>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02" name="Line 34">
            <a:extLst>
              <a:ext uri="{FF2B5EF4-FFF2-40B4-BE49-F238E27FC236}">
                <a16:creationId xmlns:a16="http://schemas.microsoft.com/office/drawing/2014/main" id="{880C0ACC-6D61-ABD0-A53D-C827A1995D5B}"/>
              </a:ext>
            </a:extLst>
          </p:cNvPr>
          <p:cNvSpPr>
            <a:spLocks noChangeShapeType="1"/>
          </p:cNvSpPr>
          <p:nvPr/>
        </p:nvSpPr>
        <p:spPr bwMode="auto">
          <a:xfrm>
            <a:off x="7847013" y="1660525"/>
            <a:ext cx="0" cy="32337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03" name="Line 35">
            <a:extLst>
              <a:ext uri="{FF2B5EF4-FFF2-40B4-BE49-F238E27FC236}">
                <a16:creationId xmlns:a16="http://schemas.microsoft.com/office/drawing/2014/main" id="{5E5688BB-055E-8DAB-E6E2-7438EC660B93}"/>
              </a:ext>
            </a:extLst>
          </p:cNvPr>
          <p:cNvSpPr>
            <a:spLocks noChangeShapeType="1"/>
          </p:cNvSpPr>
          <p:nvPr/>
        </p:nvSpPr>
        <p:spPr bwMode="auto">
          <a:xfrm>
            <a:off x="6804025" y="6076950"/>
            <a:ext cx="20828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4" name="Rectangle 36">
            <a:extLst>
              <a:ext uri="{FF2B5EF4-FFF2-40B4-BE49-F238E27FC236}">
                <a16:creationId xmlns:a16="http://schemas.microsoft.com/office/drawing/2014/main" id="{8198CA95-3E4E-B963-A0CF-47BF421B90A1}"/>
              </a:ext>
            </a:extLst>
          </p:cNvPr>
          <p:cNvSpPr>
            <a:spLocks noChangeArrowheads="1"/>
          </p:cNvSpPr>
          <p:nvPr/>
        </p:nvSpPr>
        <p:spPr bwMode="auto">
          <a:xfrm>
            <a:off x="5994400" y="1130300"/>
            <a:ext cx="811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التذكر</a:t>
            </a:r>
          </a:p>
          <a:p>
            <a:pPr algn="ctr" eaLnBrk="1" hangingPunct="1">
              <a:spcBef>
                <a:spcPct val="20000"/>
              </a:spcBef>
            </a:pPr>
            <a:r>
              <a:rPr lang="ar-SA" altLang="en-US" sz="1600">
                <a:solidFill>
                  <a:srgbClr val="FF3300"/>
                </a:solidFill>
                <a:cs typeface="AL-Mohanad Bold" pitchFamily="2" charset="0"/>
              </a:rPr>
              <a:t>20هدف</a:t>
            </a:r>
            <a:endParaRPr lang="en-US" altLang="en-US" sz="1600">
              <a:solidFill>
                <a:srgbClr val="FF3300"/>
              </a:solidFill>
              <a:cs typeface="AL-Mohanad Bold" pitchFamily="2" charset="0"/>
            </a:endParaRPr>
          </a:p>
        </p:txBody>
      </p:sp>
      <p:sp>
        <p:nvSpPr>
          <p:cNvPr id="54305" name="Rectangle 37">
            <a:extLst>
              <a:ext uri="{FF2B5EF4-FFF2-40B4-BE49-F238E27FC236}">
                <a16:creationId xmlns:a16="http://schemas.microsoft.com/office/drawing/2014/main" id="{0979362B-C3AF-597B-643D-59710D584265}"/>
              </a:ext>
            </a:extLst>
          </p:cNvPr>
          <p:cNvSpPr>
            <a:spLocks noChangeArrowheads="1"/>
          </p:cNvSpPr>
          <p:nvPr/>
        </p:nvSpPr>
        <p:spPr bwMode="auto">
          <a:xfrm>
            <a:off x="5184775" y="1130300"/>
            <a:ext cx="809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الفهم</a:t>
            </a:r>
          </a:p>
          <a:p>
            <a:pPr algn="ctr" eaLnBrk="1" hangingPunct="1">
              <a:spcBef>
                <a:spcPct val="20000"/>
              </a:spcBef>
            </a:pPr>
            <a:r>
              <a:rPr lang="ar-SA" altLang="en-US" sz="1600">
                <a:solidFill>
                  <a:srgbClr val="FF3300"/>
                </a:solidFill>
                <a:cs typeface="AL-Mohanad Bold" pitchFamily="2" charset="0"/>
              </a:rPr>
              <a:t>15هدف</a:t>
            </a:r>
            <a:endParaRPr lang="en-US" altLang="en-US" sz="1600">
              <a:solidFill>
                <a:srgbClr val="FF3300"/>
              </a:solidFill>
              <a:cs typeface="AL-Mohanad Bold" pitchFamily="2" charset="0"/>
            </a:endParaRPr>
          </a:p>
        </p:txBody>
      </p:sp>
      <p:sp>
        <p:nvSpPr>
          <p:cNvPr id="54306" name="Rectangle 38">
            <a:extLst>
              <a:ext uri="{FF2B5EF4-FFF2-40B4-BE49-F238E27FC236}">
                <a16:creationId xmlns:a16="http://schemas.microsoft.com/office/drawing/2014/main" id="{729DB06F-8088-B41A-3AD0-6B75C62EF2E1}"/>
              </a:ext>
            </a:extLst>
          </p:cNvPr>
          <p:cNvSpPr>
            <a:spLocks noChangeArrowheads="1"/>
          </p:cNvSpPr>
          <p:nvPr/>
        </p:nvSpPr>
        <p:spPr bwMode="auto">
          <a:xfrm>
            <a:off x="4373563" y="1130300"/>
            <a:ext cx="81121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التطبيق</a:t>
            </a:r>
          </a:p>
          <a:p>
            <a:pPr algn="ctr" eaLnBrk="1" hangingPunct="1">
              <a:spcBef>
                <a:spcPct val="20000"/>
              </a:spcBef>
            </a:pPr>
            <a:r>
              <a:rPr lang="ar-SA" altLang="en-US" sz="1600">
                <a:solidFill>
                  <a:srgbClr val="FF3300"/>
                </a:solidFill>
                <a:cs typeface="AL-Mohanad Bold" pitchFamily="2" charset="0"/>
              </a:rPr>
              <a:t>10 أهداف</a:t>
            </a:r>
            <a:endParaRPr lang="en-US" altLang="en-US" sz="1600">
              <a:solidFill>
                <a:srgbClr val="FF3300"/>
              </a:solidFill>
              <a:cs typeface="AL-Mohanad Bold" pitchFamily="2" charset="0"/>
            </a:endParaRPr>
          </a:p>
        </p:txBody>
      </p:sp>
      <p:sp>
        <p:nvSpPr>
          <p:cNvPr id="54307" name="Rectangle 39">
            <a:extLst>
              <a:ext uri="{FF2B5EF4-FFF2-40B4-BE49-F238E27FC236}">
                <a16:creationId xmlns:a16="http://schemas.microsoft.com/office/drawing/2014/main" id="{7E8DB8C3-367A-C499-0D8C-E3D1A94918AC}"/>
              </a:ext>
            </a:extLst>
          </p:cNvPr>
          <p:cNvSpPr>
            <a:spLocks noChangeArrowheads="1"/>
          </p:cNvSpPr>
          <p:nvPr/>
        </p:nvSpPr>
        <p:spPr bwMode="auto">
          <a:xfrm>
            <a:off x="3565525" y="1130300"/>
            <a:ext cx="8080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التحليل</a:t>
            </a:r>
          </a:p>
          <a:p>
            <a:pPr algn="ctr" eaLnBrk="1" hangingPunct="1">
              <a:spcBef>
                <a:spcPct val="20000"/>
              </a:spcBef>
            </a:pPr>
            <a:r>
              <a:rPr lang="ar-SA" altLang="en-US" sz="1600">
                <a:solidFill>
                  <a:srgbClr val="FF3300"/>
                </a:solidFill>
                <a:cs typeface="AL-Mohanad Bold" pitchFamily="2" charset="0"/>
              </a:rPr>
              <a:t>5 اهداف</a:t>
            </a:r>
            <a:endParaRPr lang="en-US" altLang="en-US" sz="1600">
              <a:solidFill>
                <a:srgbClr val="FF3300"/>
              </a:solidFill>
              <a:cs typeface="AL-Mohanad Bold" pitchFamily="2" charset="0"/>
            </a:endParaRPr>
          </a:p>
        </p:txBody>
      </p:sp>
      <p:sp>
        <p:nvSpPr>
          <p:cNvPr id="54308" name="Rectangle 40">
            <a:extLst>
              <a:ext uri="{FF2B5EF4-FFF2-40B4-BE49-F238E27FC236}">
                <a16:creationId xmlns:a16="http://schemas.microsoft.com/office/drawing/2014/main" id="{4536E96D-E32F-92BB-3827-A8377C2DB010}"/>
              </a:ext>
            </a:extLst>
          </p:cNvPr>
          <p:cNvSpPr>
            <a:spLocks noChangeArrowheads="1"/>
          </p:cNvSpPr>
          <p:nvPr/>
        </p:nvSpPr>
        <p:spPr bwMode="auto">
          <a:xfrm>
            <a:off x="2755900" y="1130300"/>
            <a:ext cx="809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a:t>
            </a:r>
            <a:endParaRPr lang="en-US" altLang="en-US" sz="1600">
              <a:solidFill>
                <a:srgbClr val="FF3300"/>
              </a:solidFill>
              <a:cs typeface="AL-Mohanad Bold" pitchFamily="2" charset="0"/>
            </a:endParaRPr>
          </a:p>
        </p:txBody>
      </p:sp>
      <p:sp>
        <p:nvSpPr>
          <p:cNvPr id="54309" name="Rectangle 41">
            <a:extLst>
              <a:ext uri="{FF2B5EF4-FFF2-40B4-BE49-F238E27FC236}">
                <a16:creationId xmlns:a16="http://schemas.microsoft.com/office/drawing/2014/main" id="{B2A5FB8D-08BB-D75D-9960-E617F17DEA24}"/>
              </a:ext>
            </a:extLst>
          </p:cNvPr>
          <p:cNvSpPr>
            <a:spLocks noChangeArrowheads="1"/>
          </p:cNvSpPr>
          <p:nvPr/>
        </p:nvSpPr>
        <p:spPr bwMode="auto">
          <a:xfrm>
            <a:off x="2755900" y="584200"/>
            <a:ext cx="40497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الاهداف السلوكية</a:t>
            </a:r>
            <a:endParaRPr lang="en-US" altLang="en-US" sz="1800">
              <a:cs typeface="AL-Mohanad Bold" pitchFamily="2" charset="0"/>
            </a:endParaRPr>
          </a:p>
        </p:txBody>
      </p:sp>
      <p:sp>
        <p:nvSpPr>
          <p:cNvPr id="54310" name="Rectangle 42">
            <a:extLst>
              <a:ext uri="{FF2B5EF4-FFF2-40B4-BE49-F238E27FC236}">
                <a16:creationId xmlns:a16="http://schemas.microsoft.com/office/drawing/2014/main" id="{F0A24761-3855-1AC3-8CDB-39312BC2BAAB}"/>
              </a:ext>
            </a:extLst>
          </p:cNvPr>
          <p:cNvSpPr>
            <a:spLocks noChangeArrowheads="1"/>
          </p:cNvSpPr>
          <p:nvPr/>
        </p:nvSpPr>
        <p:spPr bwMode="auto">
          <a:xfrm>
            <a:off x="1944688" y="584200"/>
            <a:ext cx="811212"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الاسئلة</a:t>
            </a:r>
            <a:endParaRPr lang="en-US" altLang="en-US" sz="1400">
              <a:cs typeface="AL-Mohanad Bold" pitchFamily="2" charset="0"/>
            </a:endParaRPr>
          </a:p>
        </p:txBody>
      </p:sp>
      <p:sp>
        <p:nvSpPr>
          <p:cNvPr id="54311" name="Rectangle 43">
            <a:extLst>
              <a:ext uri="{FF2B5EF4-FFF2-40B4-BE49-F238E27FC236}">
                <a16:creationId xmlns:a16="http://schemas.microsoft.com/office/drawing/2014/main" id="{AEC18B31-0C4D-11AF-9688-68669491704D}"/>
              </a:ext>
            </a:extLst>
          </p:cNvPr>
          <p:cNvSpPr>
            <a:spLocks noChangeArrowheads="1"/>
          </p:cNvSpPr>
          <p:nvPr/>
        </p:nvSpPr>
        <p:spPr bwMode="auto">
          <a:xfrm>
            <a:off x="1192213" y="584200"/>
            <a:ext cx="7524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الدرجات</a:t>
            </a:r>
            <a:endParaRPr lang="en-US" altLang="en-US" sz="1400">
              <a:cs typeface="AL-Mohanad Bold" pitchFamily="2" charset="0"/>
            </a:endParaRPr>
          </a:p>
        </p:txBody>
      </p:sp>
      <p:sp>
        <p:nvSpPr>
          <p:cNvPr id="54312" name="Rectangle 44">
            <a:extLst>
              <a:ext uri="{FF2B5EF4-FFF2-40B4-BE49-F238E27FC236}">
                <a16:creationId xmlns:a16="http://schemas.microsoft.com/office/drawing/2014/main" id="{22BDB73F-D1C8-30F7-BF85-9F252CCFD31B}"/>
              </a:ext>
            </a:extLst>
          </p:cNvPr>
          <p:cNvSpPr>
            <a:spLocks noChangeArrowheads="1"/>
          </p:cNvSpPr>
          <p:nvPr/>
        </p:nvSpPr>
        <p:spPr bwMode="auto">
          <a:xfrm>
            <a:off x="323850" y="584200"/>
            <a:ext cx="86836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الاوزان النسبية للموضوعات</a:t>
            </a:r>
            <a:endParaRPr lang="en-US" altLang="en-US" sz="1400">
              <a:cs typeface="AL-Mohanad Bold" pitchFamily="2" charset="0"/>
            </a:endParaRPr>
          </a:p>
        </p:txBody>
      </p:sp>
      <p:sp>
        <p:nvSpPr>
          <p:cNvPr id="54313" name="Line 45">
            <a:extLst>
              <a:ext uri="{FF2B5EF4-FFF2-40B4-BE49-F238E27FC236}">
                <a16:creationId xmlns:a16="http://schemas.microsoft.com/office/drawing/2014/main" id="{FB978D99-BD75-77A9-B081-714F287A4D21}"/>
              </a:ext>
            </a:extLst>
          </p:cNvPr>
          <p:cNvSpPr>
            <a:spLocks noChangeShapeType="1"/>
          </p:cNvSpPr>
          <p:nvPr/>
        </p:nvSpPr>
        <p:spPr bwMode="auto">
          <a:xfrm>
            <a:off x="323850" y="584200"/>
            <a:ext cx="64817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14" name="Line 46">
            <a:extLst>
              <a:ext uri="{FF2B5EF4-FFF2-40B4-BE49-F238E27FC236}">
                <a16:creationId xmlns:a16="http://schemas.microsoft.com/office/drawing/2014/main" id="{3DD8F957-383F-9C74-89AE-A119C3BB2AF6}"/>
              </a:ext>
            </a:extLst>
          </p:cNvPr>
          <p:cNvSpPr>
            <a:spLocks noChangeShapeType="1"/>
          </p:cNvSpPr>
          <p:nvPr/>
        </p:nvSpPr>
        <p:spPr bwMode="auto">
          <a:xfrm>
            <a:off x="323850" y="1674813"/>
            <a:ext cx="648176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15" name="Line 47">
            <a:extLst>
              <a:ext uri="{FF2B5EF4-FFF2-40B4-BE49-F238E27FC236}">
                <a16:creationId xmlns:a16="http://schemas.microsoft.com/office/drawing/2014/main" id="{3648C3FC-CF51-552C-216C-CDB2D3F5343A}"/>
              </a:ext>
            </a:extLst>
          </p:cNvPr>
          <p:cNvSpPr>
            <a:spLocks noChangeShapeType="1"/>
          </p:cNvSpPr>
          <p:nvPr/>
        </p:nvSpPr>
        <p:spPr bwMode="auto">
          <a:xfrm>
            <a:off x="323850"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16" name="Line 48">
            <a:extLst>
              <a:ext uri="{FF2B5EF4-FFF2-40B4-BE49-F238E27FC236}">
                <a16:creationId xmlns:a16="http://schemas.microsoft.com/office/drawing/2014/main" id="{F42752BE-5FC0-F601-BB1B-EEF88CDF18DD}"/>
              </a:ext>
            </a:extLst>
          </p:cNvPr>
          <p:cNvSpPr>
            <a:spLocks noChangeShapeType="1"/>
          </p:cNvSpPr>
          <p:nvPr/>
        </p:nvSpPr>
        <p:spPr bwMode="auto">
          <a:xfrm>
            <a:off x="1944688"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17" name="Line 49">
            <a:extLst>
              <a:ext uri="{FF2B5EF4-FFF2-40B4-BE49-F238E27FC236}">
                <a16:creationId xmlns:a16="http://schemas.microsoft.com/office/drawing/2014/main" id="{17B6684D-F5AD-BA64-E8AE-F50EB558CBA3}"/>
              </a:ext>
            </a:extLst>
          </p:cNvPr>
          <p:cNvSpPr>
            <a:spLocks noChangeShapeType="1"/>
          </p:cNvSpPr>
          <p:nvPr/>
        </p:nvSpPr>
        <p:spPr bwMode="auto">
          <a:xfrm>
            <a:off x="6805613"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18" name="Line 50">
            <a:extLst>
              <a:ext uri="{FF2B5EF4-FFF2-40B4-BE49-F238E27FC236}">
                <a16:creationId xmlns:a16="http://schemas.microsoft.com/office/drawing/2014/main" id="{3A360BBC-D040-AC59-813F-B8708F3D6770}"/>
              </a:ext>
            </a:extLst>
          </p:cNvPr>
          <p:cNvSpPr>
            <a:spLocks noChangeShapeType="1"/>
          </p:cNvSpPr>
          <p:nvPr/>
        </p:nvSpPr>
        <p:spPr bwMode="auto">
          <a:xfrm>
            <a:off x="3565525"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19" name="Line 51">
            <a:extLst>
              <a:ext uri="{FF2B5EF4-FFF2-40B4-BE49-F238E27FC236}">
                <a16:creationId xmlns:a16="http://schemas.microsoft.com/office/drawing/2014/main" id="{85E9F68E-6F75-D904-4623-9859EDB99FE3}"/>
              </a:ext>
            </a:extLst>
          </p:cNvPr>
          <p:cNvSpPr>
            <a:spLocks noChangeShapeType="1"/>
          </p:cNvSpPr>
          <p:nvPr/>
        </p:nvSpPr>
        <p:spPr bwMode="auto">
          <a:xfrm>
            <a:off x="4373563"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20" name="Line 52">
            <a:extLst>
              <a:ext uri="{FF2B5EF4-FFF2-40B4-BE49-F238E27FC236}">
                <a16:creationId xmlns:a16="http://schemas.microsoft.com/office/drawing/2014/main" id="{2690962D-C5F8-A71B-2F3B-05216705787A}"/>
              </a:ext>
            </a:extLst>
          </p:cNvPr>
          <p:cNvSpPr>
            <a:spLocks noChangeShapeType="1"/>
          </p:cNvSpPr>
          <p:nvPr/>
        </p:nvSpPr>
        <p:spPr bwMode="auto">
          <a:xfrm>
            <a:off x="5184775"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21" name="Line 53">
            <a:extLst>
              <a:ext uri="{FF2B5EF4-FFF2-40B4-BE49-F238E27FC236}">
                <a16:creationId xmlns:a16="http://schemas.microsoft.com/office/drawing/2014/main" id="{EA2E1466-10B8-F907-1D26-27DA50D6F090}"/>
              </a:ext>
            </a:extLst>
          </p:cNvPr>
          <p:cNvSpPr>
            <a:spLocks noChangeShapeType="1"/>
          </p:cNvSpPr>
          <p:nvPr/>
        </p:nvSpPr>
        <p:spPr bwMode="auto">
          <a:xfrm>
            <a:off x="5994400" y="1130300"/>
            <a:ext cx="0" cy="544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22" name="Line 54">
            <a:extLst>
              <a:ext uri="{FF2B5EF4-FFF2-40B4-BE49-F238E27FC236}">
                <a16:creationId xmlns:a16="http://schemas.microsoft.com/office/drawing/2014/main" id="{B4031E68-32DF-32DD-21AC-10B655B288AA}"/>
              </a:ext>
            </a:extLst>
          </p:cNvPr>
          <p:cNvSpPr>
            <a:spLocks noChangeShapeType="1"/>
          </p:cNvSpPr>
          <p:nvPr/>
        </p:nvSpPr>
        <p:spPr bwMode="auto">
          <a:xfrm>
            <a:off x="2755900" y="1130300"/>
            <a:ext cx="40497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23" name="Line 55">
            <a:extLst>
              <a:ext uri="{FF2B5EF4-FFF2-40B4-BE49-F238E27FC236}">
                <a16:creationId xmlns:a16="http://schemas.microsoft.com/office/drawing/2014/main" id="{9CC69060-81CB-BCDC-4D54-6C2A7A123247}"/>
              </a:ext>
            </a:extLst>
          </p:cNvPr>
          <p:cNvSpPr>
            <a:spLocks noChangeShapeType="1"/>
          </p:cNvSpPr>
          <p:nvPr/>
        </p:nvSpPr>
        <p:spPr bwMode="auto">
          <a:xfrm>
            <a:off x="2755900"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24" name="Line 56">
            <a:extLst>
              <a:ext uri="{FF2B5EF4-FFF2-40B4-BE49-F238E27FC236}">
                <a16:creationId xmlns:a16="http://schemas.microsoft.com/office/drawing/2014/main" id="{D6A90BA0-7004-8D73-648E-7D47C3D7C009}"/>
              </a:ext>
            </a:extLst>
          </p:cNvPr>
          <p:cNvSpPr>
            <a:spLocks noChangeShapeType="1"/>
          </p:cNvSpPr>
          <p:nvPr/>
        </p:nvSpPr>
        <p:spPr bwMode="auto">
          <a:xfrm>
            <a:off x="1192213" y="584200"/>
            <a:ext cx="0" cy="10906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5" name="Rectangle 57">
            <a:extLst>
              <a:ext uri="{FF2B5EF4-FFF2-40B4-BE49-F238E27FC236}">
                <a16:creationId xmlns:a16="http://schemas.microsoft.com/office/drawing/2014/main" id="{22037A2D-CE73-81B8-5CB0-51737798D6C8}"/>
              </a:ext>
            </a:extLst>
          </p:cNvPr>
          <p:cNvSpPr>
            <a:spLocks noChangeArrowheads="1"/>
          </p:cNvSpPr>
          <p:nvPr/>
        </p:nvSpPr>
        <p:spPr bwMode="auto">
          <a:xfrm>
            <a:off x="5994400"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40%</a:t>
            </a:r>
            <a:endParaRPr lang="en-US" altLang="en-US" sz="2000">
              <a:solidFill>
                <a:srgbClr val="FF3300"/>
              </a:solidFill>
            </a:endParaRPr>
          </a:p>
        </p:txBody>
      </p:sp>
      <p:sp>
        <p:nvSpPr>
          <p:cNvPr id="54326" name="Rectangle 58">
            <a:extLst>
              <a:ext uri="{FF2B5EF4-FFF2-40B4-BE49-F238E27FC236}">
                <a16:creationId xmlns:a16="http://schemas.microsoft.com/office/drawing/2014/main" id="{F28B7BBC-2C56-02F1-E809-C7DEFFC378E7}"/>
              </a:ext>
            </a:extLst>
          </p:cNvPr>
          <p:cNvSpPr>
            <a:spLocks noChangeArrowheads="1"/>
          </p:cNvSpPr>
          <p:nvPr/>
        </p:nvSpPr>
        <p:spPr bwMode="auto">
          <a:xfrm>
            <a:off x="5184775"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30%</a:t>
            </a:r>
            <a:endParaRPr lang="en-US" altLang="en-US" sz="2000">
              <a:solidFill>
                <a:srgbClr val="FF3300"/>
              </a:solidFill>
            </a:endParaRPr>
          </a:p>
        </p:txBody>
      </p:sp>
      <p:sp>
        <p:nvSpPr>
          <p:cNvPr id="54327" name="Rectangle 59">
            <a:extLst>
              <a:ext uri="{FF2B5EF4-FFF2-40B4-BE49-F238E27FC236}">
                <a16:creationId xmlns:a16="http://schemas.microsoft.com/office/drawing/2014/main" id="{231DF33C-0710-EAD3-5ECE-F51FEC8425B1}"/>
              </a:ext>
            </a:extLst>
          </p:cNvPr>
          <p:cNvSpPr>
            <a:spLocks noChangeArrowheads="1"/>
          </p:cNvSpPr>
          <p:nvPr/>
        </p:nvSpPr>
        <p:spPr bwMode="auto">
          <a:xfrm>
            <a:off x="4373563" y="6076950"/>
            <a:ext cx="81121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20%</a:t>
            </a:r>
            <a:endParaRPr lang="en-US" altLang="en-US" sz="2000">
              <a:solidFill>
                <a:srgbClr val="FF3300"/>
              </a:solidFill>
            </a:endParaRPr>
          </a:p>
        </p:txBody>
      </p:sp>
      <p:sp>
        <p:nvSpPr>
          <p:cNvPr id="54328" name="Rectangle 60">
            <a:extLst>
              <a:ext uri="{FF2B5EF4-FFF2-40B4-BE49-F238E27FC236}">
                <a16:creationId xmlns:a16="http://schemas.microsoft.com/office/drawing/2014/main" id="{4039729C-7A4C-225B-1E0D-B5A5B357C713}"/>
              </a:ext>
            </a:extLst>
          </p:cNvPr>
          <p:cNvSpPr>
            <a:spLocks noChangeArrowheads="1"/>
          </p:cNvSpPr>
          <p:nvPr/>
        </p:nvSpPr>
        <p:spPr bwMode="auto">
          <a:xfrm>
            <a:off x="3563938"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10%</a:t>
            </a:r>
            <a:endParaRPr lang="en-US" altLang="en-US" sz="2000">
              <a:solidFill>
                <a:srgbClr val="FF3300"/>
              </a:solidFill>
            </a:endParaRPr>
          </a:p>
        </p:txBody>
      </p:sp>
      <p:sp>
        <p:nvSpPr>
          <p:cNvPr id="54329" name="Rectangle 61">
            <a:extLst>
              <a:ext uri="{FF2B5EF4-FFF2-40B4-BE49-F238E27FC236}">
                <a16:creationId xmlns:a16="http://schemas.microsoft.com/office/drawing/2014/main" id="{F95C457D-65E2-81D7-1B07-6E6D102A0578}"/>
              </a:ext>
            </a:extLst>
          </p:cNvPr>
          <p:cNvSpPr>
            <a:spLocks noChangeArrowheads="1"/>
          </p:cNvSpPr>
          <p:nvPr/>
        </p:nvSpPr>
        <p:spPr bwMode="auto">
          <a:xfrm>
            <a:off x="2754313"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0%</a:t>
            </a:r>
            <a:endParaRPr lang="en-US" altLang="en-US" sz="2000">
              <a:solidFill>
                <a:srgbClr val="FF3300"/>
              </a:solidFill>
            </a:endParaRPr>
          </a:p>
        </p:txBody>
      </p:sp>
      <p:sp>
        <p:nvSpPr>
          <p:cNvPr id="54330" name="Rectangle 62">
            <a:extLst>
              <a:ext uri="{FF2B5EF4-FFF2-40B4-BE49-F238E27FC236}">
                <a16:creationId xmlns:a16="http://schemas.microsoft.com/office/drawing/2014/main" id="{23F39577-EFBB-CD4A-5AE8-535BE413D87B}"/>
              </a:ext>
            </a:extLst>
          </p:cNvPr>
          <p:cNvSpPr>
            <a:spLocks noChangeArrowheads="1"/>
          </p:cNvSpPr>
          <p:nvPr/>
        </p:nvSpPr>
        <p:spPr bwMode="auto">
          <a:xfrm>
            <a:off x="1944688" y="6076950"/>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4331" name="Rectangle 63">
            <a:extLst>
              <a:ext uri="{FF2B5EF4-FFF2-40B4-BE49-F238E27FC236}">
                <a16:creationId xmlns:a16="http://schemas.microsoft.com/office/drawing/2014/main" id="{459D6CD1-EEFA-6E6E-DC57-E7AD04FC48D4}"/>
              </a:ext>
            </a:extLst>
          </p:cNvPr>
          <p:cNvSpPr>
            <a:spLocks noChangeArrowheads="1"/>
          </p:cNvSpPr>
          <p:nvPr/>
        </p:nvSpPr>
        <p:spPr bwMode="auto">
          <a:xfrm>
            <a:off x="1187450" y="6076950"/>
            <a:ext cx="75723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4332" name="Rectangle 64">
            <a:extLst>
              <a:ext uri="{FF2B5EF4-FFF2-40B4-BE49-F238E27FC236}">
                <a16:creationId xmlns:a16="http://schemas.microsoft.com/office/drawing/2014/main" id="{A7ADFE68-B27A-B66E-C0E4-076FF43100EA}"/>
              </a:ext>
            </a:extLst>
          </p:cNvPr>
          <p:cNvSpPr>
            <a:spLocks noChangeArrowheads="1"/>
          </p:cNvSpPr>
          <p:nvPr/>
        </p:nvSpPr>
        <p:spPr bwMode="auto">
          <a:xfrm>
            <a:off x="323850" y="6076950"/>
            <a:ext cx="863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l" eaLnBrk="1" hangingPunct="1">
              <a:spcBef>
                <a:spcPct val="20000"/>
              </a:spcBef>
            </a:pPr>
            <a:r>
              <a:rPr lang="ar-SA" altLang="en-US" sz="2000">
                <a:solidFill>
                  <a:srgbClr val="FF3300"/>
                </a:solidFill>
              </a:rPr>
              <a:t>100%</a:t>
            </a:r>
            <a:endParaRPr lang="en-US" altLang="en-US" sz="2000">
              <a:solidFill>
                <a:srgbClr val="FF3300"/>
              </a:solidFill>
            </a:endParaRPr>
          </a:p>
        </p:txBody>
      </p:sp>
      <p:sp>
        <p:nvSpPr>
          <p:cNvPr id="88129" name="Rectangle 65">
            <a:extLst>
              <a:ext uri="{FF2B5EF4-FFF2-40B4-BE49-F238E27FC236}">
                <a16:creationId xmlns:a16="http://schemas.microsoft.com/office/drawing/2014/main" id="{1C8AB729-D240-9365-8E38-409CB992E4D7}"/>
              </a:ext>
            </a:extLst>
          </p:cNvPr>
          <p:cNvSpPr>
            <a:spLocks noChangeArrowheads="1"/>
          </p:cNvSpPr>
          <p:nvPr/>
        </p:nvSpPr>
        <p:spPr bwMode="auto">
          <a:xfrm>
            <a:off x="5994400"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12</a:t>
            </a:r>
            <a:endParaRPr lang="en-US" altLang="en-US" sz="1800">
              <a:solidFill>
                <a:srgbClr val="0000FF"/>
              </a:solidFill>
            </a:endParaRPr>
          </a:p>
        </p:txBody>
      </p:sp>
      <p:sp>
        <p:nvSpPr>
          <p:cNvPr id="88130" name="Rectangle 66">
            <a:extLst>
              <a:ext uri="{FF2B5EF4-FFF2-40B4-BE49-F238E27FC236}">
                <a16:creationId xmlns:a16="http://schemas.microsoft.com/office/drawing/2014/main" id="{AC7C49EA-C042-A83E-57AA-CC40730A15AC}"/>
              </a:ext>
            </a:extLst>
          </p:cNvPr>
          <p:cNvSpPr>
            <a:spLocks noChangeArrowheads="1"/>
          </p:cNvSpPr>
          <p:nvPr/>
        </p:nvSpPr>
        <p:spPr bwMode="auto">
          <a:xfrm>
            <a:off x="5184775"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9</a:t>
            </a:r>
            <a:endParaRPr lang="en-US" altLang="en-US" sz="1800">
              <a:solidFill>
                <a:srgbClr val="0000FF"/>
              </a:solidFill>
            </a:endParaRPr>
          </a:p>
        </p:txBody>
      </p:sp>
      <p:sp>
        <p:nvSpPr>
          <p:cNvPr id="88131" name="Rectangle 67">
            <a:extLst>
              <a:ext uri="{FF2B5EF4-FFF2-40B4-BE49-F238E27FC236}">
                <a16:creationId xmlns:a16="http://schemas.microsoft.com/office/drawing/2014/main" id="{CC061573-3A93-C8A5-194D-A943150A3673}"/>
              </a:ext>
            </a:extLst>
          </p:cNvPr>
          <p:cNvSpPr>
            <a:spLocks noChangeArrowheads="1"/>
          </p:cNvSpPr>
          <p:nvPr/>
        </p:nvSpPr>
        <p:spPr bwMode="auto">
          <a:xfrm>
            <a:off x="4373563" y="5492750"/>
            <a:ext cx="811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6</a:t>
            </a:r>
            <a:endParaRPr lang="en-US" altLang="en-US" sz="1800">
              <a:solidFill>
                <a:srgbClr val="0000FF"/>
              </a:solidFill>
            </a:endParaRPr>
          </a:p>
        </p:txBody>
      </p:sp>
      <p:sp>
        <p:nvSpPr>
          <p:cNvPr id="88132" name="Rectangle 68">
            <a:extLst>
              <a:ext uri="{FF2B5EF4-FFF2-40B4-BE49-F238E27FC236}">
                <a16:creationId xmlns:a16="http://schemas.microsoft.com/office/drawing/2014/main" id="{DCD17FC5-1852-ADFB-F768-ACA0C92FE693}"/>
              </a:ext>
            </a:extLst>
          </p:cNvPr>
          <p:cNvSpPr>
            <a:spLocks noChangeArrowheads="1"/>
          </p:cNvSpPr>
          <p:nvPr/>
        </p:nvSpPr>
        <p:spPr bwMode="auto">
          <a:xfrm>
            <a:off x="3563938"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3</a:t>
            </a:r>
            <a:endParaRPr lang="en-US" altLang="en-US" sz="1800">
              <a:solidFill>
                <a:srgbClr val="0000FF"/>
              </a:solidFill>
            </a:endParaRPr>
          </a:p>
        </p:txBody>
      </p:sp>
      <p:sp>
        <p:nvSpPr>
          <p:cNvPr id="88133" name="Rectangle 69">
            <a:extLst>
              <a:ext uri="{FF2B5EF4-FFF2-40B4-BE49-F238E27FC236}">
                <a16:creationId xmlns:a16="http://schemas.microsoft.com/office/drawing/2014/main" id="{AFD06370-587D-D623-39AE-38D318548E91}"/>
              </a:ext>
            </a:extLst>
          </p:cNvPr>
          <p:cNvSpPr>
            <a:spLocks noChangeArrowheads="1"/>
          </p:cNvSpPr>
          <p:nvPr/>
        </p:nvSpPr>
        <p:spPr bwMode="auto">
          <a:xfrm>
            <a:off x="2754313"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00</a:t>
            </a:r>
            <a:endParaRPr lang="en-US" altLang="en-US" sz="1800">
              <a:solidFill>
                <a:srgbClr val="0000FF"/>
              </a:solidFill>
            </a:endParaRPr>
          </a:p>
        </p:txBody>
      </p:sp>
      <p:sp>
        <p:nvSpPr>
          <p:cNvPr id="54338" name="Rectangle 70">
            <a:extLst>
              <a:ext uri="{FF2B5EF4-FFF2-40B4-BE49-F238E27FC236}">
                <a16:creationId xmlns:a16="http://schemas.microsoft.com/office/drawing/2014/main" id="{02A38E5C-16B7-7FE4-EEAF-76DEB31254F7}"/>
              </a:ext>
            </a:extLst>
          </p:cNvPr>
          <p:cNvSpPr>
            <a:spLocks noChangeArrowheads="1"/>
          </p:cNvSpPr>
          <p:nvPr/>
        </p:nvSpPr>
        <p:spPr bwMode="auto">
          <a:xfrm>
            <a:off x="1944688" y="549275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4339" name="Rectangle 71">
            <a:extLst>
              <a:ext uri="{FF2B5EF4-FFF2-40B4-BE49-F238E27FC236}">
                <a16:creationId xmlns:a16="http://schemas.microsoft.com/office/drawing/2014/main" id="{00B34D7B-8C30-53D1-2300-674B424D24BF}"/>
              </a:ext>
            </a:extLst>
          </p:cNvPr>
          <p:cNvSpPr>
            <a:spLocks noChangeArrowheads="1"/>
          </p:cNvSpPr>
          <p:nvPr/>
        </p:nvSpPr>
        <p:spPr bwMode="auto">
          <a:xfrm>
            <a:off x="1187450" y="5492750"/>
            <a:ext cx="757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0000FF"/>
                </a:solidFill>
              </a:rPr>
              <a:t>30</a:t>
            </a:r>
            <a:endParaRPr lang="en-US" altLang="en-US" sz="2000">
              <a:solidFill>
                <a:srgbClr val="0000FF"/>
              </a:solidFill>
            </a:endParaRPr>
          </a:p>
        </p:txBody>
      </p:sp>
      <p:sp>
        <p:nvSpPr>
          <p:cNvPr id="54340" name="Rectangle 72">
            <a:extLst>
              <a:ext uri="{FF2B5EF4-FFF2-40B4-BE49-F238E27FC236}">
                <a16:creationId xmlns:a16="http://schemas.microsoft.com/office/drawing/2014/main" id="{06AE83CA-6A31-C352-DDB2-E7E11C2A2DE5}"/>
              </a:ext>
            </a:extLst>
          </p:cNvPr>
          <p:cNvSpPr>
            <a:spLocks noChangeArrowheads="1"/>
          </p:cNvSpPr>
          <p:nvPr/>
        </p:nvSpPr>
        <p:spPr bwMode="auto">
          <a:xfrm>
            <a:off x="323850" y="5492750"/>
            <a:ext cx="86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4341" name="Rectangle 73">
            <a:extLst>
              <a:ext uri="{FF2B5EF4-FFF2-40B4-BE49-F238E27FC236}">
                <a16:creationId xmlns:a16="http://schemas.microsoft.com/office/drawing/2014/main" id="{9D676037-16E2-2F62-2598-7ACA453F4528}"/>
              </a:ext>
            </a:extLst>
          </p:cNvPr>
          <p:cNvSpPr>
            <a:spLocks noChangeArrowheads="1"/>
          </p:cNvSpPr>
          <p:nvPr/>
        </p:nvSpPr>
        <p:spPr bwMode="auto">
          <a:xfrm>
            <a:off x="5994400"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8</a:t>
            </a:r>
            <a:endParaRPr lang="en-US" altLang="en-US" sz="1800">
              <a:solidFill>
                <a:srgbClr val="FF3300"/>
              </a:solidFill>
            </a:endParaRPr>
          </a:p>
        </p:txBody>
      </p:sp>
      <p:sp>
        <p:nvSpPr>
          <p:cNvPr id="54342" name="Rectangle 74">
            <a:extLst>
              <a:ext uri="{FF2B5EF4-FFF2-40B4-BE49-F238E27FC236}">
                <a16:creationId xmlns:a16="http://schemas.microsoft.com/office/drawing/2014/main" id="{3724804C-B6DF-21E3-803F-65FEB6097EE7}"/>
              </a:ext>
            </a:extLst>
          </p:cNvPr>
          <p:cNvSpPr>
            <a:spLocks noChangeArrowheads="1"/>
          </p:cNvSpPr>
          <p:nvPr/>
        </p:nvSpPr>
        <p:spPr bwMode="auto">
          <a:xfrm>
            <a:off x="5184775"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6</a:t>
            </a:r>
            <a:endParaRPr lang="en-US" altLang="en-US" sz="1800">
              <a:solidFill>
                <a:srgbClr val="FF3300"/>
              </a:solidFill>
            </a:endParaRPr>
          </a:p>
        </p:txBody>
      </p:sp>
      <p:sp>
        <p:nvSpPr>
          <p:cNvPr id="54343" name="Rectangle 75">
            <a:extLst>
              <a:ext uri="{FF2B5EF4-FFF2-40B4-BE49-F238E27FC236}">
                <a16:creationId xmlns:a16="http://schemas.microsoft.com/office/drawing/2014/main" id="{4FF3A335-9F49-7408-00BF-74BF1D5017DC}"/>
              </a:ext>
            </a:extLst>
          </p:cNvPr>
          <p:cNvSpPr>
            <a:spLocks noChangeArrowheads="1"/>
          </p:cNvSpPr>
          <p:nvPr/>
        </p:nvSpPr>
        <p:spPr bwMode="auto">
          <a:xfrm>
            <a:off x="4373563" y="4910138"/>
            <a:ext cx="8112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4</a:t>
            </a:r>
            <a:endParaRPr lang="en-US" altLang="en-US" sz="1800">
              <a:solidFill>
                <a:srgbClr val="FF3300"/>
              </a:solidFill>
            </a:endParaRPr>
          </a:p>
        </p:txBody>
      </p:sp>
      <p:sp>
        <p:nvSpPr>
          <p:cNvPr id="54344" name="Rectangle 76">
            <a:extLst>
              <a:ext uri="{FF2B5EF4-FFF2-40B4-BE49-F238E27FC236}">
                <a16:creationId xmlns:a16="http://schemas.microsoft.com/office/drawing/2014/main" id="{E436CE75-2AFF-005F-978C-C63F50B473E2}"/>
              </a:ext>
            </a:extLst>
          </p:cNvPr>
          <p:cNvSpPr>
            <a:spLocks noChangeArrowheads="1"/>
          </p:cNvSpPr>
          <p:nvPr/>
        </p:nvSpPr>
        <p:spPr bwMode="auto">
          <a:xfrm>
            <a:off x="3563938"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2</a:t>
            </a:r>
            <a:endParaRPr lang="en-US" altLang="en-US" sz="1800">
              <a:solidFill>
                <a:srgbClr val="FF3300"/>
              </a:solidFill>
            </a:endParaRPr>
          </a:p>
        </p:txBody>
      </p:sp>
      <p:sp>
        <p:nvSpPr>
          <p:cNvPr id="54345" name="Rectangle 77">
            <a:extLst>
              <a:ext uri="{FF2B5EF4-FFF2-40B4-BE49-F238E27FC236}">
                <a16:creationId xmlns:a16="http://schemas.microsoft.com/office/drawing/2014/main" id="{8C1757C1-F62A-A559-AD5B-CEF2AA0813C1}"/>
              </a:ext>
            </a:extLst>
          </p:cNvPr>
          <p:cNvSpPr>
            <a:spLocks noChangeArrowheads="1"/>
          </p:cNvSpPr>
          <p:nvPr/>
        </p:nvSpPr>
        <p:spPr bwMode="auto">
          <a:xfrm>
            <a:off x="2754313"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54346" name="Rectangle 78">
            <a:extLst>
              <a:ext uri="{FF2B5EF4-FFF2-40B4-BE49-F238E27FC236}">
                <a16:creationId xmlns:a16="http://schemas.microsoft.com/office/drawing/2014/main" id="{D95D3A0E-AD19-6038-1D34-299E1C06C723}"/>
              </a:ext>
            </a:extLst>
          </p:cNvPr>
          <p:cNvSpPr>
            <a:spLocks noChangeArrowheads="1"/>
          </p:cNvSpPr>
          <p:nvPr/>
        </p:nvSpPr>
        <p:spPr bwMode="auto">
          <a:xfrm>
            <a:off x="1944688" y="49101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20</a:t>
            </a:r>
            <a:endParaRPr lang="en-US" altLang="en-US" sz="2000">
              <a:solidFill>
                <a:srgbClr val="FF3300"/>
              </a:solidFill>
            </a:endParaRPr>
          </a:p>
        </p:txBody>
      </p:sp>
      <p:sp>
        <p:nvSpPr>
          <p:cNvPr id="54347" name="Rectangle 79">
            <a:extLst>
              <a:ext uri="{FF2B5EF4-FFF2-40B4-BE49-F238E27FC236}">
                <a16:creationId xmlns:a16="http://schemas.microsoft.com/office/drawing/2014/main" id="{7FFEE825-734E-9795-12CE-5EE91796B206}"/>
              </a:ext>
            </a:extLst>
          </p:cNvPr>
          <p:cNvSpPr>
            <a:spLocks noChangeArrowheads="1"/>
          </p:cNvSpPr>
          <p:nvPr/>
        </p:nvSpPr>
        <p:spPr bwMode="auto">
          <a:xfrm>
            <a:off x="1187450" y="4910138"/>
            <a:ext cx="75723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4348" name="Rectangle 80">
            <a:extLst>
              <a:ext uri="{FF2B5EF4-FFF2-40B4-BE49-F238E27FC236}">
                <a16:creationId xmlns:a16="http://schemas.microsoft.com/office/drawing/2014/main" id="{CF59ECEA-2952-F763-6020-6643BFD0222C}"/>
              </a:ext>
            </a:extLst>
          </p:cNvPr>
          <p:cNvSpPr>
            <a:spLocks noChangeArrowheads="1"/>
          </p:cNvSpPr>
          <p:nvPr/>
        </p:nvSpPr>
        <p:spPr bwMode="auto">
          <a:xfrm>
            <a:off x="323850" y="4910138"/>
            <a:ext cx="863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88145" name="Rectangle 81">
            <a:extLst>
              <a:ext uri="{FF2B5EF4-FFF2-40B4-BE49-F238E27FC236}">
                <a16:creationId xmlns:a16="http://schemas.microsoft.com/office/drawing/2014/main" id="{21A9BA89-0536-6EA1-43BC-91C985CF9F36}"/>
              </a:ext>
            </a:extLst>
          </p:cNvPr>
          <p:cNvSpPr>
            <a:spLocks noChangeArrowheads="1"/>
          </p:cNvSpPr>
          <p:nvPr/>
        </p:nvSpPr>
        <p:spPr bwMode="auto">
          <a:xfrm>
            <a:off x="5994400"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2.04</a:t>
            </a:r>
            <a:endParaRPr lang="en-US" altLang="en-US" sz="1800">
              <a:solidFill>
                <a:srgbClr val="0000FF"/>
              </a:solidFill>
            </a:endParaRPr>
          </a:p>
        </p:txBody>
      </p:sp>
      <p:sp>
        <p:nvSpPr>
          <p:cNvPr id="88146" name="Rectangle 82">
            <a:extLst>
              <a:ext uri="{FF2B5EF4-FFF2-40B4-BE49-F238E27FC236}">
                <a16:creationId xmlns:a16="http://schemas.microsoft.com/office/drawing/2014/main" id="{D7A8D27B-4922-E34C-F1EA-7CED3B1FA396}"/>
              </a:ext>
            </a:extLst>
          </p:cNvPr>
          <p:cNvSpPr>
            <a:spLocks noChangeArrowheads="1"/>
          </p:cNvSpPr>
          <p:nvPr/>
        </p:nvSpPr>
        <p:spPr bwMode="auto">
          <a:xfrm>
            <a:off x="5184775"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1.53</a:t>
            </a:r>
            <a:endParaRPr lang="en-US" altLang="en-US" sz="1800">
              <a:solidFill>
                <a:srgbClr val="0000FF"/>
              </a:solidFill>
            </a:endParaRPr>
          </a:p>
        </p:txBody>
      </p:sp>
      <p:sp>
        <p:nvSpPr>
          <p:cNvPr id="88147" name="Rectangle 83">
            <a:extLst>
              <a:ext uri="{FF2B5EF4-FFF2-40B4-BE49-F238E27FC236}">
                <a16:creationId xmlns:a16="http://schemas.microsoft.com/office/drawing/2014/main" id="{447F1DCE-F8B0-3FC0-9627-0EC1B50DEEDB}"/>
              </a:ext>
            </a:extLst>
          </p:cNvPr>
          <p:cNvSpPr>
            <a:spLocks noChangeArrowheads="1"/>
          </p:cNvSpPr>
          <p:nvPr/>
        </p:nvSpPr>
        <p:spPr bwMode="auto">
          <a:xfrm>
            <a:off x="4373563" y="4325938"/>
            <a:ext cx="811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1.02</a:t>
            </a:r>
            <a:endParaRPr lang="en-US" altLang="en-US" sz="1800">
              <a:solidFill>
                <a:srgbClr val="0000FF"/>
              </a:solidFill>
            </a:endParaRPr>
          </a:p>
        </p:txBody>
      </p:sp>
      <p:sp>
        <p:nvSpPr>
          <p:cNvPr id="88148" name="Rectangle 84">
            <a:extLst>
              <a:ext uri="{FF2B5EF4-FFF2-40B4-BE49-F238E27FC236}">
                <a16:creationId xmlns:a16="http://schemas.microsoft.com/office/drawing/2014/main" id="{8EE88BD2-37E9-C091-398A-8CD4C6BDE288}"/>
              </a:ext>
            </a:extLst>
          </p:cNvPr>
          <p:cNvSpPr>
            <a:spLocks noChangeArrowheads="1"/>
          </p:cNvSpPr>
          <p:nvPr/>
        </p:nvSpPr>
        <p:spPr bwMode="auto">
          <a:xfrm>
            <a:off x="3563938"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0.51</a:t>
            </a:r>
            <a:endParaRPr lang="en-US" altLang="en-US" sz="1800">
              <a:solidFill>
                <a:srgbClr val="0000FF"/>
              </a:solidFill>
            </a:endParaRPr>
          </a:p>
        </p:txBody>
      </p:sp>
      <p:sp>
        <p:nvSpPr>
          <p:cNvPr id="88149" name="Rectangle 85">
            <a:extLst>
              <a:ext uri="{FF2B5EF4-FFF2-40B4-BE49-F238E27FC236}">
                <a16:creationId xmlns:a16="http://schemas.microsoft.com/office/drawing/2014/main" id="{CFA0C63F-7496-FC17-09D2-E3EEB5A1B703}"/>
              </a:ext>
            </a:extLst>
          </p:cNvPr>
          <p:cNvSpPr>
            <a:spLocks noChangeArrowheads="1"/>
          </p:cNvSpPr>
          <p:nvPr/>
        </p:nvSpPr>
        <p:spPr bwMode="auto">
          <a:xfrm>
            <a:off x="2754313" y="4325938"/>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00</a:t>
            </a:r>
            <a:endParaRPr lang="en-US" altLang="en-US" sz="1800">
              <a:solidFill>
                <a:srgbClr val="0000FF"/>
              </a:solidFill>
            </a:endParaRPr>
          </a:p>
        </p:txBody>
      </p:sp>
      <p:sp>
        <p:nvSpPr>
          <p:cNvPr id="54354" name="Rectangle 86">
            <a:extLst>
              <a:ext uri="{FF2B5EF4-FFF2-40B4-BE49-F238E27FC236}">
                <a16:creationId xmlns:a16="http://schemas.microsoft.com/office/drawing/2014/main" id="{851661E3-F3C6-8EDD-0389-2FC7B61601C5}"/>
              </a:ext>
            </a:extLst>
          </p:cNvPr>
          <p:cNvSpPr>
            <a:spLocks noChangeArrowheads="1"/>
          </p:cNvSpPr>
          <p:nvPr/>
        </p:nvSpPr>
        <p:spPr bwMode="auto">
          <a:xfrm>
            <a:off x="5994400"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1.36</a:t>
            </a:r>
            <a:endParaRPr lang="en-US" altLang="en-US" sz="1800">
              <a:solidFill>
                <a:srgbClr val="FF3300"/>
              </a:solidFill>
            </a:endParaRPr>
          </a:p>
        </p:txBody>
      </p:sp>
      <p:sp>
        <p:nvSpPr>
          <p:cNvPr id="54355" name="Rectangle 87">
            <a:extLst>
              <a:ext uri="{FF2B5EF4-FFF2-40B4-BE49-F238E27FC236}">
                <a16:creationId xmlns:a16="http://schemas.microsoft.com/office/drawing/2014/main" id="{7C5888F2-284C-E77A-CA33-5A2562F82E56}"/>
              </a:ext>
            </a:extLst>
          </p:cNvPr>
          <p:cNvSpPr>
            <a:spLocks noChangeArrowheads="1"/>
          </p:cNvSpPr>
          <p:nvPr/>
        </p:nvSpPr>
        <p:spPr bwMode="auto">
          <a:xfrm>
            <a:off x="5184775"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1.02</a:t>
            </a:r>
            <a:endParaRPr lang="en-US" altLang="en-US" sz="1800">
              <a:solidFill>
                <a:srgbClr val="FF3300"/>
              </a:solidFill>
            </a:endParaRPr>
          </a:p>
        </p:txBody>
      </p:sp>
      <p:sp>
        <p:nvSpPr>
          <p:cNvPr id="54356" name="Rectangle 88">
            <a:extLst>
              <a:ext uri="{FF2B5EF4-FFF2-40B4-BE49-F238E27FC236}">
                <a16:creationId xmlns:a16="http://schemas.microsoft.com/office/drawing/2014/main" id="{E80F1723-1813-3B66-0063-A3D09D4A8AFC}"/>
              </a:ext>
            </a:extLst>
          </p:cNvPr>
          <p:cNvSpPr>
            <a:spLocks noChangeArrowheads="1"/>
          </p:cNvSpPr>
          <p:nvPr/>
        </p:nvSpPr>
        <p:spPr bwMode="auto">
          <a:xfrm>
            <a:off x="4373563" y="3817938"/>
            <a:ext cx="8112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0.68</a:t>
            </a:r>
            <a:endParaRPr lang="en-US" altLang="en-US" sz="1800">
              <a:solidFill>
                <a:srgbClr val="FF3300"/>
              </a:solidFill>
            </a:endParaRPr>
          </a:p>
        </p:txBody>
      </p:sp>
      <p:sp>
        <p:nvSpPr>
          <p:cNvPr id="54357" name="Rectangle 89">
            <a:extLst>
              <a:ext uri="{FF2B5EF4-FFF2-40B4-BE49-F238E27FC236}">
                <a16:creationId xmlns:a16="http://schemas.microsoft.com/office/drawing/2014/main" id="{707DF1B0-CEBD-DC5C-61AB-B2B95CB9A8F3}"/>
              </a:ext>
            </a:extLst>
          </p:cNvPr>
          <p:cNvSpPr>
            <a:spLocks noChangeArrowheads="1"/>
          </p:cNvSpPr>
          <p:nvPr/>
        </p:nvSpPr>
        <p:spPr bwMode="auto">
          <a:xfrm>
            <a:off x="3563938"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0.34</a:t>
            </a:r>
            <a:endParaRPr lang="en-US" altLang="en-US" sz="1800">
              <a:solidFill>
                <a:srgbClr val="FF3300"/>
              </a:solidFill>
            </a:endParaRPr>
          </a:p>
        </p:txBody>
      </p:sp>
      <p:sp>
        <p:nvSpPr>
          <p:cNvPr id="54358" name="Rectangle 90">
            <a:extLst>
              <a:ext uri="{FF2B5EF4-FFF2-40B4-BE49-F238E27FC236}">
                <a16:creationId xmlns:a16="http://schemas.microsoft.com/office/drawing/2014/main" id="{BF830D06-CCC7-3A70-D043-2A6D709E5613}"/>
              </a:ext>
            </a:extLst>
          </p:cNvPr>
          <p:cNvSpPr>
            <a:spLocks noChangeArrowheads="1"/>
          </p:cNvSpPr>
          <p:nvPr/>
        </p:nvSpPr>
        <p:spPr bwMode="auto">
          <a:xfrm>
            <a:off x="2754313" y="3817938"/>
            <a:ext cx="809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54359" name="Rectangle 91">
            <a:extLst>
              <a:ext uri="{FF2B5EF4-FFF2-40B4-BE49-F238E27FC236}">
                <a16:creationId xmlns:a16="http://schemas.microsoft.com/office/drawing/2014/main" id="{5DCCDFB8-1299-A044-335D-9B4C744299B2}"/>
              </a:ext>
            </a:extLst>
          </p:cNvPr>
          <p:cNvSpPr>
            <a:spLocks noChangeArrowheads="1"/>
          </p:cNvSpPr>
          <p:nvPr/>
        </p:nvSpPr>
        <p:spPr bwMode="auto">
          <a:xfrm>
            <a:off x="1944688" y="3817938"/>
            <a:ext cx="8096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3.4</a:t>
            </a:r>
            <a:endParaRPr lang="en-US" altLang="en-US" sz="2000">
              <a:solidFill>
                <a:srgbClr val="FF3300"/>
              </a:solidFill>
            </a:endParaRPr>
          </a:p>
        </p:txBody>
      </p:sp>
      <p:sp>
        <p:nvSpPr>
          <p:cNvPr id="88156" name="Rectangle 92">
            <a:extLst>
              <a:ext uri="{FF2B5EF4-FFF2-40B4-BE49-F238E27FC236}">
                <a16:creationId xmlns:a16="http://schemas.microsoft.com/office/drawing/2014/main" id="{BC38EEEE-FD20-44E9-EB8B-DDD732A5C85D}"/>
              </a:ext>
            </a:extLst>
          </p:cNvPr>
          <p:cNvSpPr>
            <a:spLocks noChangeArrowheads="1"/>
          </p:cNvSpPr>
          <p:nvPr/>
        </p:nvSpPr>
        <p:spPr bwMode="auto">
          <a:xfrm>
            <a:off x="1187450" y="3817938"/>
            <a:ext cx="7572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5.1</a:t>
            </a:r>
            <a:endParaRPr lang="en-US" altLang="en-US" sz="1800">
              <a:solidFill>
                <a:srgbClr val="0000FF"/>
              </a:solidFill>
            </a:endParaRPr>
          </a:p>
        </p:txBody>
      </p:sp>
      <p:sp>
        <p:nvSpPr>
          <p:cNvPr id="54361" name="Rectangle 93">
            <a:extLst>
              <a:ext uri="{FF2B5EF4-FFF2-40B4-BE49-F238E27FC236}">
                <a16:creationId xmlns:a16="http://schemas.microsoft.com/office/drawing/2014/main" id="{ED80CE14-F937-1463-0D3A-1CB759B5462D}"/>
              </a:ext>
            </a:extLst>
          </p:cNvPr>
          <p:cNvSpPr>
            <a:spLocks noChangeArrowheads="1"/>
          </p:cNvSpPr>
          <p:nvPr/>
        </p:nvSpPr>
        <p:spPr bwMode="auto">
          <a:xfrm>
            <a:off x="323850" y="3817938"/>
            <a:ext cx="863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17%</a:t>
            </a:r>
            <a:endParaRPr lang="en-US" altLang="en-US" sz="2000">
              <a:solidFill>
                <a:srgbClr val="FF3300"/>
              </a:solidFill>
            </a:endParaRPr>
          </a:p>
        </p:txBody>
      </p:sp>
      <p:sp>
        <p:nvSpPr>
          <p:cNvPr id="88158" name="Rectangle 94">
            <a:extLst>
              <a:ext uri="{FF2B5EF4-FFF2-40B4-BE49-F238E27FC236}">
                <a16:creationId xmlns:a16="http://schemas.microsoft.com/office/drawing/2014/main" id="{030C12A5-3D51-1F80-38F2-6D754024F493}"/>
              </a:ext>
            </a:extLst>
          </p:cNvPr>
          <p:cNvSpPr>
            <a:spLocks noChangeArrowheads="1"/>
          </p:cNvSpPr>
          <p:nvPr/>
        </p:nvSpPr>
        <p:spPr bwMode="auto">
          <a:xfrm>
            <a:off x="5994400"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6</a:t>
            </a:r>
            <a:endParaRPr lang="en-US" altLang="en-US" sz="1800">
              <a:solidFill>
                <a:srgbClr val="0000FF"/>
              </a:solidFill>
            </a:endParaRPr>
          </a:p>
        </p:txBody>
      </p:sp>
      <p:sp>
        <p:nvSpPr>
          <p:cNvPr id="88159" name="Rectangle 95">
            <a:extLst>
              <a:ext uri="{FF2B5EF4-FFF2-40B4-BE49-F238E27FC236}">
                <a16:creationId xmlns:a16="http://schemas.microsoft.com/office/drawing/2014/main" id="{43BD2CD8-2D7B-A81E-D6BF-6374C214DA84}"/>
              </a:ext>
            </a:extLst>
          </p:cNvPr>
          <p:cNvSpPr>
            <a:spLocks noChangeArrowheads="1"/>
          </p:cNvSpPr>
          <p:nvPr/>
        </p:nvSpPr>
        <p:spPr bwMode="auto">
          <a:xfrm>
            <a:off x="5184775"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4.5</a:t>
            </a:r>
            <a:endParaRPr lang="en-US" altLang="en-US" sz="1800">
              <a:solidFill>
                <a:srgbClr val="0000FF"/>
              </a:solidFill>
            </a:endParaRPr>
          </a:p>
        </p:txBody>
      </p:sp>
      <p:sp>
        <p:nvSpPr>
          <p:cNvPr id="88160" name="Rectangle 96">
            <a:extLst>
              <a:ext uri="{FF2B5EF4-FFF2-40B4-BE49-F238E27FC236}">
                <a16:creationId xmlns:a16="http://schemas.microsoft.com/office/drawing/2014/main" id="{368B8229-F9BA-6665-74E2-CF514639E8FD}"/>
              </a:ext>
            </a:extLst>
          </p:cNvPr>
          <p:cNvSpPr>
            <a:spLocks noChangeArrowheads="1"/>
          </p:cNvSpPr>
          <p:nvPr/>
        </p:nvSpPr>
        <p:spPr bwMode="auto">
          <a:xfrm>
            <a:off x="4373563" y="3321050"/>
            <a:ext cx="8112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3</a:t>
            </a:r>
            <a:endParaRPr lang="en-US" altLang="en-US" sz="1800">
              <a:solidFill>
                <a:srgbClr val="0000FF"/>
              </a:solidFill>
            </a:endParaRPr>
          </a:p>
        </p:txBody>
      </p:sp>
      <p:sp>
        <p:nvSpPr>
          <p:cNvPr id="88161" name="Rectangle 97">
            <a:extLst>
              <a:ext uri="{FF2B5EF4-FFF2-40B4-BE49-F238E27FC236}">
                <a16:creationId xmlns:a16="http://schemas.microsoft.com/office/drawing/2014/main" id="{E02FE01B-0B20-B1B6-48A6-940C03E6204D}"/>
              </a:ext>
            </a:extLst>
          </p:cNvPr>
          <p:cNvSpPr>
            <a:spLocks noChangeArrowheads="1"/>
          </p:cNvSpPr>
          <p:nvPr/>
        </p:nvSpPr>
        <p:spPr bwMode="auto">
          <a:xfrm>
            <a:off x="3563938"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1.5</a:t>
            </a:r>
            <a:endParaRPr lang="en-US" altLang="en-US" sz="1800">
              <a:solidFill>
                <a:srgbClr val="0000FF"/>
              </a:solidFill>
            </a:endParaRPr>
          </a:p>
        </p:txBody>
      </p:sp>
      <p:sp>
        <p:nvSpPr>
          <p:cNvPr id="88162" name="Rectangle 98">
            <a:extLst>
              <a:ext uri="{FF2B5EF4-FFF2-40B4-BE49-F238E27FC236}">
                <a16:creationId xmlns:a16="http://schemas.microsoft.com/office/drawing/2014/main" id="{8883258F-B280-DFBB-9214-D6D63C77D604}"/>
              </a:ext>
            </a:extLst>
          </p:cNvPr>
          <p:cNvSpPr>
            <a:spLocks noChangeArrowheads="1"/>
          </p:cNvSpPr>
          <p:nvPr/>
        </p:nvSpPr>
        <p:spPr bwMode="auto">
          <a:xfrm>
            <a:off x="2754313" y="3321050"/>
            <a:ext cx="8096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00</a:t>
            </a:r>
            <a:endParaRPr lang="en-US" altLang="en-US" sz="1800">
              <a:solidFill>
                <a:srgbClr val="0000FF"/>
              </a:solidFill>
            </a:endParaRPr>
          </a:p>
        </p:txBody>
      </p:sp>
      <p:sp>
        <p:nvSpPr>
          <p:cNvPr id="54367" name="Rectangle 99">
            <a:extLst>
              <a:ext uri="{FF2B5EF4-FFF2-40B4-BE49-F238E27FC236}">
                <a16:creationId xmlns:a16="http://schemas.microsoft.com/office/drawing/2014/main" id="{3F4D35D1-A9AD-DD61-CCED-E3FDCBF1F86D}"/>
              </a:ext>
            </a:extLst>
          </p:cNvPr>
          <p:cNvSpPr>
            <a:spLocks noChangeArrowheads="1"/>
          </p:cNvSpPr>
          <p:nvPr/>
        </p:nvSpPr>
        <p:spPr bwMode="auto">
          <a:xfrm>
            <a:off x="5994400"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4</a:t>
            </a:r>
            <a:endParaRPr lang="en-US" altLang="en-US" sz="1800">
              <a:solidFill>
                <a:srgbClr val="FF3300"/>
              </a:solidFill>
            </a:endParaRPr>
          </a:p>
        </p:txBody>
      </p:sp>
      <p:sp>
        <p:nvSpPr>
          <p:cNvPr id="54368" name="Rectangle 100">
            <a:extLst>
              <a:ext uri="{FF2B5EF4-FFF2-40B4-BE49-F238E27FC236}">
                <a16:creationId xmlns:a16="http://schemas.microsoft.com/office/drawing/2014/main" id="{EC78F429-7699-BC52-BC8A-AE907D631522}"/>
              </a:ext>
            </a:extLst>
          </p:cNvPr>
          <p:cNvSpPr>
            <a:spLocks noChangeArrowheads="1"/>
          </p:cNvSpPr>
          <p:nvPr/>
        </p:nvSpPr>
        <p:spPr bwMode="auto">
          <a:xfrm>
            <a:off x="5184775"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3</a:t>
            </a:r>
            <a:endParaRPr lang="en-US" altLang="en-US" sz="1800">
              <a:solidFill>
                <a:srgbClr val="FF3300"/>
              </a:solidFill>
            </a:endParaRPr>
          </a:p>
        </p:txBody>
      </p:sp>
      <p:sp>
        <p:nvSpPr>
          <p:cNvPr id="54369" name="Rectangle 101">
            <a:extLst>
              <a:ext uri="{FF2B5EF4-FFF2-40B4-BE49-F238E27FC236}">
                <a16:creationId xmlns:a16="http://schemas.microsoft.com/office/drawing/2014/main" id="{495D812F-C44E-3CAD-F657-984B5FF3CBB2}"/>
              </a:ext>
            </a:extLst>
          </p:cNvPr>
          <p:cNvSpPr>
            <a:spLocks noChangeArrowheads="1"/>
          </p:cNvSpPr>
          <p:nvPr/>
        </p:nvSpPr>
        <p:spPr bwMode="auto">
          <a:xfrm>
            <a:off x="4373563" y="2738438"/>
            <a:ext cx="8112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2</a:t>
            </a:r>
            <a:endParaRPr lang="en-US" altLang="en-US" sz="1800">
              <a:solidFill>
                <a:srgbClr val="FF3300"/>
              </a:solidFill>
            </a:endParaRPr>
          </a:p>
        </p:txBody>
      </p:sp>
      <p:sp>
        <p:nvSpPr>
          <p:cNvPr id="54370" name="Rectangle 102">
            <a:extLst>
              <a:ext uri="{FF2B5EF4-FFF2-40B4-BE49-F238E27FC236}">
                <a16:creationId xmlns:a16="http://schemas.microsoft.com/office/drawing/2014/main" id="{B3E07D06-B35B-7798-DD6D-5A5582B199BF}"/>
              </a:ext>
            </a:extLst>
          </p:cNvPr>
          <p:cNvSpPr>
            <a:spLocks noChangeArrowheads="1"/>
          </p:cNvSpPr>
          <p:nvPr/>
        </p:nvSpPr>
        <p:spPr bwMode="auto">
          <a:xfrm>
            <a:off x="3563938"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a:t>
            </a:r>
            <a:endParaRPr lang="en-US" altLang="en-US" sz="1800">
              <a:solidFill>
                <a:srgbClr val="FF3300"/>
              </a:solidFill>
            </a:endParaRPr>
          </a:p>
        </p:txBody>
      </p:sp>
      <p:sp>
        <p:nvSpPr>
          <p:cNvPr id="54371" name="Rectangle 103">
            <a:extLst>
              <a:ext uri="{FF2B5EF4-FFF2-40B4-BE49-F238E27FC236}">
                <a16:creationId xmlns:a16="http://schemas.microsoft.com/office/drawing/2014/main" id="{AD2DCFC3-7149-F133-519D-6E2A6EC9A3AE}"/>
              </a:ext>
            </a:extLst>
          </p:cNvPr>
          <p:cNvSpPr>
            <a:spLocks noChangeArrowheads="1"/>
          </p:cNvSpPr>
          <p:nvPr/>
        </p:nvSpPr>
        <p:spPr bwMode="auto">
          <a:xfrm>
            <a:off x="2754313" y="2738438"/>
            <a:ext cx="8096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54372" name="Rectangle 104">
            <a:extLst>
              <a:ext uri="{FF2B5EF4-FFF2-40B4-BE49-F238E27FC236}">
                <a16:creationId xmlns:a16="http://schemas.microsoft.com/office/drawing/2014/main" id="{D3F24F76-8DE3-7234-290D-73EFC2D7FF9D}"/>
              </a:ext>
            </a:extLst>
          </p:cNvPr>
          <p:cNvSpPr>
            <a:spLocks noChangeArrowheads="1"/>
          </p:cNvSpPr>
          <p:nvPr/>
        </p:nvSpPr>
        <p:spPr bwMode="auto">
          <a:xfrm>
            <a:off x="1944688" y="2738438"/>
            <a:ext cx="8096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10</a:t>
            </a:r>
            <a:endParaRPr lang="en-US" altLang="en-US" sz="2000">
              <a:solidFill>
                <a:srgbClr val="FF3300"/>
              </a:solidFill>
            </a:endParaRPr>
          </a:p>
        </p:txBody>
      </p:sp>
      <p:sp>
        <p:nvSpPr>
          <p:cNvPr id="88169" name="Rectangle 105">
            <a:extLst>
              <a:ext uri="{FF2B5EF4-FFF2-40B4-BE49-F238E27FC236}">
                <a16:creationId xmlns:a16="http://schemas.microsoft.com/office/drawing/2014/main" id="{3A1890ED-E46A-36BB-8214-381C71A8804D}"/>
              </a:ext>
            </a:extLst>
          </p:cNvPr>
          <p:cNvSpPr>
            <a:spLocks noChangeArrowheads="1"/>
          </p:cNvSpPr>
          <p:nvPr/>
        </p:nvSpPr>
        <p:spPr bwMode="auto">
          <a:xfrm>
            <a:off x="1187450" y="2738438"/>
            <a:ext cx="7572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15</a:t>
            </a:r>
            <a:endParaRPr lang="en-US" altLang="en-US" sz="1800">
              <a:solidFill>
                <a:srgbClr val="0000FF"/>
              </a:solidFill>
            </a:endParaRPr>
          </a:p>
        </p:txBody>
      </p:sp>
      <p:sp>
        <p:nvSpPr>
          <p:cNvPr id="54374" name="Rectangle 106">
            <a:extLst>
              <a:ext uri="{FF2B5EF4-FFF2-40B4-BE49-F238E27FC236}">
                <a16:creationId xmlns:a16="http://schemas.microsoft.com/office/drawing/2014/main" id="{661250E9-6234-963E-D0CB-EF40425299ED}"/>
              </a:ext>
            </a:extLst>
          </p:cNvPr>
          <p:cNvSpPr>
            <a:spLocks noChangeArrowheads="1"/>
          </p:cNvSpPr>
          <p:nvPr/>
        </p:nvSpPr>
        <p:spPr bwMode="auto">
          <a:xfrm>
            <a:off x="323850" y="2738438"/>
            <a:ext cx="863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50%</a:t>
            </a:r>
            <a:endParaRPr lang="en-US" altLang="en-US" sz="2000">
              <a:solidFill>
                <a:srgbClr val="FF3300"/>
              </a:solidFill>
            </a:endParaRPr>
          </a:p>
        </p:txBody>
      </p:sp>
      <p:sp>
        <p:nvSpPr>
          <p:cNvPr id="88171" name="Rectangle 107">
            <a:extLst>
              <a:ext uri="{FF2B5EF4-FFF2-40B4-BE49-F238E27FC236}">
                <a16:creationId xmlns:a16="http://schemas.microsoft.com/office/drawing/2014/main" id="{6D1BB0D4-DC42-9D56-D870-BF810B44111A}"/>
              </a:ext>
            </a:extLst>
          </p:cNvPr>
          <p:cNvSpPr>
            <a:spLocks noChangeArrowheads="1"/>
          </p:cNvSpPr>
          <p:nvPr/>
        </p:nvSpPr>
        <p:spPr bwMode="auto">
          <a:xfrm>
            <a:off x="5994400"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3.96</a:t>
            </a:r>
            <a:endParaRPr lang="en-US" altLang="en-US" sz="1800">
              <a:solidFill>
                <a:srgbClr val="0000FF"/>
              </a:solidFill>
            </a:endParaRPr>
          </a:p>
        </p:txBody>
      </p:sp>
      <p:sp>
        <p:nvSpPr>
          <p:cNvPr id="88172" name="Rectangle 108">
            <a:extLst>
              <a:ext uri="{FF2B5EF4-FFF2-40B4-BE49-F238E27FC236}">
                <a16:creationId xmlns:a16="http://schemas.microsoft.com/office/drawing/2014/main" id="{42399F2D-8CED-6B3F-CA9D-43FD52DAD0C4}"/>
              </a:ext>
            </a:extLst>
          </p:cNvPr>
          <p:cNvSpPr>
            <a:spLocks noChangeArrowheads="1"/>
          </p:cNvSpPr>
          <p:nvPr/>
        </p:nvSpPr>
        <p:spPr bwMode="auto">
          <a:xfrm>
            <a:off x="5184775"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2.97</a:t>
            </a:r>
            <a:endParaRPr lang="en-US" altLang="en-US" sz="1800">
              <a:solidFill>
                <a:srgbClr val="0000FF"/>
              </a:solidFill>
            </a:endParaRPr>
          </a:p>
        </p:txBody>
      </p:sp>
      <p:sp>
        <p:nvSpPr>
          <p:cNvPr id="88173" name="Rectangle 109">
            <a:extLst>
              <a:ext uri="{FF2B5EF4-FFF2-40B4-BE49-F238E27FC236}">
                <a16:creationId xmlns:a16="http://schemas.microsoft.com/office/drawing/2014/main" id="{FF83CD3C-B57F-80F1-8F4B-F4EC4C05C68C}"/>
              </a:ext>
            </a:extLst>
          </p:cNvPr>
          <p:cNvSpPr>
            <a:spLocks noChangeArrowheads="1"/>
          </p:cNvSpPr>
          <p:nvPr/>
        </p:nvSpPr>
        <p:spPr bwMode="auto">
          <a:xfrm>
            <a:off x="4373563" y="2243138"/>
            <a:ext cx="8112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1.98</a:t>
            </a:r>
            <a:endParaRPr lang="en-US" altLang="en-US" sz="1800">
              <a:solidFill>
                <a:srgbClr val="0000FF"/>
              </a:solidFill>
            </a:endParaRPr>
          </a:p>
        </p:txBody>
      </p:sp>
      <p:sp>
        <p:nvSpPr>
          <p:cNvPr id="88174" name="Rectangle 110">
            <a:extLst>
              <a:ext uri="{FF2B5EF4-FFF2-40B4-BE49-F238E27FC236}">
                <a16:creationId xmlns:a16="http://schemas.microsoft.com/office/drawing/2014/main" id="{D43B7B54-10B0-A0A7-158D-3DD09BB9403B}"/>
              </a:ext>
            </a:extLst>
          </p:cNvPr>
          <p:cNvSpPr>
            <a:spLocks noChangeArrowheads="1"/>
          </p:cNvSpPr>
          <p:nvPr/>
        </p:nvSpPr>
        <p:spPr bwMode="auto">
          <a:xfrm>
            <a:off x="3563938"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0.99</a:t>
            </a:r>
            <a:endParaRPr lang="en-US" altLang="en-US" sz="1800">
              <a:solidFill>
                <a:srgbClr val="0000FF"/>
              </a:solidFill>
            </a:endParaRPr>
          </a:p>
        </p:txBody>
      </p:sp>
      <p:sp>
        <p:nvSpPr>
          <p:cNvPr id="88175" name="Rectangle 111">
            <a:extLst>
              <a:ext uri="{FF2B5EF4-FFF2-40B4-BE49-F238E27FC236}">
                <a16:creationId xmlns:a16="http://schemas.microsoft.com/office/drawing/2014/main" id="{639C8658-7FCF-3DF8-0E35-E0CA304AD0B4}"/>
              </a:ext>
            </a:extLst>
          </p:cNvPr>
          <p:cNvSpPr>
            <a:spLocks noChangeArrowheads="1"/>
          </p:cNvSpPr>
          <p:nvPr/>
        </p:nvSpPr>
        <p:spPr bwMode="auto">
          <a:xfrm>
            <a:off x="2754313" y="2243138"/>
            <a:ext cx="809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00</a:t>
            </a:r>
            <a:endParaRPr lang="en-US" altLang="en-US" sz="1800">
              <a:solidFill>
                <a:srgbClr val="0000FF"/>
              </a:solidFill>
            </a:endParaRPr>
          </a:p>
        </p:txBody>
      </p:sp>
      <p:sp>
        <p:nvSpPr>
          <p:cNvPr id="54380" name="Rectangle 112">
            <a:extLst>
              <a:ext uri="{FF2B5EF4-FFF2-40B4-BE49-F238E27FC236}">
                <a16:creationId xmlns:a16="http://schemas.microsoft.com/office/drawing/2014/main" id="{CD73EA53-B854-053F-79DE-E45204898367}"/>
              </a:ext>
            </a:extLst>
          </p:cNvPr>
          <p:cNvSpPr>
            <a:spLocks noChangeArrowheads="1"/>
          </p:cNvSpPr>
          <p:nvPr/>
        </p:nvSpPr>
        <p:spPr bwMode="auto">
          <a:xfrm>
            <a:off x="5994400"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2.64</a:t>
            </a:r>
            <a:endParaRPr lang="en-US" altLang="en-US" sz="1800">
              <a:solidFill>
                <a:srgbClr val="FF3300"/>
              </a:solidFill>
            </a:endParaRPr>
          </a:p>
        </p:txBody>
      </p:sp>
      <p:sp>
        <p:nvSpPr>
          <p:cNvPr id="54381" name="Rectangle 113">
            <a:extLst>
              <a:ext uri="{FF2B5EF4-FFF2-40B4-BE49-F238E27FC236}">
                <a16:creationId xmlns:a16="http://schemas.microsoft.com/office/drawing/2014/main" id="{5B8689F0-D66B-1D26-88D3-80663D478443}"/>
              </a:ext>
            </a:extLst>
          </p:cNvPr>
          <p:cNvSpPr>
            <a:spLocks noChangeArrowheads="1"/>
          </p:cNvSpPr>
          <p:nvPr/>
        </p:nvSpPr>
        <p:spPr bwMode="auto">
          <a:xfrm>
            <a:off x="5184775"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1.98</a:t>
            </a:r>
            <a:endParaRPr lang="en-US" altLang="en-US" sz="1800">
              <a:solidFill>
                <a:srgbClr val="FF3300"/>
              </a:solidFill>
            </a:endParaRPr>
          </a:p>
        </p:txBody>
      </p:sp>
      <p:sp>
        <p:nvSpPr>
          <p:cNvPr id="54382" name="Rectangle 114">
            <a:extLst>
              <a:ext uri="{FF2B5EF4-FFF2-40B4-BE49-F238E27FC236}">
                <a16:creationId xmlns:a16="http://schemas.microsoft.com/office/drawing/2014/main" id="{94743554-B754-3C37-2CD7-4BF2C7CF4CA5}"/>
              </a:ext>
            </a:extLst>
          </p:cNvPr>
          <p:cNvSpPr>
            <a:spLocks noChangeArrowheads="1"/>
          </p:cNvSpPr>
          <p:nvPr/>
        </p:nvSpPr>
        <p:spPr bwMode="auto">
          <a:xfrm>
            <a:off x="4373563" y="1660525"/>
            <a:ext cx="81121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1.32</a:t>
            </a:r>
            <a:endParaRPr lang="en-US" altLang="en-US" sz="1800">
              <a:solidFill>
                <a:srgbClr val="FF3300"/>
              </a:solidFill>
            </a:endParaRPr>
          </a:p>
        </p:txBody>
      </p:sp>
      <p:sp>
        <p:nvSpPr>
          <p:cNvPr id="54383" name="Rectangle 115">
            <a:extLst>
              <a:ext uri="{FF2B5EF4-FFF2-40B4-BE49-F238E27FC236}">
                <a16:creationId xmlns:a16="http://schemas.microsoft.com/office/drawing/2014/main" id="{6872EF29-CA7A-C6DA-C29B-8B4772C17378}"/>
              </a:ext>
            </a:extLst>
          </p:cNvPr>
          <p:cNvSpPr>
            <a:spLocks noChangeArrowheads="1"/>
          </p:cNvSpPr>
          <p:nvPr/>
        </p:nvSpPr>
        <p:spPr bwMode="auto">
          <a:xfrm>
            <a:off x="3563938"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0.66</a:t>
            </a:r>
            <a:endParaRPr lang="en-US" altLang="en-US" sz="1800">
              <a:solidFill>
                <a:srgbClr val="FF3300"/>
              </a:solidFill>
            </a:endParaRPr>
          </a:p>
        </p:txBody>
      </p:sp>
      <p:sp>
        <p:nvSpPr>
          <p:cNvPr id="54384" name="Rectangle 116">
            <a:extLst>
              <a:ext uri="{FF2B5EF4-FFF2-40B4-BE49-F238E27FC236}">
                <a16:creationId xmlns:a16="http://schemas.microsoft.com/office/drawing/2014/main" id="{A0431FA0-0BCD-86A6-D064-4E9169A2C443}"/>
              </a:ext>
            </a:extLst>
          </p:cNvPr>
          <p:cNvSpPr>
            <a:spLocks noChangeArrowheads="1"/>
          </p:cNvSpPr>
          <p:nvPr/>
        </p:nvSpPr>
        <p:spPr bwMode="auto">
          <a:xfrm>
            <a:off x="2754313" y="1660525"/>
            <a:ext cx="809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54385" name="Rectangle 117">
            <a:extLst>
              <a:ext uri="{FF2B5EF4-FFF2-40B4-BE49-F238E27FC236}">
                <a16:creationId xmlns:a16="http://schemas.microsoft.com/office/drawing/2014/main" id="{2C5CB6DA-63BA-79B7-C582-5AA5B3773DAF}"/>
              </a:ext>
            </a:extLst>
          </p:cNvPr>
          <p:cNvSpPr>
            <a:spLocks noChangeArrowheads="1"/>
          </p:cNvSpPr>
          <p:nvPr/>
        </p:nvSpPr>
        <p:spPr bwMode="auto">
          <a:xfrm>
            <a:off x="1944688" y="1660525"/>
            <a:ext cx="809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6.6</a:t>
            </a:r>
            <a:endParaRPr lang="en-US" altLang="en-US" sz="2000">
              <a:solidFill>
                <a:srgbClr val="FF3300"/>
              </a:solidFill>
            </a:endParaRPr>
          </a:p>
        </p:txBody>
      </p:sp>
      <p:sp>
        <p:nvSpPr>
          <p:cNvPr id="88182" name="Rectangle 118">
            <a:extLst>
              <a:ext uri="{FF2B5EF4-FFF2-40B4-BE49-F238E27FC236}">
                <a16:creationId xmlns:a16="http://schemas.microsoft.com/office/drawing/2014/main" id="{CBCE693A-3CCE-F368-C63D-0E80D5B10568}"/>
              </a:ext>
            </a:extLst>
          </p:cNvPr>
          <p:cNvSpPr>
            <a:spLocks noChangeArrowheads="1"/>
          </p:cNvSpPr>
          <p:nvPr/>
        </p:nvSpPr>
        <p:spPr bwMode="auto">
          <a:xfrm>
            <a:off x="1187450" y="1660525"/>
            <a:ext cx="7572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9.9</a:t>
            </a:r>
            <a:endParaRPr lang="en-US" altLang="en-US" sz="1800">
              <a:solidFill>
                <a:srgbClr val="0000FF"/>
              </a:solidFill>
            </a:endParaRPr>
          </a:p>
        </p:txBody>
      </p:sp>
      <p:sp>
        <p:nvSpPr>
          <p:cNvPr id="54387" name="Rectangle 119">
            <a:extLst>
              <a:ext uri="{FF2B5EF4-FFF2-40B4-BE49-F238E27FC236}">
                <a16:creationId xmlns:a16="http://schemas.microsoft.com/office/drawing/2014/main" id="{A5B73925-7313-DA3C-0570-D978D9FA8E95}"/>
              </a:ext>
            </a:extLst>
          </p:cNvPr>
          <p:cNvSpPr>
            <a:spLocks noChangeArrowheads="1"/>
          </p:cNvSpPr>
          <p:nvPr/>
        </p:nvSpPr>
        <p:spPr bwMode="auto">
          <a:xfrm>
            <a:off x="323850" y="1660525"/>
            <a:ext cx="86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33%</a:t>
            </a:r>
            <a:endParaRPr lang="en-US" altLang="en-US" sz="2000">
              <a:solidFill>
                <a:srgbClr val="FF3300"/>
              </a:solidFill>
            </a:endParaRPr>
          </a:p>
        </p:txBody>
      </p:sp>
      <p:sp>
        <p:nvSpPr>
          <p:cNvPr id="54388" name="Line 120">
            <a:extLst>
              <a:ext uri="{FF2B5EF4-FFF2-40B4-BE49-F238E27FC236}">
                <a16:creationId xmlns:a16="http://schemas.microsoft.com/office/drawing/2014/main" id="{25CB5C84-0646-FDFC-A46D-431823BEC6EA}"/>
              </a:ext>
            </a:extLst>
          </p:cNvPr>
          <p:cNvSpPr>
            <a:spLocks noChangeShapeType="1"/>
          </p:cNvSpPr>
          <p:nvPr/>
        </p:nvSpPr>
        <p:spPr bwMode="auto">
          <a:xfrm>
            <a:off x="323850" y="1660525"/>
            <a:ext cx="64801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9" name="Line 121">
            <a:extLst>
              <a:ext uri="{FF2B5EF4-FFF2-40B4-BE49-F238E27FC236}">
                <a16:creationId xmlns:a16="http://schemas.microsoft.com/office/drawing/2014/main" id="{14EABCF1-9063-BE24-3620-705DF7526469}"/>
              </a:ext>
            </a:extLst>
          </p:cNvPr>
          <p:cNvSpPr>
            <a:spLocks noChangeShapeType="1"/>
          </p:cNvSpPr>
          <p:nvPr/>
        </p:nvSpPr>
        <p:spPr bwMode="auto">
          <a:xfrm>
            <a:off x="323850" y="27384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90" name="Line 122">
            <a:extLst>
              <a:ext uri="{FF2B5EF4-FFF2-40B4-BE49-F238E27FC236}">
                <a16:creationId xmlns:a16="http://schemas.microsoft.com/office/drawing/2014/main" id="{3532E3AB-AA2C-0C52-1630-C813E0ECE19D}"/>
              </a:ext>
            </a:extLst>
          </p:cNvPr>
          <p:cNvSpPr>
            <a:spLocks noChangeShapeType="1"/>
          </p:cNvSpPr>
          <p:nvPr/>
        </p:nvSpPr>
        <p:spPr bwMode="auto">
          <a:xfrm>
            <a:off x="323850" y="38179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91" name="Line 123">
            <a:extLst>
              <a:ext uri="{FF2B5EF4-FFF2-40B4-BE49-F238E27FC236}">
                <a16:creationId xmlns:a16="http://schemas.microsoft.com/office/drawing/2014/main" id="{A3DFF3EC-1891-7059-074E-A1EEAC5198CE}"/>
              </a:ext>
            </a:extLst>
          </p:cNvPr>
          <p:cNvSpPr>
            <a:spLocks noChangeShapeType="1"/>
          </p:cNvSpPr>
          <p:nvPr/>
        </p:nvSpPr>
        <p:spPr bwMode="auto">
          <a:xfrm>
            <a:off x="323850" y="4910138"/>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92" name="Line 124">
            <a:extLst>
              <a:ext uri="{FF2B5EF4-FFF2-40B4-BE49-F238E27FC236}">
                <a16:creationId xmlns:a16="http://schemas.microsoft.com/office/drawing/2014/main" id="{41FBA6CF-FF6E-971A-9187-DEFA1407D36B}"/>
              </a:ext>
            </a:extLst>
          </p:cNvPr>
          <p:cNvSpPr>
            <a:spLocks noChangeShapeType="1"/>
          </p:cNvSpPr>
          <p:nvPr/>
        </p:nvSpPr>
        <p:spPr bwMode="auto">
          <a:xfrm>
            <a:off x="323850" y="5492750"/>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393" name="Line 125">
            <a:extLst>
              <a:ext uri="{FF2B5EF4-FFF2-40B4-BE49-F238E27FC236}">
                <a16:creationId xmlns:a16="http://schemas.microsoft.com/office/drawing/2014/main" id="{7FEC365F-05DD-66B7-C31C-B5C229EECD1B}"/>
              </a:ext>
            </a:extLst>
          </p:cNvPr>
          <p:cNvSpPr>
            <a:spLocks noChangeShapeType="1"/>
          </p:cNvSpPr>
          <p:nvPr/>
        </p:nvSpPr>
        <p:spPr bwMode="auto">
          <a:xfrm>
            <a:off x="323850" y="6076950"/>
            <a:ext cx="24304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4" name="Line 126">
            <a:extLst>
              <a:ext uri="{FF2B5EF4-FFF2-40B4-BE49-F238E27FC236}">
                <a16:creationId xmlns:a16="http://schemas.microsoft.com/office/drawing/2014/main" id="{0C1687D1-7377-7BE9-7156-EC26F9405683}"/>
              </a:ext>
            </a:extLst>
          </p:cNvPr>
          <p:cNvSpPr>
            <a:spLocks noChangeShapeType="1"/>
          </p:cNvSpPr>
          <p:nvPr/>
        </p:nvSpPr>
        <p:spPr bwMode="auto">
          <a:xfrm>
            <a:off x="323850" y="6659563"/>
            <a:ext cx="648017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5" name="Line 127">
            <a:extLst>
              <a:ext uri="{FF2B5EF4-FFF2-40B4-BE49-F238E27FC236}">
                <a16:creationId xmlns:a16="http://schemas.microsoft.com/office/drawing/2014/main" id="{0D1FC5CD-6F73-20DB-9902-D2DEADE6D3FA}"/>
              </a:ext>
            </a:extLst>
          </p:cNvPr>
          <p:cNvSpPr>
            <a:spLocks noChangeShapeType="1"/>
          </p:cNvSpPr>
          <p:nvPr/>
        </p:nvSpPr>
        <p:spPr bwMode="auto">
          <a:xfrm>
            <a:off x="323850"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6" name="Line 128">
            <a:extLst>
              <a:ext uri="{FF2B5EF4-FFF2-40B4-BE49-F238E27FC236}">
                <a16:creationId xmlns:a16="http://schemas.microsoft.com/office/drawing/2014/main" id="{C520E663-4913-B850-96A5-DD5759C8AC78}"/>
              </a:ext>
            </a:extLst>
          </p:cNvPr>
          <p:cNvSpPr>
            <a:spLocks noChangeShapeType="1"/>
          </p:cNvSpPr>
          <p:nvPr/>
        </p:nvSpPr>
        <p:spPr bwMode="auto">
          <a:xfrm>
            <a:off x="3563938"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7" name="Line 129">
            <a:extLst>
              <a:ext uri="{FF2B5EF4-FFF2-40B4-BE49-F238E27FC236}">
                <a16:creationId xmlns:a16="http://schemas.microsoft.com/office/drawing/2014/main" id="{BECD84EB-C0A2-15B1-B311-31BE107B2929}"/>
              </a:ext>
            </a:extLst>
          </p:cNvPr>
          <p:cNvSpPr>
            <a:spLocks noChangeShapeType="1"/>
          </p:cNvSpPr>
          <p:nvPr/>
        </p:nvSpPr>
        <p:spPr bwMode="auto">
          <a:xfrm>
            <a:off x="4373563"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8" name="Line 130">
            <a:extLst>
              <a:ext uri="{FF2B5EF4-FFF2-40B4-BE49-F238E27FC236}">
                <a16:creationId xmlns:a16="http://schemas.microsoft.com/office/drawing/2014/main" id="{03EE85F5-D931-B076-D005-2A3AA6999F93}"/>
              </a:ext>
            </a:extLst>
          </p:cNvPr>
          <p:cNvSpPr>
            <a:spLocks noChangeShapeType="1"/>
          </p:cNvSpPr>
          <p:nvPr/>
        </p:nvSpPr>
        <p:spPr bwMode="auto">
          <a:xfrm>
            <a:off x="5184775"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9" name="Line 131">
            <a:extLst>
              <a:ext uri="{FF2B5EF4-FFF2-40B4-BE49-F238E27FC236}">
                <a16:creationId xmlns:a16="http://schemas.microsoft.com/office/drawing/2014/main" id="{F583382F-8974-4F32-17B0-0E570312F467}"/>
              </a:ext>
            </a:extLst>
          </p:cNvPr>
          <p:cNvSpPr>
            <a:spLocks noChangeShapeType="1"/>
          </p:cNvSpPr>
          <p:nvPr/>
        </p:nvSpPr>
        <p:spPr bwMode="auto">
          <a:xfrm>
            <a:off x="5994400" y="1660525"/>
            <a:ext cx="0" cy="4999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0" name="Line 132">
            <a:extLst>
              <a:ext uri="{FF2B5EF4-FFF2-40B4-BE49-F238E27FC236}">
                <a16:creationId xmlns:a16="http://schemas.microsoft.com/office/drawing/2014/main" id="{DC32A9AC-E700-B432-98C0-5A98A257D0F3}"/>
              </a:ext>
            </a:extLst>
          </p:cNvPr>
          <p:cNvSpPr>
            <a:spLocks noChangeShapeType="1"/>
          </p:cNvSpPr>
          <p:nvPr/>
        </p:nvSpPr>
        <p:spPr bwMode="auto">
          <a:xfrm>
            <a:off x="6804025"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1" name="Line 133">
            <a:extLst>
              <a:ext uri="{FF2B5EF4-FFF2-40B4-BE49-F238E27FC236}">
                <a16:creationId xmlns:a16="http://schemas.microsoft.com/office/drawing/2014/main" id="{074A8358-64DB-8965-ACC4-448FD5437A32}"/>
              </a:ext>
            </a:extLst>
          </p:cNvPr>
          <p:cNvSpPr>
            <a:spLocks noChangeShapeType="1"/>
          </p:cNvSpPr>
          <p:nvPr/>
        </p:nvSpPr>
        <p:spPr bwMode="auto">
          <a:xfrm>
            <a:off x="2754313" y="2243138"/>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2" name="Line 134">
            <a:extLst>
              <a:ext uri="{FF2B5EF4-FFF2-40B4-BE49-F238E27FC236}">
                <a16:creationId xmlns:a16="http://schemas.microsoft.com/office/drawing/2014/main" id="{69EBF766-8590-E10B-34EE-E3A3A174A787}"/>
              </a:ext>
            </a:extLst>
          </p:cNvPr>
          <p:cNvSpPr>
            <a:spLocks noChangeShapeType="1"/>
          </p:cNvSpPr>
          <p:nvPr/>
        </p:nvSpPr>
        <p:spPr bwMode="auto">
          <a:xfrm>
            <a:off x="2754313" y="3321050"/>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403" name="Line 135">
            <a:extLst>
              <a:ext uri="{FF2B5EF4-FFF2-40B4-BE49-F238E27FC236}">
                <a16:creationId xmlns:a16="http://schemas.microsoft.com/office/drawing/2014/main" id="{F627F375-63D7-5A31-7B45-F2AD1EDD20F5}"/>
              </a:ext>
            </a:extLst>
          </p:cNvPr>
          <p:cNvSpPr>
            <a:spLocks noChangeShapeType="1"/>
          </p:cNvSpPr>
          <p:nvPr/>
        </p:nvSpPr>
        <p:spPr bwMode="auto">
          <a:xfrm>
            <a:off x="2754313" y="4325938"/>
            <a:ext cx="40497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404" name="Line 136">
            <a:extLst>
              <a:ext uri="{FF2B5EF4-FFF2-40B4-BE49-F238E27FC236}">
                <a16:creationId xmlns:a16="http://schemas.microsoft.com/office/drawing/2014/main" id="{9A0CF377-7382-CCBE-7DF6-3BC02FA0A524}"/>
              </a:ext>
            </a:extLst>
          </p:cNvPr>
          <p:cNvSpPr>
            <a:spLocks noChangeShapeType="1"/>
          </p:cNvSpPr>
          <p:nvPr/>
        </p:nvSpPr>
        <p:spPr bwMode="auto">
          <a:xfrm>
            <a:off x="2754313"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5" name="Line 137">
            <a:extLst>
              <a:ext uri="{FF2B5EF4-FFF2-40B4-BE49-F238E27FC236}">
                <a16:creationId xmlns:a16="http://schemas.microsoft.com/office/drawing/2014/main" id="{2C40B4D2-708F-F817-34D2-C289248E0DA2}"/>
              </a:ext>
            </a:extLst>
          </p:cNvPr>
          <p:cNvSpPr>
            <a:spLocks noChangeShapeType="1"/>
          </p:cNvSpPr>
          <p:nvPr/>
        </p:nvSpPr>
        <p:spPr bwMode="auto">
          <a:xfrm>
            <a:off x="2754313" y="27384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406" name="Line 138">
            <a:extLst>
              <a:ext uri="{FF2B5EF4-FFF2-40B4-BE49-F238E27FC236}">
                <a16:creationId xmlns:a16="http://schemas.microsoft.com/office/drawing/2014/main" id="{426CD02A-4136-D0F4-2D65-FDB08DB43138}"/>
              </a:ext>
            </a:extLst>
          </p:cNvPr>
          <p:cNvSpPr>
            <a:spLocks noChangeShapeType="1"/>
          </p:cNvSpPr>
          <p:nvPr/>
        </p:nvSpPr>
        <p:spPr bwMode="auto">
          <a:xfrm>
            <a:off x="2754313" y="38179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407" name="Line 139">
            <a:extLst>
              <a:ext uri="{FF2B5EF4-FFF2-40B4-BE49-F238E27FC236}">
                <a16:creationId xmlns:a16="http://schemas.microsoft.com/office/drawing/2014/main" id="{87E9188C-2B23-E510-B25D-CF221D399B8C}"/>
              </a:ext>
            </a:extLst>
          </p:cNvPr>
          <p:cNvSpPr>
            <a:spLocks noChangeShapeType="1"/>
          </p:cNvSpPr>
          <p:nvPr/>
        </p:nvSpPr>
        <p:spPr bwMode="auto">
          <a:xfrm>
            <a:off x="2754313" y="4910138"/>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408" name="Line 140">
            <a:extLst>
              <a:ext uri="{FF2B5EF4-FFF2-40B4-BE49-F238E27FC236}">
                <a16:creationId xmlns:a16="http://schemas.microsoft.com/office/drawing/2014/main" id="{9A3F04D5-55FF-B281-CF97-A12DA07DC15C}"/>
              </a:ext>
            </a:extLst>
          </p:cNvPr>
          <p:cNvSpPr>
            <a:spLocks noChangeShapeType="1"/>
          </p:cNvSpPr>
          <p:nvPr/>
        </p:nvSpPr>
        <p:spPr bwMode="auto">
          <a:xfrm>
            <a:off x="2754313" y="5492750"/>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409" name="Line 141">
            <a:extLst>
              <a:ext uri="{FF2B5EF4-FFF2-40B4-BE49-F238E27FC236}">
                <a16:creationId xmlns:a16="http://schemas.microsoft.com/office/drawing/2014/main" id="{6AC72376-0386-C4B8-4929-0E314EBDC4FC}"/>
              </a:ext>
            </a:extLst>
          </p:cNvPr>
          <p:cNvSpPr>
            <a:spLocks noChangeShapeType="1"/>
          </p:cNvSpPr>
          <p:nvPr/>
        </p:nvSpPr>
        <p:spPr bwMode="auto">
          <a:xfrm>
            <a:off x="1944688"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10" name="Line 142">
            <a:extLst>
              <a:ext uri="{FF2B5EF4-FFF2-40B4-BE49-F238E27FC236}">
                <a16:creationId xmlns:a16="http://schemas.microsoft.com/office/drawing/2014/main" id="{CA57A8D1-097A-2C39-8B13-7C2E72E04838}"/>
              </a:ext>
            </a:extLst>
          </p:cNvPr>
          <p:cNvSpPr>
            <a:spLocks noChangeShapeType="1"/>
          </p:cNvSpPr>
          <p:nvPr/>
        </p:nvSpPr>
        <p:spPr bwMode="auto">
          <a:xfrm>
            <a:off x="2754313" y="6076950"/>
            <a:ext cx="40497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4411" name="Line 143">
            <a:extLst>
              <a:ext uri="{FF2B5EF4-FFF2-40B4-BE49-F238E27FC236}">
                <a16:creationId xmlns:a16="http://schemas.microsoft.com/office/drawing/2014/main" id="{82944942-DA2E-37C5-F897-20054631C27C}"/>
              </a:ext>
            </a:extLst>
          </p:cNvPr>
          <p:cNvSpPr>
            <a:spLocks noChangeShapeType="1"/>
          </p:cNvSpPr>
          <p:nvPr/>
        </p:nvSpPr>
        <p:spPr bwMode="auto">
          <a:xfrm>
            <a:off x="1187450" y="1660525"/>
            <a:ext cx="0" cy="49990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208" name="AutoShape 144">
            <a:extLst>
              <a:ext uri="{FF2B5EF4-FFF2-40B4-BE49-F238E27FC236}">
                <a16:creationId xmlns:a16="http://schemas.microsoft.com/office/drawing/2014/main" id="{383D4FCF-4DE4-DB62-EA6E-625B90BF4A5C}"/>
              </a:ext>
            </a:extLst>
          </p:cNvPr>
          <p:cNvSpPr>
            <a:spLocks noChangeArrowheads="1"/>
          </p:cNvSpPr>
          <p:nvPr/>
        </p:nvSpPr>
        <p:spPr bwMode="auto">
          <a:xfrm>
            <a:off x="1800225" y="2690813"/>
            <a:ext cx="4752975" cy="1476375"/>
          </a:xfrm>
          <a:prstGeom prst="wedgeEllipseCallout">
            <a:avLst>
              <a:gd name="adj1" fmla="val 46259"/>
              <a:gd name="adj2" fmla="val -66023"/>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a:lstStyle/>
          <a:p>
            <a:pPr algn="ctr">
              <a:defRPr/>
            </a:pPr>
            <a:r>
              <a:rPr lang="ar-SA" sz="1800">
                <a:latin typeface="Tahoma" pitchFamily="34" charset="0"/>
                <a:cs typeface="Tahoma" pitchFamily="34" charset="0"/>
              </a:rPr>
              <a:t>8- تحديد درجات الاسئلة في كل موضوع لكل مستوى من مستويات الاهداف</a:t>
            </a:r>
            <a:endParaRPr lang="en-US" sz="1800">
              <a:latin typeface="Tahoma" pitchFamily="34" charset="0"/>
              <a:cs typeface="Tahoma" pitchFamily="34" charset="0"/>
            </a:endParaRPr>
          </a:p>
        </p:txBody>
      </p:sp>
      <p:sp>
        <p:nvSpPr>
          <p:cNvPr id="88209" name="Rectangle 145">
            <a:extLst>
              <a:ext uri="{FF2B5EF4-FFF2-40B4-BE49-F238E27FC236}">
                <a16:creationId xmlns:a16="http://schemas.microsoft.com/office/drawing/2014/main" id="{2322D07D-6373-92E2-89B5-AE320DD51707}"/>
              </a:ext>
            </a:extLst>
          </p:cNvPr>
          <p:cNvSpPr>
            <a:spLocks noChangeArrowheads="1"/>
          </p:cNvSpPr>
          <p:nvPr/>
        </p:nvSpPr>
        <p:spPr bwMode="auto">
          <a:xfrm>
            <a:off x="215900" y="4149725"/>
            <a:ext cx="7634288" cy="468313"/>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wrap="none" anchor="ctr"/>
          <a:lstStyle/>
          <a:p>
            <a:pPr algn="ctr">
              <a:defRPr/>
            </a:pPr>
            <a:r>
              <a:rPr lang="ar-SA" sz="1600" dirty="0">
                <a:latin typeface="Tahoma" pitchFamily="34" charset="0"/>
                <a:cs typeface="Tahoma" pitchFamily="34" charset="0"/>
              </a:rPr>
              <a:t>الدرجة النهائية للاختبار</a:t>
            </a:r>
            <a:r>
              <a:rPr lang="en-US" sz="1600" dirty="0">
                <a:latin typeface="Tahoma" pitchFamily="34" charset="0"/>
                <a:cs typeface="Tahoma" pitchFamily="34" charset="0"/>
              </a:rPr>
              <a:t>x </a:t>
            </a:r>
            <a:r>
              <a:rPr lang="ar-SA" sz="1600" dirty="0">
                <a:latin typeface="Tahoma" pitchFamily="34" charset="0"/>
                <a:cs typeface="Tahoma" pitchFamily="34" charset="0"/>
              </a:rPr>
              <a:t>  الوزن النسبي لأهمية الموضوع </a:t>
            </a:r>
            <a:r>
              <a:rPr lang="en-US" sz="1600" dirty="0">
                <a:latin typeface="Tahoma" pitchFamily="34" charset="0"/>
                <a:cs typeface="Tahoma" pitchFamily="34" charset="0"/>
              </a:rPr>
              <a:t>x</a:t>
            </a:r>
            <a:r>
              <a:rPr lang="ar-SA" sz="1600" dirty="0">
                <a:latin typeface="Tahoma" pitchFamily="34" charset="0"/>
                <a:cs typeface="Tahoma" pitchFamily="34" charset="0"/>
              </a:rPr>
              <a:t> الوزن النسبي </a:t>
            </a:r>
            <a:r>
              <a:rPr lang="ar-SA" sz="1600" dirty="0" err="1">
                <a:latin typeface="Tahoma" pitchFamily="34" charset="0"/>
                <a:cs typeface="Tahoma" pitchFamily="34" charset="0"/>
              </a:rPr>
              <a:t>لاهداف</a:t>
            </a:r>
            <a:r>
              <a:rPr lang="ar-SA" sz="1600" dirty="0">
                <a:latin typeface="Tahoma" pitchFamily="34" charset="0"/>
                <a:cs typeface="Tahoma" pitchFamily="34" charset="0"/>
              </a:rPr>
              <a:t> المستوى</a:t>
            </a:r>
            <a:endParaRPr lang="en-US" sz="1600" dirty="0">
              <a:latin typeface="Tahoma" pitchFamily="34" charset="0"/>
              <a:cs typeface="Tahoma" pitchFamily="34" charset="0"/>
            </a:endParaRPr>
          </a:p>
        </p:txBody>
      </p:sp>
      <p:sp>
        <p:nvSpPr>
          <p:cNvPr id="88210" name="Rectangle 146">
            <a:extLst>
              <a:ext uri="{FF2B5EF4-FFF2-40B4-BE49-F238E27FC236}">
                <a16:creationId xmlns:a16="http://schemas.microsoft.com/office/drawing/2014/main" id="{B74C1AF1-DFFD-E81C-A511-92A1B6DD82C3}"/>
              </a:ext>
            </a:extLst>
          </p:cNvPr>
          <p:cNvSpPr>
            <a:spLocks noChangeArrowheads="1"/>
          </p:cNvSpPr>
          <p:nvPr/>
        </p:nvSpPr>
        <p:spPr bwMode="auto">
          <a:xfrm>
            <a:off x="215900" y="4616450"/>
            <a:ext cx="7634288" cy="468313"/>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wrap="none" anchor="ctr"/>
          <a:lstStyle/>
          <a:p>
            <a:pPr algn="ctr">
              <a:defRPr/>
            </a:pPr>
            <a:r>
              <a:rPr lang="ar-SA" sz="1600">
                <a:latin typeface="Tahoma" pitchFamily="34" charset="0"/>
                <a:cs typeface="Tahoma" pitchFamily="34" charset="0"/>
              </a:rPr>
              <a:t>30</a:t>
            </a:r>
            <a:r>
              <a:rPr lang="en-US" sz="1600">
                <a:latin typeface="Tahoma" pitchFamily="34" charset="0"/>
                <a:cs typeface="Tahoma" pitchFamily="34" charset="0"/>
              </a:rPr>
              <a:t>x </a:t>
            </a:r>
            <a:r>
              <a:rPr lang="ar-SA" sz="1600">
                <a:latin typeface="Tahoma" pitchFamily="34" charset="0"/>
                <a:cs typeface="Tahoma" pitchFamily="34" charset="0"/>
              </a:rPr>
              <a:t>  0.33 </a:t>
            </a:r>
            <a:r>
              <a:rPr lang="en-US" sz="1600">
                <a:latin typeface="Tahoma" pitchFamily="34" charset="0"/>
                <a:cs typeface="Tahoma" pitchFamily="34" charset="0"/>
              </a:rPr>
              <a:t>x</a:t>
            </a:r>
            <a:r>
              <a:rPr lang="ar-SA" sz="1600">
                <a:latin typeface="Tahoma" pitchFamily="34" charset="0"/>
                <a:cs typeface="Tahoma" pitchFamily="34" charset="0"/>
              </a:rPr>
              <a:t> 0.40 = 3.96</a:t>
            </a:r>
            <a:endParaRPr lang="en-US" sz="1600">
              <a:latin typeface="Tahoma" pitchFamily="34" charset="0"/>
              <a:cs typeface="Tahoma" pitchFamily="34" charset="0"/>
            </a:endParaRPr>
          </a:p>
        </p:txBody>
      </p:sp>
      <p:sp>
        <p:nvSpPr>
          <p:cNvPr id="88211" name="Line 147">
            <a:extLst>
              <a:ext uri="{FF2B5EF4-FFF2-40B4-BE49-F238E27FC236}">
                <a16:creationId xmlns:a16="http://schemas.microsoft.com/office/drawing/2014/main" id="{A13D9EF5-2F31-8A7E-B46E-9E0A3FCDD5EF}"/>
              </a:ext>
            </a:extLst>
          </p:cNvPr>
          <p:cNvSpPr>
            <a:spLocks noChangeShapeType="1"/>
          </p:cNvSpPr>
          <p:nvPr/>
        </p:nvSpPr>
        <p:spPr bwMode="auto">
          <a:xfrm flipH="1" flipV="1">
            <a:off x="1763713" y="2600325"/>
            <a:ext cx="1081087"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212" name="Line 148">
            <a:extLst>
              <a:ext uri="{FF2B5EF4-FFF2-40B4-BE49-F238E27FC236}">
                <a16:creationId xmlns:a16="http://schemas.microsoft.com/office/drawing/2014/main" id="{AB95D59D-EFC0-F36E-0361-EBCB1B871593}"/>
              </a:ext>
            </a:extLst>
          </p:cNvPr>
          <p:cNvSpPr>
            <a:spLocks noChangeShapeType="1"/>
          </p:cNvSpPr>
          <p:nvPr/>
        </p:nvSpPr>
        <p:spPr bwMode="auto">
          <a:xfrm flipH="1">
            <a:off x="1800225" y="3681413"/>
            <a:ext cx="1044575"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213" name="Line 149">
            <a:extLst>
              <a:ext uri="{FF2B5EF4-FFF2-40B4-BE49-F238E27FC236}">
                <a16:creationId xmlns:a16="http://schemas.microsoft.com/office/drawing/2014/main" id="{CF076C0C-F746-1BF9-DA14-FFCA38283699}"/>
              </a:ext>
            </a:extLst>
          </p:cNvPr>
          <p:cNvSpPr>
            <a:spLocks noChangeShapeType="1"/>
          </p:cNvSpPr>
          <p:nvPr/>
        </p:nvSpPr>
        <p:spPr bwMode="auto">
          <a:xfrm flipH="1">
            <a:off x="1835150" y="4724400"/>
            <a:ext cx="100965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214" name="Line 150">
            <a:extLst>
              <a:ext uri="{FF2B5EF4-FFF2-40B4-BE49-F238E27FC236}">
                <a16:creationId xmlns:a16="http://schemas.microsoft.com/office/drawing/2014/main" id="{F1F6D340-90D3-5A1B-EA9F-EDAA956A7BD4}"/>
              </a:ext>
            </a:extLst>
          </p:cNvPr>
          <p:cNvSpPr>
            <a:spLocks noChangeShapeType="1"/>
          </p:cNvSpPr>
          <p:nvPr/>
        </p:nvSpPr>
        <p:spPr bwMode="auto">
          <a:xfrm flipH="1">
            <a:off x="6659563" y="4724400"/>
            <a:ext cx="0" cy="900113"/>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215" name="Line 151">
            <a:extLst>
              <a:ext uri="{FF2B5EF4-FFF2-40B4-BE49-F238E27FC236}">
                <a16:creationId xmlns:a16="http://schemas.microsoft.com/office/drawing/2014/main" id="{475BA3FB-EFB0-EA67-857D-4484D95E5E5A}"/>
              </a:ext>
            </a:extLst>
          </p:cNvPr>
          <p:cNvSpPr>
            <a:spLocks noChangeShapeType="1"/>
          </p:cNvSpPr>
          <p:nvPr/>
        </p:nvSpPr>
        <p:spPr bwMode="auto">
          <a:xfrm flipH="1">
            <a:off x="5867400" y="4724400"/>
            <a:ext cx="0" cy="93662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216" name="Line 152">
            <a:extLst>
              <a:ext uri="{FF2B5EF4-FFF2-40B4-BE49-F238E27FC236}">
                <a16:creationId xmlns:a16="http://schemas.microsoft.com/office/drawing/2014/main" id="{A8B16648-9B51-9F83-6316-9058F4271883}"/>
              </a:ext>
            </a:extLst>
          </p:cNvPr>
          <p:cNvSpPr>
            <a:spLocks noChangeShapeType="1"/>
          </p:cNvSpPr>
          <p:nvPr/>
        </p:nvSpPr>
        <p:spPr bwMode="auto">
          <a:xfrm flipH="1">
            <a:off x="5003800" y="4760913"/>
            <a:ext cx="0" cy="90011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217" name="Line 153">
            <a:extLst>
              <a:ext uri="{FF2B5EF4-FFF2-40B4-BE49-F238E27FC236}">
                <a16:creationId xmlns:a16="http://schemas.microsoft.com/office/drawing/2014/main" id="{18C99127-DBEC-B0C6-7B63-4ED88C8BBE52}"/>
              </a:ext>
            </a:extLst>
          </p:cNvPr>
          <p:cNvSpPr>
            <a:spLocks noChangeShapeType="1"/>
          </p:cNvSpPr>
          <p:nvPr/>
        </p:nvSpPr>
        <p:spPr bwMode="auto">
          <a:xfrm flipH="1">
            <a:off x="4284663" y="4724400"/>
            <a:ext cx="0" cy="93662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218" name="Line 154">
            <a:extLst>
              <a:ext uri="{FF2B5EF4-FFF2-40B4-BE49-F238E27FC236}">
                <a16:creationId xmlns:a16="http://schemas.microsoft.com/office/drawing/2014/main" id="{353D2913-18C8-DA13-C63F-6705314C21EB}"/>
              </a:ext>
            </a:extLst>
          </p:cNvPr>
          <p:cNvSpPr>
            <a:spLocks noChangeShapeType="1"/>
          </p:cNvSpPr>
          <p:nvPr/>
        </p:nvSpPr>
        <p:spPr bwMode="auto">
          <a:xfrm flipH="1">
            <a:off x="3419475" y="4724400"/>
            <a:ext cx="0" cy="900113"/>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219" name="Line 155">
            <a:extLst>
              <a:ext uri="{FF2B5EF4-FFF2-40B4-BE49-F238E27FC236}">
                <a16:creationId xmlns:a16="http://schemas.microsoft.com/office/drawing/2014/main" id="{E32409FB-518B-C147-B852-5DCBF6B78913}"/>
              </a:ext>
            </a:extLst>
          </p:cNvPr>
          <p:cNvSpPr>
            <a:spLocks noChangeShapeType="1"/>
          </p:cNvSpPr>
          <p:nvPr/>
        </p:nvSpPr>
        <p:spPr bwMode="auto">
          <a:xfrm flipH="1">
            <a:off x="1403350" y="4833938"/>
            <a:ext cx="0" cy="8636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220" name="Line 156">
            <a:extLst>
              <a:ext uri="{FF2B5EF4-FFF2-40B4-BE49-F238E27FC236}">
                <a16:creationId xmlns:a16="http://schemas.microsoft.com/office/drawing/2014/main" id="{0757E388-6175-F26B-F049-1B8586B39971}"/>
              </a:ext>
            </a:extLst>
          </p:cNvPr>
          <p:cNvSpPr>
            <a:spLocks noChangeShapeType="1"/>
          </p:cNvSpPr>
          <p:nvPr/>
        </p:nvSpPr>
        <p:spPr bwMode="auto">
          <a:xfrm flipH="1">
            <a:off x="1800225" y="5805488"/>
            <a:ext cx="1116013"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8208"/>
                                        </p:tgtEl>
                                        <p:attrNameLst>
                                          <p:attrName>style.visibility</p:attrName>
                                        </p:attrNameLst>
                                      </p:cBhvr>
                                      <p:to>
                                        <p:strVal val="visible"/>
                                      </p:to>
                                    </p:set>
                                    <p:anim calcmode="lin" valueType="num">
                                      <p:cBhvr additive="base">
                                        <p:cTn id="7" dur="500" fill="hold"/>
                                        <p:tgtEl>
                                          <p:spTgt spid="88208"/>
                                        </p:tgtEl>
                                        <p:attrNameLst>
                                          <p:attrName>ppt_x</p:attrName>
                                        </p:attrNameLst>
                                      </p:cBhvr>
                                      <p:tavLst>
                                        <p:tav tm="0">
                                          <p:val>
                                            <p:strVal val="0-#ppt_w/2"/>
                                          </p:val>
                                        </p:tav>
                                        <p:tav tm="100000">
                                          <p:val>
                                            <p:strVal val="#ppt_x"/>
                                          </p:val>
                                        </p:tav>
                                      </p:tavLst>
                                    </p:anim>
                                    <p:anim calcmode="lin" valueType="num">
                                      <p:cBhvr additive="base">
                                        <p:cTn id="8" dur="500" fill="hold"/>
                                        <p:tgtEl>
                                          <p:spTgt spid="882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209"/>
                                        </p:tgtEl>
                                        <p:attrNameLst>
                                          <p:attrName>style.visibility</p:attrName>
                                        </p:attrNameLst>
                                      </p:cBhvr>
                                      <p:to>
                                        <p:strVal val="visible"/>
                                      </p:to>
                                    </p:set>
                                    <p:anim calcmode="lin" valueType="num">
                                      <p:cBhvr additive="base">
                                        <p:cTn id="13" dur="500" fill="hold"/>
                                        <p:tgtEl>
                                          <p:spTgt spid="88209"/>
                                        </p:tgtEl>
                                        <p:attrNameLst>
                                          <p:attrName>ppt_x</p:attrName>
                                        </p:attrNameLst>
                                      </p:cBhvr>
                                      <p:tavLst>
                                        <p:tav tm="0">
                                          <p:val>
                                            <p:strVal val="#ppt_x"/>
                                          </p:val>
                                        </p:tav>
                                        <p:tav tm="100000">
                                          <p:val>
                                            <p:strVal val="#ppt_x"/>
                                          </p:val>
                                        </p:tav>
                                      </p:tavLst>
                                    </p:anim>
                                    <p:anim calcmode="lin" valueType="num">
                                      <p:cBhvr additive="base">
                                        <p:cTn id="14" dur="500" fill="hold"/>
                                        <p:tgtEl>
                                          <p:spTgt spid="8820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210"/>
                                        </p:tgtEl>
                                        <p:attrNameLst>
                                          <p:attrName>style.visibility</p:attrName>
                                        </p:attrNameLst>
                                      </p:cBhvr>
                                      <p:to>
                                        <p:strVal val="visible"/>
                                      </p:to>
                                    </p:set>
                                    <p:anim calcmode="lin" valueType="num">
                                      <p:cBhvr additive="base">
                                        <p:cTn id="19" dur="500" fill="hold"/>
                                        <p:tgtEl>
                                          <p:spTgt spid="88210"/>
                                        </p:tgtEl>
                                        <p:attrNameLst>
                                          <p:attrName>ppt_x</p:attrName>
                                        </p:attrNameLst>
                                      </p:cBhvr>
                                      <p:tavLst>
                                        <p:tav tm="0">
                                          <p:val>
                                            <p:strVal val="#ppt_x"/>
                                          </p:val>
                                        </p:tav>
                                        <p:tav tm="100000">
                                          <p:val>
                                            <p:strVal val="#ppt_x"/>
                                          </p:val>
                                        </p:tav>
                                      </p:tavLst>
                                    </p:anim>
                                    <p:anim calcmode="lin" valueType="num">
                                      <p:cBhvr additive="base">
                                        <p:cTn id="20" dur="500" fill="hold"/>
                                        <p:tgtEl>
                                          <p:spTgt spid="882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3" fill="hold" grpId="1" nodeType="clickEffect">
                                  <p:stCondLst>
                                    <p:cond delay="0"/>
                                  </p:stCondLst>
                                  <p:childTnLst>
                                    <p:anim calcmode="lin" valueType="num">
                                      <p:cBhvr additive="base">
                                        <p:cTn id="24" dur="500"/>
                                        <p:tgtEl>
                                          <p:spTgt spid="88208"/>
                                        </p:tgtEl>
                                        <p:attrNameLst>
                                          <p:attrName>ppt_x</p:attrName>
                                        </p:attrNameLst>
                                      </p:cBhvr>
                                      <p:tavLst>
                                        <p:tav tm="0">
                                          <p:val>
                                            <p:strVal val="ppt_x"/>
                                          </p:val>
                                        </p:tav>
                                        <p:tav tm="100000">
                                          <p:val>
                                            <p:strVal val="1+ppt_w/2"/>
                                          </p:val>
                                        </p:tav>
                                      </p:tavLst>
                                    </p:anim>
                                    <p:anim calcmode="lin" valueType="num">
                                      <p:cBhvr additive="base">
                                        <p:cTn id="25" dur="500"/>
                                        <p:tgtEl>
                                          <p:spTgt spid="88208"/>
                                        </p:tgtEl>
                                        <p:attrNameLst>
                                          <p:attrName>ppt_y</p:attrName>
                                        </p:attrNameLst>
                                      </p:cBhvr>
                                      <p:tavLst>
                                        <p:tav tm="0">
                                          <p:val>
                                            <p:strVal val="ppt_y"/>
                                          </p:val>
                                        </p:tav>
                                        <p:tav tm="100000">
                                          <p:val>
                                            <p:strVal val="0-ppt_h/2"/>
                                          </p:val>
                                        </p:tav>
                                      </p:tavLst>
                                    </p:anim>
                                    <p:set>
                                      <p:cBhvr>
                                        <p:cTn id="26" dur="1" fill="hold">
                                          <p:stCondLst>
                                            <p:cond delay="499"/>
                                          </p:stCondLst>
                                        </p:cTn>
                                        <p:tgtEl>
                                          <p:spTgt spid="88208"/>
                                        </p:tgtEl>
                                        <p:attrNameLst>
                                          <p:attrName>style.visibility</p:attrName>
                                        </p:attrNameLst>
                                      </p:cBhvr>
                                      <p:to>
                                        <p:strVal val="hidden"/>
                                      </p:to>
                                    </p:set>
                                  </p:childTnLst>
                                </p:cTn>
                              </p:par>
                              <p:par>
                                <p:cTn id="27" presetID="2" presetClass="exit" presetSubtype="8" fill="hold" grpId="1" nodeType="withEffect">
                                  <p:stCondLst>
                                    <p:cond delay="0"/>
                                  </p:stCondLst>
                                  <p:childTnLst>
                                    <p:anim calcmode="lin" valueType="num">
                                      <p:cBhvr additive="base">
                                        <p:cTn id="28" dur="500"/>
                                        <p:tgtEl>
                                          <p:spTgt spid="88209"/>
                                        </p:tgtEl>
                                        <p:attrNameLst>
                                          <p:attrName>ppt_x</p:attrName>
                                        </p:attrNameLst>
                                      </p:cBhvr>
                                      <p:tavLst>
                                        <p:tav tm="0">
                                          <p:val>
                                            <p:strVal val="ppt_x"/>
                                          </p:val>
                                        </p:tav>
                                        <p:tav tm="100000">
                                          <p:val>
                                            <p:strVal val="0-ppt_w/2"/>
                                          </p:val>
                                        </p:tav>
                                      </p:tavLst>
                                    </p:anim>
                                    <p:anim calcmode="lin" valueType="num">
                                      <p:cBhvr additive="base">
                                        <p:cTn id="29" dur="500"/>
                                        <p:tgtEl>
                                          <p:spTgt spid="88209"/>
                                        </p:tgtEl>
                                        <p:attrNameLst>
                                          <p:attrName>ppt_y</p:attrName>
                                        </p:attrNameLst>
                                      </p:cBhvr>
                                      <p:tavLst>
                                        <p:tav tm="0">
                                          <p:val>
                                            <p:strVal val="ppt_y"/>
                                          </p:val>
                                        </p:tav>
                                        <p:tav tm="100000">
                                          <p:val>
                                            <p:strVal val="ppt_y"/>
                                          </p:val>
                                        </p:tav>
                                      </p:tavLst>
                                    </p:anim>
                                    <p:set>
                                      <p:cBhvr>
                                        <p:cTn id="30" dur="1" fill="hold">
                                          <p:stCondLst>
                                            <p:cond delay="499"/>
                                          </p:stCondLst>
                                        </p:cTn>
                                        <p:tgtEl>
                                          <p:spTgt spid="88209"/>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88210"/>
                                        </p:tgtEl>
                                        <p:attrNameLst>
                                          <p:attrName>ppt_x</p:attrName>
                                        </p:attrNameLst>
                                      </p:cBhvr>
                                      <p:tavLst>
                                        <p:tav tm="0">
                                          <p:val>
                                            <p:strVal val="ppt_x"/>
                                          </p:val>
                                        </p:tav>
                                        <p:tav tm="100000">
                                          <p:val>
                                            <p:strVal val="ppt_x"/>
                                          </p:val>
                                        </p:tav>
                                      </p:tavLst>
                                    </p:anim>
                                    <p:anim calcmode="lin" valueType="num">
                                      <p:cBhvr additive="base">
                                        <p:cTn id="33" dur="500"/>
                                        <p:tgtEl>
                                          <p:spTgt spid="88210"/>
                                        </p:tgtEl>
                                        <p:attrNameLst>
                                          <p:attrName>ppt_y</p:attrName>
                                        </p:attrNameLst>
                                      </p:cBhvr>
                                      <p:tavLst>
                                        <p:tav tm="0">
                                          <p:val>
                                            <p:strVal val="ppt_y"/>
                                          </p:val>
                                        </p:tav>
                                        <p:tav tm="100000">
                                          <p:val>
                                            <p:strVal val="1+ppt_h/2"/>
                                          </p:val>
                                        </p:tav>
                                      </p:tavLst>
                                    </p:anim>
                                    <p:set>
                                      <p:cBhvr>
                                        <p:cTn id="34" dur="1" fill="hold">
                                          <p:stCondLst>
                                            <p:cond delay="499"/>
                                          </p:stCondLst>
                                        </p:cTn>
                                        <p:tgtEl>
                                          <p:spTgt spid="88210"/>
                                        </p:tgtEl>
                                        <p:attrNameLst>
                                          <p:attrName>style.visibility</p:attrName>
                                        </p:attrNameLst>
                                      </p:cBhvr>
                                      <p:to>
                                        <p:strVal val="hidden"/>
                                      </p:to>
                                    </p:set>
                                  </p:childTnLst>
                                </p:cTn>
                              </p:par>
                            </p:childTnLst>
                          </p:cTn>
                        </p:par>
                        <p:par>
                          <p:cTn id="35" fill="hold" nodeType="afterGroup">
                            <p:stCondLst>
                              <p:cond delay="500"/>
                            </p:stCondLst>
                            <p:childTnLst>
                              <p:par>
                                <p:cTn id="36" presetID="8" presetClass="entr" presetSubtype="16" fill="hold" grpId="0" nodeType="afterEffect">
                                  <p:stCondLst>
                                    <p:cond delay="0"/>
                                  </p:stCondLst>
                                  <p:childTnLst>
                                    <p:set>
                                      <p:cBhvr>
                                        <p:cTn id="37" dur="1" fill="hold">
                                          <p:stCondLst>
                                            <p:cond delay="0"/>
                                          </p:stCondLst>
                                        </p:cTn>
                                        <p:tgtEl>
                                          <p:spTgt spid="88171"/>
                                        </p:tgtEl>
                                        <p:attrNameLst>
                                          <p:attrName>style.visibility</p:attrName>
                                        </p:attrNameLst>
                                      </p:cBhvr>
                                      <p:to>
                                        <p:strVal val="visible"/>
                                      </p:to>
                                    </p:set>
                                    <p:animEffect transition="in" filter="diamond(in)">
                                      <p:cBhvr>
                                        <p:cTn id="38" dur="500"/>
                                        <p:tgtEl>
                                          <p:spTgt spid="88171"/>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88172"/>
                                        </p:tgtEl>
                                        <p:attrNameLst>
                                          <p:attrName>style.visibility</p:attrName>
                                        </p:attrNameLst>
                                      </p:cBhvr>
                                      <p:to>
                                        <p:strVal val="visible"/>
                                      </p:to>
                                    </p:set>
                                    <p:animEffect transition="in" filter="diamond(in)">
                                      <p:cBhvr>
                                        <p:cTn id="41" dur="500"/>
                                        <p:tgtEl>
                                          <p:spTgt spid="8817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88173"/>
                                        </p:tgtEl>
                                        <p:attrNameLst>
                                          <p:attrName>style.visibility</p:attrName>
                                        </p:attrNameLst>
                                      </p:cBhvr>
                                      <p:to>
                                        <p:strVal val="visible"/>
                                      </p:to>
                                    </p:set>
                                    <p:animEffect transition="in" filter="diamond(in)">
                                      <p:cBhvr>
                                        <p:cTn id="44" dur="500"/>
                                        <p:tgtEl>
                                          <p:spTgt spid="88173"/>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88174"/>
                                        </p:tgtEl>
                                        <p:attrNameLst>
                                          <p:attrName>style.visibility</p:attrName>
                                        </p:attrNameLst>
                                      </p:cBhvr>
                                      <p:to>
                                        <p:strVal val="visible"/>
                                      </p:to>
                                    </p:set>
                                    <p:animEffect transition="in" filter="diamond(in)">
                                      <p:cBhvr>
                                        <p:cTn id="47" dur="500"/>
                                        <p:tgtEl>
                                          <p:spTgt spid="88174"/>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88175"/>
                                        </p:tgtEl>
                                        <p:attrNameLst>
                                          <p:attrName>style.visibility</p:attrName>
                                        </p:attrNameLst>
                                      </p:cBhvr>
                                      <p:to>
                                        <p:strVal val="visible"/>
                                      </p:to>
                                    </p:set>
                                    <p:animEffect transition="in" filter="diamond(in)">
                                      <p:cBhvr>
                                        <p:cTn id="50" dur="500"/>
                                        <p:tgtEl>
                                          <p:spTgt spid="88175"/>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88158"/>
                                        </p:tgtEl>
                                        <p:attrNameLst>
                                          <p:attrName>style.visibility</p:attrName>
                                        </p:attrNameLst>
                                      </p:cBhvr>
                                      <p:to>
                                        <p:strVal val="visible"/>
                                      </p:to>
                                    </p:set>
                                    <p:animEffect transition="in" filter="diamond(in)">
                                      <p:cBhvr>
                                        <p:cTn id="53" dur="500"/>
                                        <p:tgtEl>
                                          <p:spTgt spid="88158"/>
                                        </p:tgtEl>
                                      </p:cBhvr>
                                    </p:animEffect>
                                  </p:childTnLst>
                                </p:cTn>
                              </p:par>
                              <p:par>
                                <p:cTn id="54" presetID="8" presetClass="entr" presetSubtype="16" fill="hold" grpId="0" nodeType="withEffect">
                                  <p:stCondLst>
                                    <p:cond delay="0"/>
                                  </p:stCondLst>
                                  <p:childTnLst>
                                    <p:set>
                                      <p:cBhvr>
                                        <p:cTn id="55" dur="1" fill="hold">
                                          <p:stCondLst>
                                            <p:cond delay="0"/>
                                          </p:stCondLst>
                                        </p:cTn>
                                        <p:tgtEl>
                                          <p:spTgt spid="88159"/>
                                        </p:tgtEl>
                                        <p:attrNameLst>
                                          <p:attrName>style.visibility</p:attrName>
                                        </p:attrNameLst>
                                      </p:cBhvr>
                                      <p:to>
                                        <p:strVal val="visible"/>
                                      </p:to>
                                    </p:set>
                                    <p:animEffect transition="in" filter="diamond(in)">
                                      <p:cBhvr>
                                        <p:cTn id="56" dur="500"/>
                                        <p:tgtEl>
                                          <p:spTgt spid="88159"/>
                                        </p:tgtEl>
                                      </p:cBhvr>
                                    </p:animEffect>
                                  </p:childTnLst>
                                </p:cTn>
                              </p:par>
                              <p:par>
                                <p:cTn id="57" presetID="8" presetClass="entr" presetSubtype="16" fill="hold" grpId="0" nodeType="withEffect">
                                  <p:stCondLst>
                                    <p:cond delay="0"/>
                                  </p:stCondLst>
                                  <p:childTnLst>
                                    <p:set>
                                      <p:cBhvr>
                                        <p:cTn id="58" dur="1" fill="hold">
                                          <p:stCondLst>
                                            <p:cond delay="0"/>
                                          </p:stCondLst>
                                        </p:cTn>
                                        <p:tgtEl>
                                          <p:spTgt spid="88160"/>
                                        </p:tgtEl>
                                        <p:attrNameLst>
                                          <p:attrName>style.visibility</p:attrName>
                                        </p:attrNameLst>
                                      </p:cBhvr>
                                      <p:to>
                                        <p:strVal val="visible"/>
                                      </p:to>
                                    </p:set>
                                    <p:animEffect transition="in" filter="diamond(in)">
                                      <p:cBhvr>
                                        <p:cTn id="59" dur="500"/>
                                        <p:tgtEl>
                                          <p:spTgt spid="88160"/>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88161"/>
                                        </p:tgtEl>
                                        <p:attrNameLst>
                                          <p:attrName>style.visibility</p:attrName>
                                        </p:attrNameLst>
                                      </p:cBhvr>
                                      <p:to>
                                        <p:strVal val="visible"/>
                                      </p:to>
                                    </p:set>
                                    <p:animEffect transition="in" filter="diamond(in)">
                                      <p:cBhvr>
                                        <p:cTn id="62" dur="500"/>
                                        <p:tgtEl>
                                          <p:spTgt spid="88161"/>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88162"/>
                                        </p:tgtEl>
                                        <p:attrNameLst>
                                          <p:attrName>style.visibility</p:attrName>
                                        </p:attrNameLst>
                                      </p:cBhvr>
                                      <p:to>
                                        <p:strVal val="visible"/>
                                      </p:to>
                                    </p:set>
                                    <p:animEffect transition="in" filter="diamond(in)">
                                      <p:cBhvr>
                                        <p:cTn id="65" dur="500"/>
                                        <p:tgtEl>
                                          <p:spTgt spid="88162"/>
                                        </p:tgtEl>
                                      </p:cBhvr>
                                    </p:animEffect>
                                  </p:childTnLst>
                                </p:cTn>
                              </p:par>
                              <p:par>
                                <p:cTn id="66" presetID="8" presetClass="entr" presetSubtype="16" fill="hold" grpId="0" nodeType="withEffect">
                                  <p:stCondLst>
                                    <p:cond delay="0"/>
                                  </p:stCondLst>
                                  <p:childTnLst>
                                    <p:set>
                                      <p:cBhvr>
                                        <p:cTn id="67" dur="1" fill="hold">
                                          <p:stCondLst>
                                            <p:cond delay="0"/>
                                          </p:stCondLst>
                                        </p:cTn>
                                        <p:tgtEl>
                                          <p:spTgt spid="88145"/>
                                        </p:tgtEl>
                                        <p:attrNameLst>
                                          <p:attrName>style.visibility</p:attrName>
                                        </p:attrNameLst>
                                      </p:cBhvr>
                                      <p:to>
                                        <p:strVal val="visible"/>
                                      </p:to>
                                    </p:set>
                                    <p:animEffect transition="in" filter="diamond(in)">
                                      <p:cBhvr>
                                        <p:cTn id="68" dur="500"/>
                                        <p:tgtEl>
                                          <p:spTgt spid="88145"/>
                                        </p:tgtEl>
                                      </p:cBhvr>
                                    </p:animEffect>
                                  </p:childTnLst>
                                </p:cTn>
                              </p:par>
                              <p:par>
                                <p:cTn id="69" presetID="8" presetClass="entr" presetSubtype="16" fill="hold" grpId="0" nodeType="withEffect">
                                  <p:stCondLst>
                                    <p:cond delay="0"/>
                                  </p:stCondLst>
                                  <p:childTnLst>
                                    <p:set>
                                      <p:cBhvr>
                                        <p:cTn id="70" dur="1" fill="hold">
                                          <p:stCondLst>
                                            <p:cond delay="0"/>
                                          </p:stCondLst>
                                        </p:cTn>
                                        <p:tgtEl>
                                          <p:spTgt spid="88146"/>
                                        </p:tgtEl>
                                        <p:attrNameLst>
                                          <p:attrName>style.visibility</p:attrName>
                                        </p:attrNameLst>
                                      </p:cBhvr>
                                      <p:to>
                                        <p:strVal val="visible"/>
                                      </p:to>
                                    </p:set>
                                    <p:animEffect transition="in" filter="diamond(in)">
                                      <p:cBhvr>
                                        <p:cTn id="71" dur="500"/>
                                        <p:tgtEl>
                                          <p:spTgt spid="88146"/>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88147"/>
                                        </p:tgtEl>
                                        <p:attrNameLst>
                                          <p:attrName>style.visibility</p:attrName>
                                        </p:attrNameLst>
                                      </p:cBhvr>
                                      <p:to>
                                        <p:strVal val="visible"/>
                                      </p:to>
                                    </p:set>
                                    <p:animEffect transition="in" filter="diamond(in)">
                                      <p:cBhvr>
                                        <p:cTn id="74" dur="500"/>
                                        <p:tgtEl>
                                          <p:spTgt spid="88147"/>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88148"/>
                                        </p:tgtEl>
                                        <p:attrNameLst>
                                          <p:attrName>style.visibility</p:attrName>
                                        </p:attrNameLst>
                                      </p:cBhvr>
                                      <p:to>
                                        <p:strVal val="visible"/>
                                      </p:to>
                                    </p:set>
                                    <p:animEffect transition="in" filter="diamond(in)">
                                      <p:cBhvr>
                                        <p:cTn id="77" dur="500"/>
                                        <p:tgtEl>
                                          <p:spTgt spid="88148"/>
                                        </p:tgtEl>
                                      </p:cBhvr>
                                    </p:animEffect>
                                  </p:childTnLst>
                                </p:cTn>
                              </p:par>
                              <p:par>
                                <p:cTn id="78" presetID="8" presetClass="entr" presetSubtype="16" fill="hold" grpId="0" nodeType="withEffect">
                                  <p:stCondLst>
                                    <p:cond delay="0"/>
                                  </p:stCondLst>
                                  <p:childTnLst>
                                    <p:set>
                                      <p:cBhvr>
                                        <p:cTn id="79" dur="1" fill="hold">
                                          <p:stCondLst>
                                            <p:cond delay="0"/>
                                          </p:stCondLst>
                                        </p:cTn>
                                        <p:tgtEl>
                                          <p:spTgt spid="88149"/>
                                        </p:tgtEl>
                                        <p:attrNameLst>
                                          <p:attrName>style.visibility</p:attrName>
                                        </p:attrNameLst>
                                      </p:cBhvr>
                                      <p:to>
                                        <p:strVal val="visible"/>
                                      </p:to>
                                    </p:set>
                                    <p:animEffect transition="in" filter="diamond(in)">
                                      <p:cBhvr>
                                        <p:cTn id="80" dur="500"/>
                                        <p:tgtEl>
                                          <p:spTgt spid="8814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nodeType="clickEffect">
                                  <p:stCondLst>
                                    <p:cond delay="0"/>
                                  </p:stCondLst>
                                  <p:childTnLst>
                                    <p:set>
                                      <p:cBhvr>
                                        <p:cTn id="84" dur="1" fill="hold">
                                          <p:stCondLst>
                                            <p:cond delay="0"/>
                                          </p:stCondLst>
                                        </p:cTn>
                                        <p:tgtEl>
                                          <p:spTgt spid="88211"/>
                                        </p:tgtEl>
                                        <p:attrNameLst>
                                          <p:attrName>style.visibility</p:attrName>
                                        </p:attrNameLst>
                                      </p:cBhvr>
                                      <p:to>
                                        <p:strVal val="visible"/>
                                      </p:to>
                                    </p:set>
                                    <p:anim calcmode="lin" valueType="num">
                                      <p:cBhvr additive="base">
                                        <p:cTn id="85" dur="500" fill="hold"/>
                                        <p:tgtEl>
                                          <p:spTgt spid="88211"/>
                                        </p:tgtEl>
                                        <p:attrNameLst>
                                          <p:attrName>ppt_x</p:attrName>
                                        </p:attrNameLst>
                                      </p:cBhvr>
                                      <p:tavLst>
                                        <p:tav tm="0">
                                          <p:val>
                                            <p:strVal val="1+#ppt_w/2"/>
                                          </p:val>
                                        </p:tav>
                                        <p:tav tm="100000">
                                          <p:val>
                                            <p:strVal val="#ppt_x"/>
                                          </p:val>
                                        </p:tav>
                                      </p:tavLst>
                                    </p:anim>
                                    <p:anim calcmode="lin" valueType="num">
                                      <p:cBhvr additive="base">
                                        <p:cTn id="86" dur="500" fill="hold"/>
                                        <p:tgtEl>
                                          <p:spTgt spid="88211"/>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88212"/>
                                        </p:tgtEl>
                                        <p:attrNameLst>
                                          <p:attrName>style.visibility</p:attrName>
                                        </p:attrNameLst>
                                      </p:cBhvr>
                                      <p:to>
                                        <p:strVal val="visible"/>
                                      </p:to>
                                    </p:set>
                                    <p:anim calcmode="lin" valueType="num">
                                      <p:cBhvr additive="base">
                                        <p:cTn id="89" dur="500" fill="hold"/>
                                        <p:tgtEl>
                                          <p:spTgt spid="88212"/>
                                        </p:tgtEl>
                                        <p:attrNameLst>
                                          <p:attrName>ppt_x</p:attrName>
                                        </p:attrNameLst>
                                      </p:cBhvr>
                                      <p:tavLst>
                                        <p:tav tm="0">
                                          <p:val>
                                            <p:strVal val="1+#ppt_w/2"/>
                                          </p:val>
                                        </p:tav>
                                        <p:tav tm="100000">
                                          <p:val>
                                            <p:strVal val="#ppt_x"/>
                                          </p:val>
                                        </p:tav>
                                      </p:tavLst>
                                    </p:anim>
                                    <p:anim calcmode="lin" valueType="num">
                                      <p:cBhvr additive="base">
                                        <p:cTn id="90" dur="500" fill="hold"/>
                                        <p:tgtEl>
                                          <p:spTgt spid="88212"/>
                                        </p:tgtEl>
                                        <p:attrNameLst>
                                          <p:attrName>ppt_y</p:attrName>
                                        </p:attrNameLst>
                                      </p:cBhvr>
                                      <p:tavLst>
                                        <p:tav tm="0">
                                          <p:val>
                                            <p:strVal val="#ppt_y"/>
                                          </p:val>
                                        </p:tav>
                                        <p:tav tm="100000">
                                          <p:val>
                                            <p:strVal val="#ppt_y"/>
                                          </p:val>
                                        </p:tav>
                                      </p:tavLst>
                                    </p:anim>
                                  </p:childTnLst>
                                </p:cTn>
                              </p:par>
                              <p:par>
                                <p:cTn id="91" presetID="2" presetClass="entr" presetSubtype="2" fill="hold" nodeType="withEffect">
                                  <p:stCondLst>
                                    <p:cond delay="0"/>
                                  </p:stCondLst>
                                  <p:childTnLst>
                                    <p:set>
                                      <p:cBhvr>
                                        <p:cTn id="92" dur="1" fill="hold">
                                          <p:stCondLst>
                                            <p:cond delay="0"/>
                                          </p:stCondLst>
                                        </p:cTn>
                                        <p:tgtEl>
                                          <p:spTgt spid="88213"/>
                                        </p:tgtEl>
                                        <p:attrNameLst>
                                          <p:attrName>style.visibility</p:attrName>
                                        </p:attrNameLst>
                                      </p:cBhvr>
                                      <p:to>
                                        <p:strVal val="visible"/>
                                      </p:to>
                                    </p:set>
                                    <p:anim calcmode="lin" valueType="num">
                                      <p:cBhvr additive="base">
                                        <p:cTn id="93" dur="500" fill="hold"/>
                                        <p:tgtEl>
                                          <p:spTgt spid="88213"/>
                                        </p:tgtEl>
                                        <p:attrNameLst>
                                          <p:attrName>ppt_x</p:attrName>
                                        </p:attrNameLst>
                                      </p:cBhvr>
                                      <p:tavLst>
                                        <p:tav tm="0">
                                          <p:val>
                                            <p:strVal val="1+#ppt_w/2"/>
                                          </p:val>
                                        </p:tav>
                                        <p:tav tm="100000">
                                          <p:val>
                                            <p:strVal val="#ppt_x"/>
                                          </p:val>
                                        </p:tav>
                                      </p:tavLst>
                                    </p:anim>
                                    <p:anim calcmode="lin" valueType="num">
                                      <p:cBhvr additive="base">
                                        <p:cTn id="94" dur="500" fill="hold"/>
                                        <p:tgtEl>
                                          <p:spTgt spid="88213"/>
                                        </p:tgtEl>
                                        <p:attrNameLst>
                                          <p:attrName>ppt_y</p:attrName>
                                        </p:attrNameLst>
                                      </p:cBhvr>
                                      <p:tavLst>
                                        <p:tav tm="0">
                                          <p:val>
                                            <p:strVal val="#ppt_y"/>
                                          </p:val>
                                        </p:tav>
                                        <p:tav tm="100000">
                                          <p:val>
                                            <p:strVal val="#ppt_y"/>
                                          </p:val>
                                        </p:tav>
                                      </p:tavLst>
                                    </p:anim>
                                  </p:childTnLst>
                                </p:cTn>
                              </p:par>
                              <p:par>
                                <p:cTn id="95" presetID="2" presetClass="entr" presetSubtype="1" fill="hold" nodeType="withEffect">
                                  <p:stCondLst>
                                    <p:cond delay="0"/>
                                  </p:stCondLst>
                                  <p:childTnLst>
                                    <p:set>
                                      <p:cBhvr>
                                        <p:cTn id="96" dur="1" fill="hold">
                                          <p:stCondLst>
                                            <p:cond delay="0"/>
                                          </p:stCondLst>
                                        </p:cTn>
                                        <p:tgtEl>
                                          <p:spTgt spid="88214"/>
                                        </p:tgtEl>
                                        <p:attrNameLst>
                                          <p:attrName>style.visibility</p:attrName>
                                        </p:attrNameLst>
                                      </p:cBhvr>
                                      <p:to>
                                        <p:strVal val="visible"/>
                                      </p:to>
                                    </p:set>
                                    <p:anim calcmode="lin" valueType="num">
                                      <p:cBhvr additive="base">
                                        <p:cTn id="97" dur="500" fill="hold"/>
                                        <p:tgtEl>
                                          <p:spTgt spid="88214"/>
                                        </p:tgtEl>
                                        <p:attrNameLst>
                                          <p:attrName>ppt_x</p:attrName>
                                        </p:attrNameLst>
                                      </p:cBhvr>
                                      <p:tavLst>
                                        <p:tav tm="0">
                                          <p:val>
                                            <p:strVal val="#ppt_x"/>
                                          </p:val>
                                        </p:tav>
                                        <p:tav tm="100000">
                                          <p:val>
                                            <p:strVal val="#ppt_x"/>
                                          </p:val>
                                        </p:tav>
                                      </p:tavLst>
                                    </p:anim>
                                    <p:anim calcmode="lin" valueType="num">
                                      <p:cBhvr additive="base">
                                        <p:cTn id="98" dur="500" fill="hold"/>
                                        <p:tgtEl>
                                          <p:spTgt spid="88214"/>
                                        </p:tgtEl>
                                        <p:attrNameLst>
                                          <p:attrName>ppt_y</p:attrName>
                                        </p:attrNameLst>
                                      </p:cBhvr>
                                      <p:tavLst>
                                        <p:tav tm="0">
                                          <p:val>
                                            <p:strVal val="0-#ppt_h/2"/>
                                          </p:val>
                                        </p:tav>
                                        <p:tav tm="100000">
                                          <p:val>
                                            <p:strVal val="#ppt_y"/>
                                          </p:val>
                                        </p:tav>
                                      </p:tavLst>
                                    </p:anim>
                                  </p:childTnLst>
                                </p:cTn>
                              </p:par>
                              <p:par>
                                <p:cTn id="99" presetID="2" presetClass="entr" presetSubtype="1" fill="hold" nodeType="withEffect">
                                  <p:stCondLst>
                                    <p:cond delay="0"/>
                                  </p:stCondLst>
                                  <p:childTnLst>
                                    <p:set>
                                      <p:cBhvr>
                                        <p:cTn id="100" dur="1" fill="hold">
                                          <p:stCondLst>
                                            <p:cond delay="0"/>
                                          </p:stCondLst>
                                        </p:cTn>
                                        <p:tgtEl>
                                          <p:spTgt spid="88215"/>
                                        </p:tgtEl>
                                        <p:attrNameLst>
                                          <p:attrName>style.visibility</p:attrName>
                                        </p:attrNameLst>
                                      </p:cBhvr>
                                      <p:to>
                                        <p:strVal val="visible"/>
                                      </p:to>
                                    </p:set>
                                    <p:anim calcmode="lin" valueType="num">
                                      <p:cBhvr additive="base">
                                        <p:cTn id="101" dur="500" fill="hold"/>
                                        <p:tgtEl>
                                          <p:spTgt spid="88215"/>
                                        </p:tgtEl>
                                        <p:attrNameLst>
                                          <p:attrName>ppt_x</p:attrName>
                                        </p:attrNameLst>
                                      </p:cBhvr>
                                      <p:tavLst>
                                        <p:tav tm="0">
                                          <p:val>
                                            <p:strVal val="#ppt_x"/>
                                          </p:val>
                                        </p:tav>
                                        <p:tav tm="100000">
                                          <p:val>
                                            <p:strVal val="#ppt_x"/>
                                          </p:val>
                                        </p:tav>
                                      </p:tavLst>
                                    </p:anim>
                                    <p:anim calcmode="lin" valueType="num">
                                      <p:cBhvr additive="base">
                                        <p:cTn id="102" dur="500" fill="hold"/>
                                        <p:tgtEl>
                                          <p:spTgt spid="88215"/>
                                        </p:tgtEl>
                                        <p:attrNameLst>
                                          <p:attrName>ppt_y</p:attrName>
                                        </p:attrNameLst>
                                      </p:cBhvr>
                                      <p:tavLst>
                                        <p:tav tm="0">
                                          <p:val>
                                            <p:strVal val="0-#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88216"/>
                                        </p:tgtEl>
                                        <p:attrNameLst>
                                          <p:attrName>style.visibility</p:attrName>
                                        </p:attrNameLst>
                                      </p:cBhvr>
                                      <p:to>
                                        <p:strVal val="visible"/>
                                      </p:to>
                                    </p:set>
                                    <p:anim calcmode="lin" valueType="num">
                                      <p:cBhvr additive="base">
                                        <p:cTn id="105" dur="500" fill="hold"/>
                                        <p:tgtEl>
                                          <p:spTgt spid="88216"/>
                                        </p:tgtEl>
                                        <p:attrNameLst>
                                          <p:attrName>ppt_x</p:attrName>
                                        </p:attrNameLst>
                                      </p:cBhvr>
                                      <p:tavLst>
                                        <p:tav tm="0">
                                          <p:val>
                                            <p:strVal val="#ppt_x"/>
                                          </p:val>
                                        </p:tav>
                                        <p:tav tm="100000">
                                          <p:val>
                                            <p:strVal val="#ppt_x"/>
                                          </p:val>
                                        </p:tav>
                                      </p:tavLst>
                                    </p:anim>
                                    <p:anim calcmode="lin" valueType="num">
                                      <p:cBhvr additive="base">
                                        <p:cTn id="106" dur="500" fill="hold"/>
                                        <p:tgtEl>
                                          <p:spTgt spid="88216"/>
                                        </p:tgtEl>
                                        <p:attrNameLst>
                                          <p:attrName>ppt_y</p:attrName>
                                        </p:attrNameLst>
                                      </p:cBhvr>
                                      <p:tavLst>
                                        <p:tav tm="0">
                                          <p:val>
                                            <p:strVal val="0-#ppt_h/2"/>
                                          </p:val>
                                        </p:tav>
                                        <p:tav tm="100000">
                                          <p:val>
                                            <p:strVal val="#ppt_y"/>
                                          </p:val>
                                        </p:tav>
                                      </p:tavLst>
                                    </p:anim>
                                  </p:childTnLst>
                                </p:cTn>
                              </p:par>
                              <p:par>
                                <p:cTn id="107" presetID="2" presetClass="entr" presetSubtype="1" fill="hold" nodeType="withEffect">
                                  <p:stCondLst>
                                    <p:cond delay="0"/>
                                  </p:stCondLst>
                                  <p:childTnLst>
                                    <p:set>
                                      <p:cBhvr>
                                        <p:cTn id="108" dur="1" fill="hold">
                                          <p:stCondLst>
                                            <p:cond delay="0"/>
                                          </p:stCondLst>
                                        </p:cTn>
                                        <p:tgtEl>
                                          <p:spTgt spid="88217"/>
                                        </p:tgtEl>
                                        <p:attrNameLst>
                                          <p:attrName>style.visibility</p:attrName>
                                        </p:attrNameLst>
                                      </p:cBhvr>
                                      <p:to>
                                        <p:strVal val="visible"/>
                                      </p:to>
                                    </p:set>
                                    <p:anim calcmode="lin" valueType="num">
                                      <p:cBhvr additive="base">
                                        <p:cTn id="109" dur="500" fill="hold"/>
                                        <p:tgtEl>
                                          <p:spTgt spid="88217"/>
                                        </p:tgtEl>
                                        <p:attrNameLst>
                                          <p:attrName>ppt_x</p:attrName>
                                        </p:attrNameLst>
                                      </p:cBhvr>
                                      <p:tavLst>
                                        <p:tav tm="0">
                                          <p:val>
                                            <p:strVal val="#ppt_x"/>
                                          </p:val>
                                        </p:tav>
                                        <p:tav tm="100000">
                                          <p:val>
                                            <p:strVal val="#ppt_x"/>
                                          </p:val>
                                        </p:tav>
                                      </p:tavLst>
                                    </p:anim>
                                    <p:anim calcmode="lin" valueType="num">
                                      <p:cBhvr additive="base">
                                        <p:cTn id="110" dur="500" fill="hold"/>
                                        <p:tgtEl>
                                          <p:spTgt spid="88217"/>
                                        </p:tgtEl>
                                        <p:attrNameLst>
                                          <p:attrName>ppt_y</p:attrName>
                                        </p:attrNameLst>
                                      </p:cBhvr>
                                      <p:tavLst>
                                        <p:tav tm="0">
                                          <p:val>
                                            <p:strVal val="0-#ppt_h/2"/>
                                          </p:val>
                                        </p:tav>
                                        <p:tav tm="100000">
                                          <p:val>
                                            <p:strVal val="#ppt_y"/>
                                          </p:val>
                                        </p:tav>
                                      </p:tavLst>
                                    </p:anim>
                                  </p:childTnLst>
                                </p:cTn>
                              </p:par>
                              <p:par>
                                <p:cTn id="111" presetID="2" presetClass="entr" presetSubtype="1" fill="hold" nodeType="withEffect">
                                  <p:stCondLst>
                                    <p:cond delay="0"/>
                                  </p:stCondLst>
                                  <p:childTnLst>
                                    <p:set>
                                      <p:cBhvr>
                                        <p:cTn id="112" dur="1" fill="hold">
                                          <p:stCondLst>
                                            <p:cond delay="0"/>
                                          </p:stCondLst>
                                        </p:cTn>
                                        <p:tgtEl>
                                          <p:spTgt spid="88218"/>
                                        </p:tgtEl>
                                        <p:attrNameLst>
                                          <p:attrName>style.visibility</p:attrName>
                                        </p:attrNameLst>
                                      </p:cBhvr>
                                      <p:to>
                                        <p:strVal val="visible"/>
                                      </p:to>
                                    </p:set>
                                    <p:anim calcmode="lin" valueType="num">
                                      <p:cBhvr additive="base">
                                        <p:cTn id="113" dur="500" fill="hold"/>
                                        <p:tgtEl>
                                          <p:spTgt spid="88218"/>
                                        </p:tgtEl>
                                        <p:attrNameLst>
                                          <p:attrName>ppt_x</p:attrName>
                                        </p:attrNameLst>
                                      </p:cBhvr>
                                      <p:tavLst>
                                        <p:tav tm="0">
                                          <p:val>
                                            <p:strVal val="#ppt_x"/>
                                          </p:val>
                                        </p:tav>
                                        <p:tav tm="100000">
                                          <p:val>
                                            <p:strVal val="#ppt_x"/>
                                          </p:val>
                                        </p:tav>
                                      </p:tavLst>
                                    </p:anim>
                                    <p:anim calcmode="lin" valueType="num">
                                      <p:cBhvr additive="base">
                                        <p:cTn id="114" dur="500" fill="hold"/>
                                        <p:tgtEl>
                                          <p:spTgt spid="88218"/>
                                        </p:tgtEl>
                                        <p:attrNameLst>
                                          <p:attrName>ppt_y</p:attrName>
                                        </p:attrNameLst>
                                      </p:cBhvr>
                                      <p:tavLst>
                                        <p:tav tm="0">
                                          <p:val>
                                            <p:strVal val="0-#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88182"/>
                                        </p:tgtEl>
                                        <p:attrNameLst>
                                          <p:attrName>style.visibility</p:attrName>
                                        </p:attrNameLst>
                                      </p:cBhvr>
                                      <p:to>
                                        <p:strVal val="visible"/>
                                      </p:to>
                                    </p:set>
                                    <p:animEffect transition="in" filter="diamond(in)">
                                      <p:cBhvr>
                                        <p:cTn id="119" dur="500"/>
                                        <p:tgtEl>
                                          <p:spTgt spid="88182"/>
                                        </p:tgtEl>
                                      </p:cBhvr>
                                    </p:animEffect>
                                  </p:childTnLst>
                                </p:cTn>
                              </p:par>
                              <p:par>
                                <p:cTn id="120" presetID="8" presetClass="entr" presetSubtype="16" fill="hold" grpId="0" nodeType="withEffect">
                                  <p:stCondLst>
                                    <p:cond delay="0"/>
                                  </p:stCondLst>
                                  <p:childTnLst>
                                    <p:set>
                                      <p:cBhvr>
                                        <p:cTn id="121" dur="1" fill="hold">
                                          <p:stCondLst>
                                            <p:cond delay="0"/>
                                          </p:stCondLst>
                                        </p:cTn>
                                        <p:tgtEl>
                                          <p:spTgt spid="88169"/>
                                        </p:tgtEl>
                                        <p:attrNameLst>
                                          <p:attrName>style.visibility</p:attrName>
                                        </p:attrNameLst>
                                      </p:cBhvr>
                                      <p:to>
                                        <p:strVal val="visible"/>
                                      </p:to>
                                    </p:set>
                                    <p:animEffect transition="in" filter="diamond(in)">
                                      <p:cBhvr>
                                        <p:cTn id="122" dur="500"/>
                                        <p:tgtEl>
                                          <p:spTgt spid="88169"/>
                                        </p:tgtEl>
                                      </p:cBhvr>
                                    </p:animEffect>
                                  </p:childTnLst>
                                </p:cTn>
                              </p:par>
                              <p:par>
                                <p:cTn id="123" presetID="8" presetClass="entr" presetSubtype="16" fill="hold" grpId="0" nodeType="withEffect">
                                  <p:stCondLst>
                                    <p:cond delay="0"/>
                                  </p:stCondLst>
                                  <p:childTnLst>
                                    <p:set>
                                      <p:cBhvr>
                                        <p:cTn id="124" dur="1" fill="hold">
                                          <p:stCondLst>
                                            <p:cond delay="0"/>
                                          </p:stCondLst>
                                        </p:cTn>
                                        <p:tgtEl>
                                          <p:spTgt spid="88156"/>
                                        </p:tgtEl>
                                        <p:attrNameLst>
                                          <p:attrName>style.visibility</p:attrName>
                                        </p:attrNameLst>
                                      </p:cBhvr>
                                      <p:to>
                                        <p:strVal val="visible"/>
                                      </p:to>
                                    </p:set>
                                    <p:animEffect transition="in" filter="diamond(in)">
                                      <p:cBhvr>
                                        <p:cTn id="125" dur="500"/>
                                        <p:tgtEl>
                                          <p:spTgt spid="88156"/>
                                        </p:tgtEl>
                                      </p:cBhvr>
                                    </p:animEffect>
                                  </p:childTnLst>
                                </p:cTn>
                              </p:par>
                              <p:par>
                                <p:cTn id="126" presetID="8" presetClass="entr" presetSubtype="16" fill="hold" grpId="0" nodeType="withEffect">
                                  <p:stCondLst>
                                    <p:cond delay="0"/>
                                  </p:stCondLst>
                                  <p:childTnLst>
                                    <p:set>
                                      <p:cBhvr>
                                        <p:cTn id="127" dur="1" fill="hold">
                                          <p:stCondLst>
                                            <p:cond delay="0"/>
                                          </p:stCondLst>
                                        </p:cTn>
                                        <p:tgtEl>
                                          <p:spTgt spid="88129"/>
                                        </p:tgtEl>
                                        <p:attrNameLst>
                                          <p:attrName>style.visibility</p:attrName>
                                        </p:attrNameLst>
                                      </p:cBhvr>
                                      <p:to>
                                        <p:strVal val="visible"/>
                                      </p:to>
                                    </p:set>
                                    <p:animEffect transition="in" filter="diamond(in)">
                                      <p:cBhvr>
                                        <p:cTn id="128" dur="500"/>
                                        <p:tgtEl>
                                          <p:spTgt spid="88129"/>
                                        </p:tgtEl>
                                      </p:cBhvr>
                                    </p:animEffect>
                                  </p:childTnLst>
                                </p:cTn>
                              </p:par>
                              <p:par>
                                <p:cTn id="129" presetID="8" presetClass="entr" presetSubtype="16" fill="hold" grpId="0" nodeType="withEffect">
                                  <p:stCondLst>
                                    <p:cond delay="0"/>
                                  </p:stCondLst>
                                  <p:childTnLst>
                                    <p:set>
                                      <p:cBhvr>
                                        <p:cTn id="130" dur="1" fill="hold">
                                          <p:stCondLst>
                                            <p:cond delay="0"/>
                                          </p:stCondLst>
                                        </p:cTn>
                                        <p:tgtEl>
                                          <p:spTgt spid="88130"/>
                                        </p:tgtEl>
                                        <p:attrNameLst>
                                          <p:attrName>style.visibility</p:attrName>
                                        </p:attrNameLst>
                                      </p:cBhvr>
                                      <p:to>
                                        <p:strVal val="visible"/>
                                      </p:to>
                                    </p:set>
                                    <p:animEffect transition="in" filter="diamond(in)">
                                      <p:cBhvr>
                                        <p:cTn id="131" dur="500"/>
                                        <p:tgtEl>
                                          <p:spTgt spid="88130"/>
                                        </p:tgtEl>
                                      </p:cBhvr>
                                    </p:animEffect>
                                  </p:childTnLst>
                                </p:cTn>
                              </p:par>
                              <p:par>
                                <p:cTn id="132" presetID="8" presetClass="entr" presetSubtype="16" fill="hold" grpId="0" nodeType="withEffect">
                                  <p:stCondLst>
                                    <p:cond delay="0"/>
                                  </p:stCondLst>
                                  <p:childTnLst>
                                    <p:set>
                                      <p:cBhvr>
                                        <p:cTn id="133" dur="1" fill="hold">
                                          <p:stCondLst>
                                            <p:cond delay="0"/>
                                          </p:stCondLst>
                                        </p:cTn>
                                        <p:tgtEl>
                                          <p:spTgt spid="88131"/>
                                        </p:tgtEl>
                                        <p:attrNameLst>
                                          <p:attrName>style.visibility</p:attrName>
                                        </p:attrNameLst>
                                      </p:cBhvr>
                                      <p:to>
                                        <p:strVal val="visible"/>
                                      </p:to>
                                    </p:set>
                                    <p:animEffect transition="in" filter="diamond(in)">
                                      <p:cBhvr>
                                        <p:cTn id="134" dur="500"/>
                                        <p:tgtEl>
                                          <p:spTgt spid="88131"/>
                                        </p:tgtEl>
                                      </p:cBhvr>
                                    </p:animEffect>
                                  </p:childTnLst>
                                </p:cTn>
                              </p:par>
                              <p:par>
                                <p:cTn id="135" presetID="8" presetClass="entr" presetSubtype="16" fill="hold" grpId="0" nodeType="withEffect">
                                  <p:stCondLst>
                                    <p:cond delay="0"/>
                                  </p:stCondLst>
                                  <p:childTnLst>
                                    <p:set>
                                      <p:cBhvr>
                                        <p:cTn id="136" dur="1" fill="hold">
                                          <p:stCondLst>
                                            <p:cond delay="0"/>
                                          </p:stCondLst>
                                        </p:cTn>
                                        <p:tgtEl>
                                          <p:spTgt spid="88132"/>
                                        </p:tgtEl>
                                        <p:attrNameLst>
                                          <p:attrName>style.visibility</p:attrName>
                                        </p:attrNameLst>
                                      </p:cBhvr>
                                      <p:to>
                                        <p:strVal val="visible"/>
                                      </p:to>
                                    </p:set>
                                    <p:animEffect transition="in" filter="diamond(in)">
                                      <p:cBhvr>
                                        <p:cTn id="137" dur="500"/>
                                        <p:tgtEl>
                                          <p:spTgt spid="88132"/>
                                        </p:tgtEl>
                                      </p:cBhvr>
                                    </p:animEffect>
                                  </p:childTnLst>
                                </p:cTn>
                              </p:par>
                              <p:par>
                                <p:cTn id="138" presetID="8" presetClass="entr" presetSubtype="16" fill="hold" grpId="0" nodeType="withEffect">
                                  <p:stCondLst>
                                    <p:cond delay="0"/>
                                  </p:stCondLst>
                                  <p:childTnLst>
                                    <p:set>
                                      <p:cBhvr>
                                        <p:cTn id="139" dur="1" fill="hold">
                                          <p:stCondLst>
                                            <p:cond delay="0"/>
                                          </p:stCondLst>
                                        </p:cTn>
                                        <p:tgtEl>
                                          <p:spTgt spid="88133"/>
                                        </p:tgtEl>
                                        <p:attrNameLst>
                                          <p:attrName>style.visibility</p:attrName>
                                        </p:attrNameLst>
                                      </p:cBhvr>
                                      <p:to>
                                        <p:strVal val="visible"/>
                                      </p:to>
                                    </p:set>
                                    <p:animEffect transition="in" filter="diamond(in)">
                                      <p:cBhvr>
                                        <p:cTn id="140" dur="500"/>
                                        <p:tgtEl>
                                          <p:spTgt spid="88133"/>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xit" presetSubtype="8" fill="hold" nodeType="clickEffect">
                                  <p:stCondLst>
                                    <p:cond delay="0"/>
                                  </p:stCondLst>
                                  <p:childTnLst>
                                    <p:anim calcmode="lin" valueType="num">
                                      <p:cBhvr additive="base">
                                        <p:cTn id="144" dur="500"/>
                                        <p:tgtEl>
                                          <p:spTgt spid="88211"/>
                                        </p:tgtEl>
                                        <p:attrNameLst>
                                          <p:attrName>ppt_x</p:attrName>
                                        </p:attrNameLst>
                                      </p:cBhvr>
                                      <p:tavLst>
                                        <p:tav tm="0">
                                          <p:val>
                                            <p:strVal val="ppt_x"/>
                                          </p:val>
                                        </p:tav>
                                        <p:tav tm="100000">
                                          <p:val>
                                            <p:strVal val="0-ppt_w/2"/>
                                          </p:val>
                                        </p:tav>
                                      </p:tavLst>
                                    </p:anim>
                                    <p:anim calcmode="lin" valueType="num">
                                      <p:cBhvr additive="base">
                                        <p:cTn id="145" dur="500"/>
                                        <p:tgtEl>
                                          <p:spTgt spid="88211"/>
                                        </p:tgtEl>
                                        <p:attrNameLst>
                                          <p:attrName>ppt_y</p:attrName>
                                        </p:attrNameLst>
                                      </p:cBhvr>
                                      <p:tavLst>
                                        <p:tav tm="0">
                                          <p:val>
                                            <p:strVal val="ppt_y"/>
                                          </p:val>
                                        </p:tav>
                                        <p:tav tm="100000">
                                          <p:val>
                                            <p:strVal val="ppt_y"/>
                                          </p:val>
                                        </p:tav>
                                      </p:tavLst>
                                    </p:anim>
                                    <p:set>
                                      <p:cBhvr>
                                        <p:cTn id="146" dur="1" fill="hold">
                                          <p:stCondLst>
                                            <p:cond delay="499"/>
                                          </p:stCondLst>
                                        </p:cTn>
                                        <p:tgtEl>
                                          <p:spTgt spid="88211"/>
                                        </p:tgtEl>
                                        <p:attrNameLst>
                                          <p:attrName>style.visibility</p:attrName>
                                        </p:attrNameLst>
                                      </p:cBhvr>
                                      <p:to>
                                        <p:strVal val="hidden"/>
                                      </p:to>
                                    </p:set>
                                  </p:childTnLst>
                                </p:cTn>
                              </p:par>
                              <p:par>
                                <p:cTn id="147" presetID="2" presetClass="exit" presetSubtype="8" fill="hold" nodeType="withEffect">
                                  <p:stCondLst>
                                    <p:cond delay="0"/>
                                  </p:stCondLst>
                                  <p:childTnLst>
                                    <p:anim calcmode="lin" valueType="num">
                                      <p:cBhvr additive="base">
                                        <p:cTn id="148" dur="500"/>
                                        <p:tgtEl>
                                          <p:spTgt spid="88212"/>
                                        </p:tgtEl>
                                        <p:attrNameLst>
                                          <p:attrName>ppt_x</p:attrName>
                                        </p:attrNameLst>
                                      </p:cBhvr>
                                      <p:tavLst>
                                        <p:tav tm="0">
                                          <p:val>
                                            <p:strVal val="ppt_x"/>
                                          </p:val>
                                        </p:tav>
                                        <p:tav tm="100000">
                                          <p:val>
                                            <p:strVal val="0-ppt_w/2"/>
                                          </p:val>
                                        </p:tav>
                                      </p:tavLst>
                                    </p:anim>
                                    <p:anim calcmode="lin" valueType="num">
                                      <p:cBhvr additive="base">
                                        <p:cTn id="149" dur="500"/>
                                        <p:tgtEl>
                                          <p:spTgt spid="88212"/>
                                        </p:tgtEl>
                                        <p:attrNameLst>
                                          <p:attrName>ppt_y</p:attrName>
                                        </p:attrNameLst>
                                      </p:cBhvr>
                                      <p:tavLst>
                                        <p:tav tm="0">
                                          <p:val>
                                            <p:strVal val="ppt_y"/>
                                          </p:val>
                                        </p:tav>
                                        <p:tav tm="100000">
                                          <p:val>
                                            <p:strVal val="ppt_y"/>
                                          </p:val>
                                        </p:tav>
                                      </p:tavLst>
                                    </p:anim>
                                    <p:set>
                                      <p:cBhvr>
                                        <p:cTn id="150" dur="1" fill="hold">
                                          <p:stCondLst>
                                            <p:cond delay="499"/>
                                          </p:stCondLst>
                                        </p:cTn>
                                        <p:tgtEl>
                                          <p:spTgt spid="88212"/>
                                        </p:tgtEl>
                                        <p:attrNameLst>
                                          <p:attrName>style.visibility</p:attrName>
                                        </p:attrNameLst>
                                      </p:cBhvr>
                                      <p:to>
                                        <p:strVal val="hidden"/>
                                      </p:to>
                                    </p:set>
                                  </p:childTnLst>
                                </p:cTn>
                              </p:par>
                              <p:par>
                                <p:cTn id="151" presetID="2" presetClass="exit" presetSubtype="8" fill="hold" nodeType="withEffect">
                                  <p:stCondLst>
                                    <p:cond delay="0"/>
                                  </p:stCondLst>
                                  <p:childTnLst>
                                    <p:anim calcmode="lin" valueType="num">
                                      <p:cBhvr additive="base">
                                        <p:cTn id="152" dur="500"/>
                                        <p:tgtEl>
                                          <p:spTgt spid="88213"/>
                                        </p:tgtEl>
                                        <p:attrNameLst>
                                          <p:attrName>ppt_x</p:attrName>
                                        </p:attrNameLst>
                                      </p:cBhvr>
                                      <p:tavLst>
                                        <p:tav tm="0">
                                          <p:val>
                                            <p:strVal val="ppt_x"/>
                                          </p:val>
                                        </p:tav>
                                        <p:tav tm="100000">
                                          <p:val>
                                            <p:strVal val="0-ppt_w/2"/>
                                          </p:val>
                                        </p:tav>
                                      </p:tavLst>
                                    </p:anim>
                                    <p:anim calcmode="lin" valueType="num">
                                      <p:cBhvr additive="base">
                                        <p:cTn id="153" dur="500"/>
                                        <p:tgtEl>
                                          <p:spTgt spid="88213"/>
                                        </p:tgtEl>
                                        <p:attrNameLst>
                                          <p:attrName>ppt_y</p:attrName>
                                        </p:attrNameLst>
                                      </p:cBhvr>
                                      <p:tavLst>
                                        <p:tav tm="0">
                                          <p:val>
                                            <p:strVal val="ppt_y"/>
                                          </p:val>
                                        </p:tav>
                                        <p:tav tm="100000">
                                          <p:val>
                                            <p:strVal val="ppt_y"/>
                                          </p:val>
                                        </p:tav>
                                      </p:tavLst>
                                    </p:anim>
                                    <p:set>
                                      <p:cBhvr>
                                        <p:cTn id="154" dur="1" fill="hold">
                                          <p:stCondLst>
                                            <p:cond delay="499"/>
                                          </p:stCondLst>
                                        </p:cTn>
                                        <p:tgtEl>
                                          <p:spTgt spid="88213"/>
                                        </p:tgtEl>
                                        <p:attrNameLst>
                                          <p:attrName>style.visibility</p:attrName>
                                        </p:attrNameLst>
                                      </p:cBhvr>
                                      <p:to>
                                        <p:strVal val="hidden"/>
                                      </p:to>
                                    </p:set>
                                  </p:childTnLst>
                                </p:cTn>
                              </p:par>
                              <p:par>
                                <p:cTn id="155" presetID="2" presetClass="exit" presetSubtype="4" fill="hold" nodeType="withEffect">
                                  <p:stCondLst>
                                    <p:cond delay="0"/>
                                  </p:stCondLst>
                                  <p:childTnLst>
                                    <p:anim calcmode="lin" valueType="num">
                                      <p:cBhvr additive="base">
                                        <p:cTn id="156" dur="500"/>
                                        <p:tgtEl>
                                          <p:spTgt spid="88214"/>
                                        </p:tgtEl>
                                        <p:attrNameLst>
                                          <p:attrName>ppt_x</p:attrName>
                                        </p:attrNameLst>
                                      </p:cBhvr>
                                      <p:tavLst>
                                        <p:tav tm="0">
                                          <p:val>
                                            <p:strVal val="ppt_x"/>
                                          </p:val>
                                        </p:tav>
                                        <p:tav tm="100000">
                                          <p:val>
                                            <p:strVal val="ppt_x"/>
                                          </p:val>
                                        </p:tav>
                                      </p:tavLst>
                                    </p:anim>
                                    <p:anim calcmode="lin" valueType="num">
                                      <p:cBhvr additive="base">
                                        <p:cTn id="157" dur="500"/>
                                        <p:tgtEl>
                                          <p:spTgt spid="88214"/>
                                        </p:tgtEl>
                                        <p:attrNameLst>
                                          <p:attrName>ppt_y</p:attrName>
                                        </p:attrNameLst>
                                      </p:cBhvr>
                                      <p:tavLst>
                                        <p:tav tm="0">
                                          <p:val>
                                            <p:strVal val="ppt_y"/>
                                          </p:val>
                                        </p:tav>
                                        <p:tav tm="100000">
                                          <p:val>
                                            <p:strVal val="1+ppt_h/2"/>
                                          </p:val>
                                        </p:tav>
                                      </p:tavLst>
                                    </p:anim>
                                    <p:set>
                                      <p:cBhvr>
                                        <p:cTn id="158" dur="1" fill="hold">
                                          <p:stCondLst>
                                            <p:cond delay="499"/>
                                          </p:stCondLst>
                                        </p:cTn>
                                        <p:tgtEl>
                                          <p:spTgt spid="88214"/>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88215"/>
                                        </p:tgtEl>
                                        <p:attrNameLst>
                                          <p:attrName>ppt_x</p:attrName>
                                        </p:attrNameLst>
                                      </p:cBhvr>
                                      <p:tavLst>
                                        <p:tav tm="0">
                                          <p:val>
                                            <p:strVal val="ppt_x"/>
                                          </p:val>
                                        </p:tav>
                                        <p:tav tm="100000">
                                          <p:val>
                                            <p:strVal val="ppt_x"/>
                                          </p:val>
                                        </p:tav>
                                      </p:tavLst>
                                    </p:anim>
                                    <p:anim calcmode="lin" valueType="num">
                                      <p:cBhvr additive="base">
                                        <p:cTn id="161" dur="500"/>
                                        <p:tgtEl>
                                          <p:spTgt spid="88215"/>
                                        </p:tgtEl>
                                        <p:attrNameLst>
                                          <p:attrName>ppt_y</p:attrName>
                                        </p:attrNameLst>
                                      </p:cBhvr>
                                      <p:tavLst>
                                        <p:tav tm="0">
                                          <p:val>
                                            <p:strVal val="ppt_y"/>
                                          </p:val>
                                        </p:tav>
                                        <p:tav tm="100000">
                                          <p:val>
                                            <p:strVal val="1+ppt_h/2"/>
                                          </p:val>
                                        </p:tav>
                                      </p:tavLst>
                                    </p:anim>
                                    <p:set>
                                      <p:cBhvr>
                                        <p:cTn id="162" dur="1" fill="hold">
                                          <p:stCondLst>
                                            <p:cond delay="499"/>
                                          </p:stCondLst>
                                        </p:cTn>
                                        <p:tgtEl>
                                          <p:spTgt spid="88215"/>
                                        </p:tgtEl>
                                        <p:attrNameLst>
                                          <p:attrName>style.visibility</p:attrName>
                                        </p:attrNameLst>
                                      </p:cBhvr>
                                      <p:to>
                                        <p:strVal val="hidden"/>
                                      </p:to>
                                    </p:set>
                                  </p:childTnLst>
                                </p:cTn>
                              </p:par>
                              <p:par>
                                <p:cTn id="163" presetID="2" presetClass="exit" presetSubtype="4" fill="hold" nodeType="withEffect">
                                  <p:stCondLst>
                                    <p:cond delay="0"/>
                                  </p:stCondLst>
                                  <p:childTnLst>
                                    <p:anim calcmode="lin" valueType="num">
                                      <p:cBhvr additive="base">
                                        <p:cTn id="164" dur="500"/>
                                        <p:tgtEl>
                                          <p:spTgt spid="88216"/>
                                        </p:tgtEl>
                                        <p:attrNameLst>
                                          <p:attrName>ppt_x</p:attrName>
                                        </p:attrNameLst>
                                      </p:cBhvr>
                                      <p:tavLst>
                                        <p:tav tm="0">
                                          <p:val>
                                            <p:strVal val="ppt_x"/>
                                          </p:val>
                                        </p:tav>
                                        <p:tav tm="100000">
                                          <p:val>
                                            <p:strVal val="ppt_x"/>
                                          </p:val>
                                        </p:tav>
                                      </p:tavLst>
                                    </p:anim>
                                    <p:anim calcmode="lin" valueType="num">
                                      <p:cBhvr additive="base">
                                        <p:cTn id="165" dur="500"/>
                                        <p:tgtEl>
                                          <p:spTgt spid="88216"/>
                                        </p:tgtEl>
                                        <p:attrNameLst>
                                          <p:attrName>ppt_y</p:attrName>
                                        </p:attrNameLst>
                                      </p:cBhvr>
                                      <p:tavLst>
                                        <p:tav tm="0">
                                          <p:val>
                                            <p:strVal val="ppt_y"/>
                                          </p:val>
                                        </p:tav>
                                        <p:tav tm="100000">
                                          <p:val>
                                            <p:strVal val="1+ppt_h/2"/>
                                          </p:val>
                                        </p:tav>
                                      </p:tavLst>
                                    </p:anim>
                                    <p:set>
                                      <p:cBhvr>
                                        <p:cTn id="166" dur="1" fill="hold">
                                          <p:stCondLst>
                                            <p:cond delay="499"/>
                                          </p:stCondLst>
                                        </p:cTn>
                                        <p:tgtEl>
                                          <p:spTgt spid="88216"/>
                                        </p:tgtEl>
                                        <p:attrNameLst>
                                          <p:attrName>style.visibility</p:attrName>
                                        </p:attrNameLst>
                                      </p:cBhvr>
                                      <p:to>
                                        <p:strVal val="hidden"/>
                                      </p:to>
                                    </p:set>
                                  </p:childTnLst>
                                </p:cTn>
                              </p:par>
                              <p:par>
                                <p:cTn id="167" presetID="2" presetClass="exit" presetSubtype="4" fill="hold" nodeType="withEffect">
                                  <p:stCondLst>
                                    <p:cond delay="0"/>
                                  </p:stCondLst>
                                  <p:childTnLst>
                                    <p:anim calcmode="lin" valueType="num">
                                      <p:cBhvr additive="base">
                                        <p:cTn id="168" dur="500"/>
                                        <p:tgtEl>
                                          <p:spTgt spid="88217"/>
                                        </p:tgtEl>
                                        <p:attrNameLst>
                                          <p:attrName>ppt_x</p:attrName>
                                        </p:attrNameLst>
                                      </p:cBhvr>
                                      <p:tavLst>
                                        <p:tav tm="0">
                                          <p:val>
                                            <p:strVal val="ppt_x"/>
                                          </p:val>
                                        </p:tav>
                                        <p:tav tm="100000">
                                          <p:val>
                                            <p:strVal val="ppt_x"/>
                                          </p:val>
                                        </p:tav>
                                      </p:tavLst>
                                    </p:anim>
                                    <p:anim calcmode="lin" valueType="num">
                                      <p:cBhvr additive="base">
                                        <p:cTn id="169" dur="500"/>
                                        <p:tgtEl>
                                          <p:spTgt spid="88217"/>
                                        </p:tgtEl>
                                        <p:attrNameLst>
                                          <p:attrName>ppt_y</p:attrName>
                                        </p:attrNameLst>
                                      </p:cBhvr>
                                      <p:tavLst>
                                        <p:tav tm="0">
                                          <p:val>
                                            <p:strVal val="ppt_y"/>
                                          </p:val>
                                        </p:tav>
                                        <p:tav tm="100000">
                                          <p:val>
                                            <p:strVal val="1+ppt_h/2"/>
                                          </p:val>
                                        </p:tav>
                                      </p:tavLst>
                                    </p:anim>
                                    <p:set>
                                      <p:cBhvr>
                                        <p:cTn id="170" dur="1" fill="hold">
                                          <p:stCondLst>
                                            <p:cond delay="499"/>
                                          </p:stCondLst>
                                        </p:cTn>
                                        <p:tgtEl>
                                          <p:spTgt spid="88217"/>
                                        </p:tgtEl>
                                        <p:attrNameLst>
                                          <p:attrName>style.visibility</p:attrName>
                                        </p:attrNameLst>
                                      </p:cBhvr>
                                      <p:to>
                                        <p:strVal val="hidden"/>
                                      </p:to>
                                    </p:set>
                                  </p:childTnLst>
                                </p:cTn>
                              </p:par>
                              <p:par>
                                <p:cTn id="171" presetID="2" presetClass="exit" presetSubtype="4" fill="hold" nodeType="withEffect">
                                  <p:stCondLst>
                                    <p:cond delay="0"/>
                                  </p:stCondLst>
                                  <p:childTnLst>
                                    <p:anim calcmode="lin" valueType="num">
                                      <p:cBhvr additive="base">
                                        <p:cTn id="172" dur="500"/>
                                        <p:tgtEl>
                                          <p:spTgt spid="88218"/>
                                        </p:tgtEl>
                                        <p:attrNameLst>
                                          <p:attrName>ppt_x</p:attrName>
                                        </p:attrNameLst>
                                      </p:cBhvr>
                                      <p:tavLst>
                                        <p:tav tm="0">
                                          <p:val>
                                            <p:strVal val="ppt_x"/>
                                          </p:val>
                                        </p:tav>
                                        <p:tav tm="100000">
                                          <p:val>
                                            <p:strVal val="ppt_x"/>
                                          </p:val>
                                        </p:tav>
                                      </p:tavLst>
                                    </p:anim>
                                    <p:anim calcmode="lin" valueType="num">
                                      <p:cBhvr additive="base">
                                        <p:cTn id="173" dur="500"/>
                                        <p:tgtEl>
                                          <p:spTgt spid="88218"/>
                                        </p:tgtEl>
                                        <p:attrNameLst>
                                          <p:attrName>ppt_y</p:attrName>
                                        </p:attrNameLst>
                                      </p:cBhvr>
                                      <p:tavLst>
                                        <p:tav tm="0">
                                          <p:val>
                                            <p:strVal val="ppt_y"/>
                                          </p:val>
                                        </p:tav>
                                        <p:tav tm="100000">
                                          <p:val>
                                            <p:strVal val="1+ppt_h/2"/>
                                          </p:val>
                                        </p:tav>
                                      </p:tavLst>
                                    </p:anim>
                                    <p:set>
                                      <p:cBhvr>
                                        <p:cTn id="174" dur="1" fill="hold">
                                          <p:stCondLst>
                                            <p:cond delay="499"/>
                                          </p:stCondLst>
                                        </p:cTn>
                                        <p:tgtEl>
                                          <p:spTgt spid="88218"/>
                                        </p:tgtEl>
                                        <p:attrNameLst>
                                          <p:attrName>style.visibility</p:attrName>
                                        </p:attrNameLst>
                                      </p:cBhvr>
                                      <p:to>
                                        <p:strVal val="hidden"/>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1" fill="hold" nodeType="clickEffect">
                                  <p:stCondLst>
                                    <p:cond delay="0"/>
                                  </p:stCondLst>
                                  <p:childTnLst>
                                    <p:set>
                                      <p:cBhvr>
                                        <p:cTn id="178" dur="1" fill="hold">
                                          <p:stCondLst>
                                            <p:cond delay="0"/>
                                          </p:stCondLst>
                                        </p:cTn>
                                        <p:tgtEl>
                                          <p:spTgt spid="88219"/>
                                        </p:tgtEl>
                                        <p:attrNameLst>
                                          <p:attrName>style.visibility</p:attrName>
                                        </p:attrNameLst>
                                      </p:cBhvr>
                                      <p:to>
                                        <p:strVal val="visible"/>
                                      </p:to>
                                    </p:set>
                                    <p:anim calcmode="lin" valueType="num">
                                      <p:cBhvr additive="base">
                                        <p:cTn id="179" dur="500" fill="hold"/>
                                        <p:tgtEl>
                                          <p:spTgt spid="88219"/>
                                        </p:tgtEl>
                                        <p:attrNameLst>
                                          <p:attrName>ppt_x</p:attrName>
                                        </p:attrNameLst>
                                      </p:cBhvr>
                                      <p:tavLst>
                                        <p:tav tm="0">
                                          <p:val>
                                            <p:strVal val="#ppt_x"/>
                                          </p:val>
                                        </p:tav>
                                        <p:tav tm="100000">
                                          <p:val>
                                            <p:strVal val="#ppt_x"/>
                                          </p:val>
                                        </p:tav>
                                      </p:tavLst>
                                    </p:anim>
                                    <p:anim calcmode="lin" valueType="num">
                                      <p:cBhvr additive="base">
                                        <p:cTn id="180" dur="500" fill="hold"/>
                                        <p:tgtEl>
                                          <p:spTgt spid="88219"/>
                                        </p:tgtEl>
                                        <p:attrNameLst>
                                          <p:attrName>ppt_y</p:attrName>
                                        </p:attrNameLst>
                                      </p:cBhvr>
                                      <p:tavLst>
                                        <p:tav tm="0">
                                          <p:val>
                                            <p:strVal val="0-#ppt_h/2"/>
                                          </p:val>
                                        </p:tav>
                                        <p:tav tm="100000">
                                          <p:val>
                                            <p:strVal val="#ppt_y"/>
                                          </p:val>
                                        </p:tav>
                                      </p:tavLst>
                                    </p:anim>
                                  </p:childTnLst>
                                </p:cTn>
                              </p:par>
                              <p:par>
                                <p:cTn id="181" presetID="2" presetClass="entr" presetSubtype="2" fill="hold" nodeType="withEffect">
                                  <p:stCondLst>
                                    <p:cond delay="0"/>
                                  </p:stCondLst>
                                  <p:childTnLst>
                                    <p:set>
                                      <p:cBhvr>
                                        <p:cTn id="182" dur="1" fill="hold">
                                          <p:stCondLst>
                                            <p:cond delay="0"/>
                                          </p:stCondLst>
                                        </p:cTn>
                                        <p:tgtEl>
                                          <p:spTgt spid="88220"/>
                                        </p:tgtEl>
                                        <p:attrNameLst>
                                          <p:attrName>style.visibility</p:attrName>
                                        </p:attrNameLst>
                                      </p:cBhvr>
                                      <p:to>
                                        <p:strVal val="visible"/>
                                      </p:to>
                                    </p:set>
                                    <p:anim calcmode="lin" valueType="num">
                                      <p:cBhvr additive="base">
                                        <p:cTn id="183" dur="500" fill="hold"/>
                                        <p:tgtEl>
                                          <p:spTgt spid="88220"/>
                                        </p:tgtEl>
                                        <p:attrNameLst>
                                          <p:attrName>ppt_x</p:attrName>
                                        </p:attrNameLst>
                                      </p:cBhvr>
                                      <p:tavLst>
                                        <p:tav tm="0">
                                          <p:val>
                                            <p:strVal val="1+#ppt_w/2"/>
                                          </p:val>
                                        </p:tav>
                                        <p:tav tm="100000">
                                          <p:val>
                                            <p:strVal val="#ppt_x"/>
                                          </p:val>
                                        </p:tav>
                                      </p:tavLst>
                                    </p:anim>
                                    <p:anim calcmode="lin" valueType="num">
                                      <p:cBhvr additive="base">
                                        <p:cTn id="184" dur="500" fill="hold"/>
                                        <p:tgtEl>
                                          <p:spTgt spid="88220"/>
                                        </p:tgtEl>
                                        <p:attrNameLst>
                                          <p:attrName>ppt_y</p:attrName>
                                        </p:attrNameLst>
                                      </p:cBhvr>
                                      <p:tavLst>
                                        <p:tav tm="0">
                                          <p:val>
                                            <p:strVal val="#ppt_y"/>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 presetClass="exit" presetSubtype="4" fill="hold" nodeType="clickEffect">
                                  <p:stCondLst>
                                    <p:cond delay="0"/>
                                  </p:stCondLst>
                                  <p:childTnLst>
                                    <p:anim calcmode="lin" valueType="num">
                                      <p:cBhvr additive="base">
                                        <p:cTn id="188" dur="500"/>
                                        <p:tgtEl>
                                          <p:spTgt spid="88219"/>
                                        </p:tgtEl>
                                        <p:attrNameLst>
                                          <p:attrName>ppt_x</p:attrName>
                                        </p:attrNameLst>
                                      </p:cBhvr>
                                      <p:tavLst>
                                        <p:tav tm="0">
                                          <p:val>
                                            <p:strVal val="ppt_x"/>
                                          </p:val>
                                        </p:tav>
                                        <p:tav tm="100000">
                                          <p:val>
                                            <p:strVal val="ppt_x"/>
                                          </p:val>
                                        </p:tav>
                                      </p:tavLst>
                                    </p:anim>
                                    <p:anim calcmode="lin" valueType="num">
                                      <p:cBhvr additive="base">
                                        <p:cTn id="189" dur="500"/>
                                        <p:tgtEl>
                                          <p:spTgt spid="88219"/>
                                        </p:tgtEl>
                                        <p:attrNameLst>
                                          <p:attrName>ppt_y</p:attrName>
                                        </p:attrNameLst>
                                      </p:cBhvr>
                                      <p:tavLst>
                                        <p:tav tm="0">
                                          <p:val>
                                            <p:strVal val="ppt_y"/>
                                          </p:val>
                                        </p:tav>
                                        <p:tav tm="100000">
                                          <p:val>
                                            <p:strVal val="1+ppt_h/2"/>
                                          </p:val>
                                        </p:tav>
                                      </p:tavLst>
                                    </p:anim>
                                    <p:set>
                                      <p:cBhvr>
                                        <p:cTn id="190" dur="1" fill="hold">
                                          <p:stCondLst>
                                            <p:cond delay="499"/>
                                          </p:stCondLst>
                                        </p:cTn>
                                        <p:tgtEl>
                                          <p:spTgt spid="88219"/>
                                        </p:tgtEl>
                                        <p:attrNameLst>
                                          <p:attrName>style.visibility</p:attrName>
                                        </p:attrNameLst>
                                      </p:cBhvr>
                                      <p:to>
                                        <p:strVal val="hidden"/>
                                      </p:to>
                                    </p:set>
                                  </p:childTnLst>
                                </p:cTn>
                              </p:par>
                              <p:par>
                                <p:cTn id="191" presetID="2" presetClass="exit" presetSubtype="8" fill="hold" nodeType="withEffect">
                                  <p:stCondLst>
                                    <p:cond delay="0"/>
                                  </p:stCondLst>
                                  <p:childTnLst>
                                    <p:anim calcmode="lin" valueType="num">
                                      <p:cBhvr additive="base">
                                        <p:cTn id="192" dur="500"/>
                                        <p:tgtEl>
                                          <p:spTgt spid="88220"/>
                                        </p:tgtEl>
                                        <p:attrNameLst>
                                          <p:attrName>ppt_x</p:attrName>
                                        </p:attrNameLst>
                                      </p:cBhvr>
                                      <p:tavLst>
                                        <p:tav tm="0">
                                          <p:val>
                                            <p:strVal val="ppt_x"/>
                                          </p:val>
                                        </p:tav>
                                        <p:tav tm="100000">
                                          <p:val>
                                            <p:strVal val="0-ppt_w/2"/>
                                          </p:val>
                                        </p:tav>
                                      </p:tavLst>
                                    </p:anim>
                                    <p:anim calcmode="lin" valueType="num">
                                      <p:cBhvr additive="base">
                                        <p:cTn id="193" dur="500"/>
                                        <p:tgtEl>
                                          <p:spTgt spid="88220"/>
                                        </p:tgtEl>
                                        <p:attrNameLst>
                                          <p:attrName>ppt_y</p:attrName>
                                        </p:attrNameLst>
                                      </p:cBhvr>
                                      <p:tavLst>
                                        <p:tav tm="0">
                                          <p:val>
                                            <p:strVal val="ppt_y"/>
                                          </p:val>
                                        </p:tav>
                                        <p:tav tm="100000">
                                          <p:val>
                                            <p:strVal val="ppt_y"/>
                                          </p:val>
                                        </p:tav>
                                      </p:tavLst>
                                    </p:anim>
                                    <p:set>
                                      <p:cBhvr>
                                        <p:cTn id="194" dur="1" fill="hold">
                                          <p:stCondLst>
                                            <p:cond delay="499"/>
                                          </p:stCondLst>
                                        </p:cTn>
                                        <p:tgtEl>
                                          <p:spTgt spid="88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29" grpId="0"/>
      <p:bldP spid="88130" grpId="0"/>
      <p:bldP spid="88131" grpId="0"/>
      <p:bldP spid="88132" grpId="0"/>
      <p:bldP spid="88133" grpId="0"/>
      <p:bldP spid="88145" grpId="0"/>
      <p:bldP spid="88146" grpId="0"/>
      <p:bldP spid="88147" grpId="0"/>
      <p:bldP spid="88148" grpId="0"/>
      <p:bldP spid="88149" grpId="0"/>
      <p:bldP spid="88156" grpId="0"/>
      <p:bldP spid="88158" grpId="0"/>
      <p:bldP spid="88159" grpId="0"/>
      <p:bldP spid="88160" grpId="0"/>
      <p:bldP spid="88161" grpId="0"/>
      <p:bldP spid="88162" grpId="0"/>
      <p:bldP spid="88169" grpId="0"/>
      <p:bldP spid="88171" grpId="0"/>
      <p:bldP spid="88172" grpId="0"/>
      <p:bldP spid="88173" grpId="0"/>
      <p:bldP spid="88174" grpId="0"/>
      <p:bldP spid="88175" grpId="0"/>
      <p:bldP spid="88182" grpId="0"/>
      <p:bldP spid="88208" grpId="0" animBg="1"/>
      <p:bldP spid="88208" grpId="1" animBg="1"/>
      <p:bldP spid="88209" grpId="0" animBg="1"/>
      <p:bldP spid="88209" grpId="1" animBg="1"/>
      <p:bldP spid="88210" grpId="0" animBg="1"/>
      <p:bldP spid="88210"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556B49C7-B6C1-9B33-9823-DB7749B6D325}"/>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grpSp>
        <p:nvGrpSpPr>
          <p:cNvPr id="2" name="Group 2">
            <a:extLst>
              <a:ext uri="{FF2B5EF4-FFF2-40B4-BE49-F238E27FC236}">
                <a16:creationId xmlns:a16="http://schemas.microsoft.com/office/drawing/2014/main" id="{D7B271D9-74D6-1582-2276-FDEC737A05A8}"/>
              </a:ext>
            </a:extLst>
          </p:cNvPr>
          <p:cNvGrpSpPr>
            <a:grpSpLocks/>
          </p:cNvGrpSpPr>
          <p:nvPr/>
        </p:nvGrpSpPr>
        <p:grpSpPr bwMode="auto">
          <a:xfrm>
            <a:off x="258763" y="0"/>
            <a:ext cx="8885237" cy="457200"/>
            <a:chOff x="624" y="96"/>
            <a:chExt cx="5232" cy="288"/>
          </a:xfrm>
        </p:grpSpPr>
        <p:sp>
          <p:nvSpPr>
            <p:cNvPr id="55437" name="Rectangle 3">
              <a:extLst>
                <a:ext uri="{FF2B5EF4-FFF2-40B4-BE49-F238E27FC236}">
                  <a16:creationId xmlns:a16="http://schemas.microsoft.com/office/drawing/2014/main" id="{10714D1D-FE7F-3DC0-78AB-4011819A5876}"/>
                </a:ext>
              </a:extLst>
            </p:cNvPr>
            <p:cNvSpPr>
              <a:spLocks noChangeArrowheads="1"/>
            </p:cNvSpPr>
            <p:nvPr/>
          </p:nvSpPr>
          <p:spPr bwMode="auto">
            <a:xfrm rot="5400000">
              <a:off x="3048" y="-2328"/>
              <a:ext cx="288" cy="5136"/>
            </a:xfrm>
            <a:prstGeom prst="rect">
              <a:avLst/>
            </a:prstGeom>
            <a:gradFill rotWithShape="0">
              <a:gsLst>
                <a:gs pos="0">
                  <a:srgbClr val="18024A"/>
                </a:gs>
                <a:gs pos="50000">
                  <a:srgbClr val="286EA2"/>
                </a:gs>
                <a:gs pos="100000">
                  <a:srgbClr val="18024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5438" name="Oval 4">
              <a:extLst>
                <a:ext uri="{FF2B5EF4-FFF2-40B4-BE49-F238E27FC236}">
                  <a16:creationId xmlns:a16="http://schemas.microsoft.com/office/drawing/2014/main" id="{DF0BAB45-38B3-1236-80F4-59DFC9D3E8F0}"/>
                </a:ext>
              </a:extLst>
            </p:cNvPr>
            <p:cNvSpPr>
              <a:spLocks noChangeArrowheads="1"/>
            </p:cNvSpPr>
            <p:nvPr/>
          </p:nvSpPr>
          <p:spPr bwMode="auto">
            <a:xfrm>
              <a:off x="4272" y="144"/>
              <a:ext cx="144" cy="144"/>
            </a:xfrm>
            <a:prstGeom prst="ellipse">
              <a:avLst/>
            </a:prstGeom>
            <a:gradFill rotWithShape="0">
              <a:gsLst>
                <a:gs pos="0">
                  <a:srgbClr val="993300"/>
                </a:gs>
                <a:gs pos="50000">
                  <a:srgbClr val="FF0000"/>
                </a:gs>
                <a:gs pos="100000">
                  <a:srgbClr val="99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5439" name="Text Box 5">
              <a:extLst>
                <a:ext uri="{FF2B5EF4-FFF2-40B4-BE49-F238E27FC236}">
                  <a16:creationId xmlns:a16="http://schemas.microsoft.com/office/drawing/2014/main" id="{C66CA377-62C7-3B5F-7CF9-A851A586C6B8}"/>
                </a:ext>
              </a:extLst>
            </p:cNvPr>
            <p:cNvSpPr txBox="1">
              <a:spLocks noChangeArrowheads="1"/>
            </p:cNvSpPr>
            <p:nvPr/>
          </p:nvSpPr>
          <p:spPr bwMode="auto">
            <a:xfrm>
              <a:off x="4272" y="96"/>
              <a:ext cx="1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50000"/>
                </a:spcBef>
              </a:pPr>
              <a:endParaRPr lang="en-US" altLang="en-US">
                <a:solidFill>
                  <a:schemeClr val="bg1"/>
                </a:solidFill>
                <a:latin typeface="Tahoma" panose="020B0604030504040204" pitchFamily="34" charset="0"/>
                <a:cs typeface="Tahoma" panose="020B0604030504040204" pitchFamily="34" charset="0"/>
              </a:endParaRPr>
            </a:p>
          </p:txBody>
        </p:sp>
        <p:sp>
          <p:nvSpPr>
            <p:cNvPr id="55440" name="Text Box 6">
              <a:extLst>
                <a:ext uri="{FF2B5EF4-FFF2-40B4-BE49-F238E27FC236}">
                  <a16:creationId xmlns:a16="http://schemas.microsoft.com/office/drawing/2014/main" id="{80FA77D1-A8AD-A4AF-4035-FDFB27C2A04F}"/>
                </a:ext>
              </a:extLst>
            </p:cNvPr>
            <p:cNvSpPr txBox="1">
              <a:spLocks noChangeArrowheads="1"/>
            </p:cNvSpPr>
            <p:nvPr/>
          </p:nvSpPr>
          <p:spPr bwMode="auto">
            <a:xfrm>
              <a:off x="1824" y="134"/>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2000">
                  <a:solidFill>
                    <a:srgbClr val="FFFF00"/>
                  </a:solidFill>
                  <a:latin typeface="Tahoma" panose="020B0604030504040204" pitchFamily="34" charset="0"/>
                  <a:cs typeface="PT Bold Heading" pitchFamily="2" charset="0"/>
                </a:rPr>
                <a:t>التعديل اليدوي على جدول المواصفات</a:t>
              </a:r>
              <a:endParaRPr lang="en-US" altLang="en-US" sz="2000">
                <a:solidFill>
                  <a:srgbClr val="FFFF00"/>
                </a:solidFill>
                <a:latin typeface="Tahoma" panose="020B0604030504040204" pitchFamily="34" charset="0"/>
                <a:cs typeface="PT Bold Heading" pitchFamily="2" charset="0"/>
              </a:endParaRPr>
            </a:p>
          </p:txBody>
        </p:sp>
      </p:grpSp>
      <p:grpSp>
        <p:nvGrpSpPr>
          <p:cNvPr id="3" name="Group 157">
            <a:extLst>
              <a:ext uri="{FF2B5EF4-FFF2-40B4-BE49-F238E27FC236}">
                <a16:creationId xmlns:a16="http://schemas.microsoft.com/office/drawing/2014/main" id="{F0F3161F-25AD-C984-B6BC-89C7B6F75459}"/>
              </a:ext>
            </a:extLst>
          </p:cNvPr>
          <p:cNvGrpSpPr>
            <a:grpSpLocks/>
          </p:cNvGrpSpPr>
          <p:nvPr/>
        </p:nvGrpSpPr>
        <p:grpSpPr bwMode="auto">
          <a:xfrm>
            <a:off x="323850" y="584200"/>
            <a:ext cx="8562975" cy="6084888"/>
            <a:chOff x="204" y="368"/>
            <a:chExt cx="5394" cy="3833"/>
          </a:xfrm>
        </p:grpSpPr>
        <p:sp>
          <p:nvSpPr>
            <p:cNvPr id="55300" name="Rectangle 7">
              <a:extLst>
                <a:ext uri="{FF2B5EF4-FFF2-40B4-BE49-F238E27FC236}">
                  <a16:creationId xmlns:a16="http://schemas.microsoft.com/office/drawing/2014/main" id="{836140F0-20E5-C598-1C46-A719657C22B5}"/>
                </a:ext>
              </a:extLst>
            </p:cNvPr>
            <p:cNvSpPr>
              <a:spLocks noChangeArrowheads="1"/>
            </p:cNvSpPr>
            <p:nvPr/>
          </p:nvSpPr>
          <p:spPr bwMode="auto">
            <a:xfrm>
              <a:off x="4286" y="3828"/>
              <a:ext cx="131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الاوزان النسبية</a:t>
              </a:r>
              <a:endParaRPr lang="en-US" altLang="en-US" sz="2000">
                <a:cs typeface="AL-Mohanad Bold" pitchFamily="2" charset="0"/>
              </a:endParaRPr>
            </a:p>
          </p:txBody>
        </p:sp>
        <p:sp>
          <p:nvSpPr>
            <p:cNvPr id="55301" name="Rectangle 8">
              <a:extLst>
                <a:ext uri="{FF2B5EF4-FFF2-40B4-BE49-F238E27FC236}">
                  <a16:creationId xmlns:a16="http://schemas.microsoft.com/office/drawing/2014/main" id="{DB554163-47F8-2779-36B3-61ECA8032299}"/>
                </a:ext>
              </a:extLst>
            </p:cNvPr>
            <p:cNvSpPr>
              <a:spLocks noChangeArrowheads="1"/>
            </p:cNvSpPr>
            <p:nvPr/>
          </p:nvSpPr>
          <p:spPr bwMode="auto">
            <a:xfrm>
              <a:off x="4286" y="3456"/>
              <a:ext cx="131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الدرجات</a:t>
              </a:r>
              <a:endParaRPr lang="en-US" altLang="en-US" sz="2000">
                <a:cs typeface="AL-Mohanad Bold" pitchFamily="2" charset="0"/>
              </a:endParaRPr>
            </a:p>
          </p:txBody>
        </p:sp>
        <p:sp>
          <p:nvSpPr>
            <p:cNvPr id="55302" name="Rectangle 9">
              <a:extLst>
                <a:ext uri="{FF2B5EF4-FFF2-40B4-BE49-F238E27FC236}">
                  <a16:creationId xmlns:a16="http://schemas.microsoft.com/office/drawing/2014/main" id="{ADEBEF78-ADCF-36F5-DA28-DE5562846B65}"/>
                </a:ext>
              </a:extLst>
            </p:cNvPr>
            <p:cNvSpPr>
              <a:spLocks noChangeArrowheads="1"/>
            </p:cNvSpPr>
            <p:nvPr/>
          </p:nvSpPr>
          <p:spPr bwMode="auto">
            <a:xfrm>
              <a:off x="4286" y="3083"/>
              <a:ext cx="131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الاسئلة</a:t>
              </a:r>
              <a:endParaRPr lang="en-US" altLang="en-US" sz="2000">
                <a:cs typeface="AL-Mohanad Bold" pitchFamily="2" charset="0"/>
              </a:endParaRPr>
            </a:p>
          </p:txBody>
        </p:sp>
        <p:sp>
          <p:nvSpPr>
            <p:cNvPr id="55303" name="Rectangle 10">
              <a:extLst>
                <a:ext uri="{FF2B5EF4-FFF2-40B4-BE49-F238E27FC236}">
                  <a16:creationId xmlns:a16="http://schemas.microsoft.com/office/drawing/2014/main" id="{C3DB90B1-9A2A-FBBA-3897-ECEB3E1FFEC6}"/>
                </a:ext>
              </a:extLst>
            </p:cNvPr>
            <p:cNvSpPr>
              <a:spLocks noChangeArrowheads="1"/>
            </p:cNvSpPr>
            <p:nvPr/>
          </p:nvSpPr>
          <p:spPr bwMode="auto">
            <a:xfrm>
              <a:off x="4286" y="2760"/>
              <a:ext cx="657"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5304" name="Rectangle 11">
              <a:extLst>
                <a:ext uri="{FF2B5EF4-FFF2-40B4-BE49-F238E27FC236}">
                  <a16:creationId xmlns:a16="http://schemas.microsoft.com/office/drawing/2014/main" id="{682C7C90-9DE1-7517-C5DE-33F0C0A156E3}"/>
                </a:ext>
              </a:extLst>
            </p:cNvPr>
            <p:cNvSpPr>
              <a:spLocks noChangeArrowheads="1"/>
            </p:cNvSpPr>
            <p:nvPr/>
          </p:nvSpPr>
          <p:spPr bwMode="auto">
            <a:xfrm>
              <a:off x="4943" y="2405"/>
              <a:ext cx="65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البراكين</a:t>
              </a:r>
            </a:p>
            <a:p>
              <a:pPr algn="ctr" eaLnBrk="1" hangingPunct="1">
                <a:spcBef>
                  <a:spcPct val="20000"/>
                </a:spcBef>
              </a:pPr>
              <a:r>
                <a:rPr lang="ar-SA" altLang="en-US" sz="1600">
                  <a:solidFill>
                    <a:srgbClr val="FF3300"/>
                  </a:solidFill>
                  <a:cs typeface="AL-Mohanad Bold" pitchFamily="2" charset="0"/>
                </a:rPr>
                <a:t>(2 حصتان)</a:t>
              </a:r>
              <a:endParaRPr lang="en-US" altLang="en-US" sz="1600">
                <a:solidFill>
                  <a:srgbClr val="FF3300"/>
                </a:solidFill>
                <a:cs typeface="AL-Mohanad Bold" pitchFamily="2" charset="0"/>
              </a:endParaRPr>
            </a:p>
          </p:txBody>
        </p:sp>
        <p:sp>
          <p:nvSpPr>
            <p:cNvPr id="55305" name="Rectangle 12">
              <a:extLst>
                <a:ext uri="{FF2B5EF4-FFF2-40B4-BE49-F238E27FC236}">
                  <a16:creationId xmlns:a16="http://schemas.microsoft.com/office/drawing/2014/main" id="{57C801CB-33EF-F087-5837-0081A3B63CBB}"/>
                </a:ext>
              </a:extLst>
            </p:cNvPr>
            <p:cNvSpPr>
              <a:spLocks noChangeArrowheads="1"/>
            </p:cNvSpPr>
            <p:nvPr/>
          </p:nvSpPr>
          <p:spPr bwMode="auto">
            <a:xfrm>
              <a:off x="4286" y="2405"/>
              <a:ext cx="65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5306" name="Rectangle 13">
              <a:extLst>
                <a:ext uri="{FF2B5EF4-FFF2-40B4-BE49-F238E27FC236}">
                  <a16:creationId xmlns:a16="http://schemas.microsoft.com/office/drawing/2014/main" id="{EC0A6788-744C-6F2A-5772-A1B01DED773F}"/>
                </a:ext>
              </a:extLst>
            </p:cNvPr>
            <p:cNvSpPr>
              <a:spLocks noChangeArrowheads="1"/>
            </p:cNvSpPr>
            <p:nvPr/>
          </p:nvSpPr>
          <p:spPr bwMode="auto">
            <a:xfrm>
              <a:off x="4286" y="2082"/>
              <a:ext cx="657"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5307" name="Rectangle 14">
              <a:extLst>
                <a:ext uri="{FF2B5EF4-FFF2-40B4-BE49-F238E27FC236}">
                  <a16:creationId xmlns:a16="http://schemas.microsoft.com/office/drawing/2014/main" id="{D65E70C2-CCEA-8D77-678E-BBD041327EDF}"/>
                </a:ext>
              </a:extLst>
            </p:cNvPr>
            <p:cNvSpPr>
              <a:spLocks noChangeArrowheads="1"/>
            </p:cNvSpPr>
            <p:nvPr/>
          </p:nvSpPr>
          <p:spPr bwMode="auto">
            <a:xfrm>
              <a:off x="4943" y="1725"/>
              <a:ext cx="655"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الصخور</a:t>
              </a:r>
            </a:p>
            <a:p>
              <a:pPr algn="ctr" eaLnBrk="1" hangingPunct="1">
                <a:spcBef>
                  <a:spcPct val="20000"/>
                </a:spcBef>
              </a:pPr>
              <a:r>
                <a:rPr lang="ar-SA" altLang="en-US" sz="1600">
                  <a:solidFill>
                    <a:srgbClr val="FF3300"/>
                  </a:solidFill>
                  <a:cs typeface="AL-Mohanad Bold" pitchFamily="2" charset="0"/>
                </a:rPr>
                <a:t>(6 حصص)</a:t>
              </a:r>
              <a:endParaRPr lang="en-US" altLang="en-US" sz="1600">
                <a:solidFill>
                  <a:srgbClr val="FF3300"/>
                </a:solidFill>
                <a:cs typeface="AL-Mohanad Bold" pitchFamily="2" charset="0"/>
              </a:endParaRPr>
            </a:p>
          </p:txBody>
        </p:sp>
        <p:sp>
          <p:nvSpPr>
            <p:cNvPr id="55308" name="Rectangle 15">
              <a:extLst>
                <a:ext uri="{FF2B5EF4-FFF2-40B4-BE49-F238E27FC236}">
                  <a16:creationId xmlns:a16="http://schemas.microsoft.com/office/drawing/2014/main" id="{11AE5576-B041-8506-65B8-F3FDBEE7CC60}"/>
                </a:ext>
              </a:extLst>
            </p:cNvPr>
            <p:cNvSpPr>
              <a:spLocks noChangeArrowheads="1"/>
            </p:cNvSpPr>
            <p:nvPr/>
          </p:nvSpPr>
          <p:spPr bwMode="auto">
            <a:xfrm>
              <a:off x="4286" y="1725"/>
              <a:ext cx="657"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5309" name="Rectangle 16">
              <a:extLst>
                <a:ext uri="{FF2B5EF4-FFF2-40B4-BE49-F238E27FC236}">
                  <a16:creationId xmlns:a16="http://schemas.microsoft.com/office/drawing/2014/main" id="{94EBC10C-8A59-9E8D-C4EF-905A810399A6}"/>
                </a:ext>
              </a:extLst>
            </p:cNvPr>
            <p:cNvSpPr>
              <a:spLocks noChangeArrowheads="1"/>
            </p:cNvSpPr>
            <p:nvPr/>
          </p:nvSpPr>
          <p:spPr bwMode="auto">
            <a:xfrm>
              <a:off x="4286" y="1402"/>
              <a:ext cx="657"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5310" name="Rectangle 17">
              <a:extLst>
                <a:ext uri="{FF2B5EF4-FFF2-40B4-BE49-F238E27FC236}">
                  <a16:creationId xmlns:a16="http://schemas.microsoft.com/office/drawing/2014/main" id="{0C328B47-C08F-15EF-E6B1-FFB9675FD50B}"/>
                </a:ext>
              </a:extLst>
            </p:cNvPr>
            <p:cNvSpPr>
              <a:spLocks noChangeArrowheads="1"/>
            </p:cNvSpPr>
            <p:nvPr/>
          </p:nvSpPr>
          <p:spPr bwMode="auto">
            <a:xfrm>
              <a:off x="4943" y="1046"/>
              <a:ext cx="65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المعادن</a:t>
              </a:r>
            </a:p>
            <a:p>
              <a:pPr algn="ctr" eaLnBrk="1" hangingPunct="1">
                <a:spcBef>
                  <a:spcPct val="20000"/>
                </a:spcBef>
              </a:pPr>
              <a:r>
                <a:rPr lang="ar-SA" altLang="en-US" sz="1600">
                  <a:solidFill>
                    <a:srgbClr val="FF3300"/>
                  </a:solidFill>
                  <a:cs typeface="AL-Mohanad Bold" pitchFamily="2" charset="0"/>
                </a:rPr>
                <a:t>(4حصص)</a:t>
              </a:r>
              <a:endParaRPr lang="en-US" altLang="en-US" sz="1600">
                <a:solidFill>
                  <a:srgbClr val="FF3300"/>
                </a:solidFill>
                <a:cs typeface="AL-Mohanad Bold" pitchFamily="2" charset="0"/>
              </a:endParaRPr>
            </a:p>
          </p:txBody>
        </p:sp>
        <p:sp>
          <p:nvSpPr>
            <p:cNvPr id="55311" name="Rectangle 18">
              <a:extLst>
                <a:ext uri="{FF2B5EF4-FFF2-40B4-BE49-F238E27FC236}">
                  <a16:creationId xmlns:a16="http://schemas.microsoft.com/office/drawing/2014/main" id="{B66BB825-EBE4-E6E1-B14C-19189AFC8D40}"/>
                </a:ext>
              </a:extLst>
            </p:cNvPr>
            <p:cNvSpPr>
              <a:spLocks noChangeArrowheads="1"/>
            </p:cNvSpPr>
            <p:nvPr/>
          </p:nvSpPr>
          <p:spPr bwMode="auto">
            <a:xfrm>
              <a:off x="4286" y="1046"/>
              <a:ext cx="657"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5312" name="Rectangle 19">
              <a:extLst>
                <a:ext uri="{FF2B5EF4-FFF2-40B4-BE49-F238E27FC236}">
                  <a16:creationId xmlns:a16="http://schemas.microsoft.com/office/drawing/2014/main" id="{AC8251F4-215F-7C79-EFC4-AA81C409179F}"/>
                </a:ext>
              </a:extLst>
            </p:cNvPr>
            <p:cNvSpPr>
              <a:spLocks noChangeArrowheads="1"/>
            </p:cNvSpPr>
            <p:nvPr/>
          </p:nvSpPr>
          <p:spPr bwMode="auto">
            <a:xfrm>
              <a:off x="4943" y="368"/>
              <a:ext cx="65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الموضوعات</a:t>
              </a:r>
              <a:endParaRPr lang="en-US" altLang="en-US" sz="1800">
                <a:cs typeface="AL-Mohanad Bold" pitchFamily="2" charset="0"/>
              </a:endParaRPr>
            </a:p>
          </p:txBody>
        </p:sp>
        <p:sp>
          <p:nvSpPr>
            <p:cNvPr id="55313" name="Rectangle 20">
              <a:extLst>
                <a:ext uri="{FF2B5EF4-FFF2-40B4-BE49-F238E27FC236}">
                  <a16:creationId xmlns:a16="http://schemas.microsoft.com/office/drawing/2014/main" id="{ECDE3637-1FF6-0E2E-9CC6-CAD830911CD7}"/>
                </a:ext>
              </a:extLst>
            </p:cNvPr>
            <p:cNvSpPr>
              <a:spLocks noChangeArrowheads="1"/>
            </p:cNvSpPr>
            <p:nvPr/>
          </p:nvSpPr>
          <p:spPr bwMode="auto">
            <a:xfrm>
              <a:off x="4286" y="368"/>
              <a:ext cx="657"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الاسئلة</a:t>
              </a:r>
            </a:p>
            <a:p>
              <a:pPr algn="ctr" eaLnBrk="1" hangingPunct="1">
                <a:spcBef>
                  <a:spcPct val="20000"/>
                </a:spcBef>
              </a:pPr>
              <a:r>
                <a:rPr lang="ar-SA" altLang="en-US" sz="1800">
                  <a:cs typeface="AL-Mohanad Bold" pitchFamily="2" charset="0"/>
                </a:rPr>
                <a:t>والدرجات</a:t>
              </a:r>
              <a:endParaRPr lang="en-US" altLang="en-US" sz="1800">
                <a:cs typeface="AL-Mohanad Bold" pitchFamily="2" charset="0"/>
              </a:endParaRPr>
            </a:p>
          </p:txBody>
        </p:sp>
        <p:sp>
          <p:nvSpPr>
            <p:cNvPr id="55314" name="Line 21">
              <a:extLst>
                <a:ext uri="{FF2B5EF4-FFF2-40B4-BE49-F238E27FC236}">
                  <a16:creationId xmlns:a16="http://schemas.microsoft.com/office/drawing/2014/main" id="{BA06D69E-A0D9-1206-9026-80DB3F5DAEB6}"/>
                </a:ext>
              </a:extLst>
            </p:cNvPr>
            <p:cNvSpPr>
              <a:spLocks noChangeShapeType="1"/>
            </p:cNvSpPr>
            <p:nvPr/>
          </p:nvSpPr>
          <p:spPr bwMode="auto">
            <a:xfrm>
              <a:off x="4286" y="368"/>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15" name="Line 22">
              <a:extLst>
                <a:ext uri="{FF2B5EF4-FFF2-40B4-BE49-F238E27FC236}">
                  <a16:creationId xmlns:a16="http://schemas.microsoft.com/office/drawing/2014/main" id="{CAEBF567-76E2-3A00-BEA9-9DB233CDA7C4}"/>
                </a:ext>
              </a:extLst>
            </p:cNvPr>
            <p:cNvSpPr>
              <a:spLocks noChangeShapeType="1"/>
            </p:cNvSpPr>
            <p:nvPr/>
          </p:nvSpPr>
          <p:spPr bwMode="auto">
            <a:xfrm>
              <a:off x="4286" y="1402"/>
              <a:ext cx="6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16" name="Line 23">
              <a:extLst>
                <a:ext uri="{FF2B5EF4-FFF2-40B4-BE49-F238E27FC236}">
                  <a16:creationId xmlns:a16="http://schemas.microsoft.com/office/drawing/2014/main" id="{DD37EBCF-CE62-7E89-50B9-1B4EF1E94338}"/>
                </a:ext>
              </a:extLst>
            </p:cNvPr>
            <p:cNvSpPr>
              <a:spLocks noChangeShapeType="1"/>
            </p:cNvSpPr>
            <p:nvPr/>
          </p:nvSpPr>
          <p:spPr bwMode="auto">
            <a:xfrm>
              <a:off x="4286" y="1725"/>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17" name="Line 24">
              <a:extLst>
                <a:ext uri="{FF2B5EF4-FFF2-40B4-BE49-F238E27FC236}">
                  <a16:creationId xmlns:a16="http://schemas.microsoft.com/office/drawing/2014/main" id="{0BD40DBC-C978-8D2A-DCB4-86EF24874DDB}"/>
                </a:ext>
              </a:extLst>
            </p:cNvPr>
            <p:cNvSpPr>
              <a:spLocks noChangeShapeType="1"/>
            </p:cNvSpPr>
            <p:nvPr/>
          </p:nvSpPr>
          <p:spPr bwMode="auto">
            <a:xfrm>
              <a:off x="4286" y="2082"/>
              <a:ext cx="6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18" name="Line 25">
              <a:extLst>
                <a:ext uri="{FF2B5EF4-FFF2-40B4-BE49-F238E27FC236}">
                  <a16:creationId xmlns:a16="http://schemas.microsoft.com/office/drawing/2014/main" id="{BAD79869-1150-46F2-DBE1-E9FAF830CBAC}"/>
                </a:ext>
              </a:extLst>
            </p:cNvPr>
            <p:cNvSpPr>
              <a:spLocks noChangeShapeType="1"/>
            </p:cNvSpPr>
            <p:nvPr/>
          </p:nvSpPr>
          <p:spPr bwMode="auto">
            <a:xfrm>
              <a:off x="4286" y="2405"/>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19" name="Line 26">
              <a:extLst>
                <a:ext uri="{FF2B5EF4-FFF2-40B4-BE49-F238E27FC236}">
                  <a16:creationId xmlns:a16="http://schemas.microsoft.com/office/drawing/2014/main" id="{3E7AF5D6-10CA-BC99-5FBA-31D62157BDBF}"/>
                </a:ext>
              </a:extLst>
            </p:cNvPr>
            <p:cNvSpPr>
              <a:spLocks noChangeShapeType="1"/>
            </p:cNvSpPr>
            <p:nvPr/>
          </p:nvSpPr>
          <p:spPr bwMode="auto">
            <a:xfrm>
              <a:off x="4286" y="2760"/>
              <a:ext cx="6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20" name="Line 27">
              <a:extLst>
                <a:ext uri="{FF2B5EF4-FFF2-40B4-BE49-F238E27FC236}">
                  <a16:creationId xmlns:a16="http://schemas.microsoft.com/office/drawing/2014/main" id="{13949C49-27A6-AAFC-2502-FC07603956A2}"/>
                </a:ext>
              </a:extLst>
            </p:cNvPr>
            <p:cNvSpPr>
              <a:spLocks noChangeShapeType="1"/>
            </p:cNvSpPr>
            <p:nvPr/>
          </p:nvSpPr>
          <p:spPr bwMode="auto">
            <a:xfrm>
              <a:off x="4286" y="3083"/>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21" name="Line 28">
              <a:extLst>
                <a:ext uri="{FF2B5EF4-FFF2-40B4-BE49-F238E27FC236}">
                  <a16:creationId xmlns:a16="http://schemas.microsoft.com/office/drawing/2014/main" id="{0FCA430F-ADBA-71A6-5052-2AEE8A975C60}"/>
                </a:ext>
              </a:extLst>
            </p:cNvPr>
            <p:cNvSpPr>
              <a:spLocks noChangeShapeType="1"/>
            </p:cNvSpPr>
            <p:nvPr/>
          </p:nvSpPr>
          <p:spPr bwMode="auto">
            <a:xfrm>
              <a:off x="4286" y="3456"/>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22" name="Line 29">
              <a:extLst>
                <a:ext uri="{FF2B5EF4-FFF2-40B4-BE49-F238E27FC236}">
                  <a16:creationId xmlns:a16="http://schemas.microsoft.com/office/drawing/2014/main" id="{EE5EC739-4009-9714-369C-9A05E1E9A85E}"/>
                </a:ext>
              </a:extLst>
            </p:cNvPr>
            <p:cNvSpPr>
              <a:spLocks noChangeShapeType="1"/>
            </p:cNvSpPr>
            <p:nvPr/>
          </p:nvSpPr>
          <p:spPr bwMode="auto">
            <a:xfrm>
              <a:off x="4286" y="4201"/>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23" name="Line 30">
              <a:extLst>
                <a:ext uri="{FF2B5EF4-FFF2-40B4-BE49-F238E27FC236}">
                  <a16:creationId xmlns:a16="http://schemas.microsoft.com/office/drawing/2014/main" id="{E3DC192C-FD5B-0CB9-B5F9-E453C28FEA05}"/>
                </a:ext>
              </a:extLst>
            </p:cNvPr>
            <p:cNvSpPr>
              <a:spLocks noChangeShapeType="1"/>
            </p:cNvSpPr>
            <p:nvPr/>
          </p:nvSpPr>
          <p:spPr bwMode="auto">
            <a:xfrm>
              <a:off x="4286" y="368"/>
              <a:ext cx="0" cy="383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24" name="Line 31">
              <a:extLst>
                <a:ext uri="{FF2B5EF4-FFF2-40B4-BE49-F238E27FC236}">
                  <a16:creationId xmlns:a16="http://schemas.microsoft.com/office/drawing/2014/main" id="{521188E0-DBB2-3343-361D-1A2E916337FD}"/>
                </a:ext>
              </a:extLst>
            </p:cNvPr>
            <p:cNvSpPr>
              <a:spLocks noChangeShapeType="1"/>
            </p:cNvSpPr>
            <p:nvPr/>
          </p:nvSpPr>
          <p:spPr bwMode="auto">
            <a:xfrm>
              <a:off x="4943" y="368"/>
              <a:ext cx="0" cy="6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25" name="Line 32">
              <a:extLst>
                <a:ext uri="{FF2B5EF4-FFF2-40B4-BE49-F238E27FC236}">
                  <a16:creationId xmlns:a16="http://schemas.microsoft.com/office/drawing/2014/main" id="{C785F8D1-27C0-225D-805F-0924001A4B20}"/>
                </a:ext>
              </a:extLst>
            </p:cNvPr>
            <p:cNvSpPr>
              <a:spLocks noChangeShapeType="1"/>
            </p:cNvSpPr>
            <p:nvPr/>
          </p:nvSpPr>
          <p:spPr bwMode="auto">
            <a:xfrm>
              <a:off x="5598" y="368"/>
              <a:ext cx="0" cy="383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26" name="Line 33">
              <a:extLst>
                <a:ext uri="{FF2B5EF4-FFF2-40B4-BE49-F238E27FC236}">
                  <a16:creationId xmlns:a16="http://schemas.microsoft.com/office/drawing/2014/main" id="{FF8282B3-8913-5FA3-3F88-9485016CE1AA}"/>
                </a:ext>
              </a:extLst>
            </p:cNvPr>
            <p:cNvSpPr>
              <a:spLocks noChangeShapeType="1"/>
            </p:cNvSpPr>
            <p:nvPr/>
          </p:nvSpPr>
          <p:spPr bwMode="auto">
            <a:xfrm>
              <a:off x="4286" y="1046"/>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27" name="Line 34">
              <a:extLst>
                <a:ext uri="{FF2B5EF4-FFF2-40B4-BE49-F238E27FC236}">
                  <a16:creationId xmlns:a16="http://schemas.microsoft.com/office/drawing/2014/main" id="{2A3EDA43-BD11-B353-F8CB-946A1D681B7B}"/>
                </a:ext>
              </a:extLst>
            </p:cNvPr>
            <p:cNvSpPr>
              <a:spLocks noChangeShapeType="1"/>
            </p:cNvSpPr>
            <p:nvPr/>
          </p:nvSpPr>
          <p:spPr bwMode="auto">
            <a:xfrm>
              <a:off x="4943" y="1046"/>
              <a:ext cx="0" cy="203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28" name="Line 35">
              <a:extLst>
                <a:ext uri="{FF2B5EF4-FFF2-40B4-BE49-F238E27FC236}">
                  <a16:creationId xmlns:a16="http://schemas.microsoft.com/office/drawing/2014/main" id="{E5F2DD19-5F2B-A908-73E4-35EC736365F4}"/>
                </a:ext>
              </a:extLst>
            </p:cNvPr>
            <p:cNvSpPr>
              <a:spLocks noChangeShapeType="1"/>
            </p:cNvSpPr>
            <p:nvPr/>
          </p:nvSpPr>
          <p:spPr bwMode="auto">
            <a:xfrm>
              <a:off x="4286" y="3828"/>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9" name="Rectangle 36">
              <a:extLst>
                <a:ext uri="{FF2B5EF4-FFF2-40B4-BE49-F238E27FC236}">
                  <a16:creationId xmlns:a16="http://schemas.microsoft.com/office/drawing/2014/main" id="{DB23B96F-D3E0-AF8F-97A0-337833288484}"/>
                </a:ext>
              </a:extLst>
            </p:cNvPr>
            <p:cNvSpPr>
              <a:spLocks noChangeArrowheads="1"/>
            </p:cNvSpPr>
            <p:nvPr/>
          </p:nvSpPr>
          <p:spPr bwMode="auto">
            <a:xfrm>
              <a:off x="3776" y="712"/>
              <a:ext cx="511"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التذكر</a:t>
              </a:r>
            </a:p>
            <a:p>
              <a:pPr algn="ctr" eaLnBrk="1" hangingPunct="1">
                <a:spcBef>
                  <a:spcPct val="20000"/>
                </a:spcBef>
              </a:pPr>
              <a:r>
                <a:rPr lang="ar-SA" altLang="en-US" sz="1600">
                  <a:solidFill>
                    <a:srgbClr val="FF3300"/>
                  </a:solidFill>
                  <a:cs typeface="AL-Mohanad Bold" pitchFamily="2" charset="0"/>
                </a:rPr>
                <a:t>20هدف</a:t>
              </a:r>
              <a:endParaRPr lang="en-US" altLang="en-US" sz="1600">
                <a:solidFill>
                  <a:srgbClr val="FF3300"/>
                </a:solidFill>
                <a:cs typeface="AL-Mohanad Bold" pitchFamily="2" charset="0"/>
              </a:endParaRPr>
            </a:p>
          </p:txBody>
        </p:sp>
        <p:sp>
          <p:nvSpPr>
            <p:cNvPr id="55330" name="Rectangle 37">
              <a:extLst>
                <a:ext uri="{FF2B5EF4-FFF2-40B4-BE49-F238E27FC236}">
                  <a16:creationId xmlns:a16="http://schemas.microsoft.com/office/drawing/2014/main" id="{B2B2DC9E-3D5E-7B38-B4F1-F7344090ABCE}"/>
                </a:ext>
              </a:extLst>
            </p:cNvPr>
            <p:cNvSpPr>
              <a:spLocks noChangeArrowheads="1"/>
            </p:cNvSpPr>
            <p:nvPr/>
          </p:nvSpPr>
          <p:spPr bwMode="auto">
            <a:xfrm>
              <a:off x="3266" y="712"/>
              <a:ext cx="510"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الفهم</a:t>
              </a:r>
            </a:p>
            <a:p>
              <a:pPr algn="ctr" eaLnBrk="1" hangingPunct="1">
                <a:spcBef>
                  <a:spcPct val="20000"/>
                </a:spcBef>
              </a:pPr>
              <a:r>
                <a:rPr lang="ar-SA" altLang="en-US" sz="1600">
                  <a:solidFill>
                    <a:srgbClr val="FF3300"/>
                  </a:solidFill>
                  <a:cs typeface="AL-Mohanad Bold" pitchFamily="2" charset="0"/>
                </a:rPr>
                <a:t>15هدف</a:t>
              </a:r>
              <a:endParaRPr lang="en-US" altLang="en-US" sz="1600">
                <a:solidFill>
                  <a:srgbClr val="FF3300"/>
                </a:solidFill>
                <a:cs typeface="AL-Mohanad Bold" pitchFamily="2" charset="0"/>
              </a:endParaRPr>
            </a:p>
          </p:txBody>
        </p:sp>
        <p:sp>
          <p:nvSpPr>
            <p:cNvPr id="55331" name="Rectangle 38">
              <a:extLst>
                <a:ext uri="{FF2B5EF4-FFF2-40B4-BE49-F238E27FC236}">
                  <a16:creationId xmlns:a16="http://schemas.microsoft.com/office/drawing/2014/main" id="{F091D872-B812-A12B-7231-2F4018252422}"/>
                </a:ext>
              </a:extLst>
            </p:cNvPr>
            <p:cNvSpPr>
              <a:spLocks noChangeArrowheads="1"/>
            </p:cNvSpPr>
            <p:nvPr/>
          </p:nvSpPr>
          <p:spPr bwMode="auto">
            <a:xfrm>
              <a:off x="2755" y="712"/>
              <a:ext cx="511"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التطبيق</a:t>
              </a:r>
            </a:p>
            <a:p>
              <a:pPr algn="ctr" eaLnBrk="1" hangingPunct="1">
                <a:spcBef>
                  <a:spcPct val="20000"/>
                </a:spcBef>
              </a:pPr>
              <a:r>
                <a:rPr lang="ar-SA" altLang="en-US" sz="1600">
                  <a:solidFill>
                    <a:srgbClr val="FF3300"/>
                  </a:solidFill>
                  <a:cs typeface="AL-Mohanad Bold" pitchFamily="2" charset="0"/>
                </a:rPr>
                <a:t>10 أهداف</a:t>
              </a:r>
              <a:endParaRPr lang="en-US" altLang="en-US" sz="1600">
                <a:solidFill>
                  <a:srgbClr val="FF3300"/>
                </a:solidFill>
                <a:cs typeface="AL-Mohanad Bold" pitchFamily="2" charset="0"/>
              </a:endParaRPr>
            </a:p>
          </p:txBody>
        </p:sp>
        <p:sp>
          <p:nvSpPr>
            <p:cNvPr id="55332" name="Rectangle 39">
              <a:extLst>
                <a:ext uri="{FF2B5EF4-FFF2-40B4-BE49-F238E27FC236}">
                  <a16:creationId xmlns:a16="http://schemas.microsoft.com/office/drawing/2014/main" id="{E1DA17A2-BC4D-2E6D-2F8F-27BF204EE644}"/>
                </a:ext>
              </a:extLst>
            </p:cNvPr>
            <p:cNvSpPr>
              <a:spLocks noChangeArrowheads="1"/>
            </p:cNvSpPr>
            <p:nvPr/>
          </p:nvSpPr>
          <p:spPr bwMode="auto">
            <a:xfrm>
              <a:off x="2246" y="712"/>
              <a:ext cx="509"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التحليل</a:t>
              </a:r>
            </a:p>
            <a:p>
              <a:pPr algn="ctr" eaLnBrk="1" hangingPunct="1">
                <a:spcBef>
                  <a:spcPct val="20000"/>
                </a:spcBef>
              </a:pPr>
              <a:r>
                <a:rPr lang="ar-SA" altLang="en-US" sz="1600">
                  <a:solidFill>
                    <a:srgbClr val="FF3300"/>
                  </a:solidFill>
                  <a:cs typeface="AL-Mohanad Bold" pitchFamily="2" charset="0"/>
                </a:rPr>
                <a:t>5 اهداف</a:t>
              </a:r>
              <a:endParaRPr lang="en-US" altLang="en-US" sz="1600">
                <a:solidFill>
                  <a:srgbClr val="FF3300"/>
                </a:solidFill>
                <a:cs typeface="AL-Mohanad Bold" pitchFamily="2" charset="0"/>
              </a:endParaRPr>
            </a:p>
          </p:txBody>
        </p:sp>
        <p:sp>
          <p:nvSpPr>
            <p:cNvPr id="55333" name="Rectangle 40">
              <a:extLst>
                <a:ext uri="{FF2B5EF4-FFF2-40B4-BE49-F238E27FC236}">
                  <a16:creationId xmlns:a16="http://schemas.microsoft.com/office/drawing/2014/main" id="{B0647397-7948-D20F-ACF3-C7CB47199DA0}"/>
                </a:ext>
              </a:extLst>
            </p:cNvPr>
            <p:cNvSpPr>
              <a:spLocks noChangeArrowheads="1"/>
            </p:cNvSpPr>
            <p:nvPr/>
          </p:nvSpPr>
          <p:spPr bwMode="auto">
            <a:xfrm>
              <a:off x="1736" y="712"/>
              <a:ext cx="510"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a:t>
              </a:r>
              <a:endParaRPr lang="en-US" altLang="en-US" sz="1600">
                <a:solidFill>
                  <a:srgbClr val="FF3300"/>
                </a:solidFill>
                <a:cs typeface="AL-Mohanad Bold" pitchFamily="2" charset="0"/>
              </a:endParaRPr>
            </a:p>
          </p:txBody>
        </p:sp>
        <p:sp>
          <p:nvSpPr>
            <p:cNvPr id="55334" name="Rectangle 41">
              <a:extLst>
                <a:ext uri="{FF2B5EF4-FFF2-40B4-BE49-F238E27FC236}">
                  <a16:creationId xmlns:a16="http://schemas.microsoft.com/office/drawing/2014/main" id="{6E8D5826-3C4A-308B-1391-91DD246FE3A1}"/>
                </a:ext>
              </a:extLst>
            </p:cNvPr>
            <p:cNvSpPr>
              <a:spLocks noChangeArrowheads="1"/>
            </p:cNvSpPr>
            <p:nvPr/>
          </p:nvSpPr>
          <p:spPr bwMode="auto">
            <a:xfrm>
              <a:off x="1736" y="368"/>
              <a:ext cx="255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الاهداف السلوكية</a:t>
              </a:r>
              <a:endParaRPr lang="en-US" altLang="en-US" sz="1800">
                <a:cs typeface="AL-Mohanad Bold" pitchFamily="2" charset="0"/>
              </a:endParaRPr>
            </a:p>
          </p:txBody>
        </p:sp>
        <p:sp>
          <p:nvSpPr>
            <p:cNvPr id="55335" name="Rectangle 42">
              <a:extLst>
                <a:ext uri="{FF2B5EF4-FFF2-40B4-BE49-F238E27FC236}">
                  <a16:creationId xmlns:a16="http://schemas.microsoft.com/office/drawing/2014/main" id="{62954020-D308-CBDF-739A-6B752B243742}"/>
                </a:ext>
              </a:extLst>
            </p:cNvPr>
            <p:cNvSpPr>
              <a:spLocks noChangeArrowheads="1"/>
            </p:cNvSpPr>
            <p:nvPr/>
          </p:nvSpPr>
          <p:spPr bwMode="auto">
            <a:xfrm>
              <a:off x="1225" y="368"/>
              <a:ext cx="511"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الاسئلة</a:t>
              </a:r>
              <a:endParaRPr lang="en-US" altLang="en-US" sz="1400">
                <a:cs typeface="AL-Mohanad Bold" pitchFamily="2" charset="0"/>
              </a:endParaRPr>
            </a:p>
          </p:txBody>
        </p:sp>
        <p:sp>
          <p:nvSpPr>
            <p:cNvPr id="55336" name="Rectangle 43">
              <a:extLst>
                <a:ext uri="{FF2B5EF4-FFF2-40B4-BE49-F238E27FC236}">
                  <a16:creationId xmlns:a16="http://schemas.microsoft.com/office/drawing/2014/main" id="{F915CE62-9FBD-BD32-7FE4-A1886DCC9E6E}"/>
                </a:ext>
              </a:extLst>
            </p:cNvPr>
            <p:cNvSpPr>
              <a:spLocks noChangeArrowheads="1"/>
            </p:cNvSpPr>
            <p:nvPr/>
          </p:nvSpPr>
          <p:spPr bwMode="auto">
            <a:xfrm>
              <a:off x="751" y="368"/>
              <a:ext cx="47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الدرجات</a:t>
              </a:r>
              <a:endParaRPr lang="en-US" altLang="en-US" sz="1400">
                <a:cs typeface="AL-Mohanad Bold" pitchFamily="2" charset="0"/>
              </a:endParaRPr>
            </a:p>
          </p:txBody>
        </p:sp>
        <p:sp>
          <p:nvSpPr>
            <p:cNvPr id="55337" name="Rectangle 44">
              <a:extLst>
                <a:ext uri="{FF2B5EF4-FFF2-40B4-BE49-F238E27FC236}">
                  <a16:creationId xmlns:a16="http://schemas.microsoft.com/office/drawing/2014/main" id="{7843CDFA-968D-B83A-9F26-5F0C842A97A6}"/>
                </a:ext>
              </a:extLst>
            </p:cNvPr>
            <p:cNvSpPr>
              <a:spLocks noChangeArrowheads="1"/>
            </p:cNvSpPr>
            <p:nvPr/>
          </p:nvSpPr>
          <p:spPr bwMode="auto">
            <a:xfrm>
              <a:off x="204" y="368"/>
              <a:ext cx="547"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الاوزان النسبية للموضوعات</a:t>
              </a:r>
              <a:endParaRPr lang="en-US" altLang="en-US" sz="1400">
                <a:cs typeface="AL-Mohanad Bold" pitchFamily="2" charset="0"/>
              </a:endParaRPr>
            </a:p>
          </p:txBody>
        </p:sp>
        <p:sp>
          <p:nvSpPr>
            <p:cNvPr id="55338" name="Line 45">
              <a:extLst>
                <a:ext uri="{FF2B5EF4-FFF2-40B4-BE49-F238E27FC236}">
                  <a16:creationId xmlns:a16="http://schemas.microsoft.com/office/drawing/2014/main" id="{096C1618-2E59-DACB-A448-2971175F2449}"/>
                </a:ext>
              </a:extLst>
            </p:cNvPr>
            <p:cNvSpPr>
              <a:spLocks noChangeShapeType="1"/>
            </p:cNvSpPr>
            <p:nvPr/>
          </p:nvSpPr>
          <p:spPr bwMode="auto">
            <a:xfrm>
              <a:off x="204" y="368"/>
              <a:ext cx="408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39" name="Line 46">
              <a:extLst>
                <a:ext uri="{FF2B5EF4-FFF2-40B4-BE49-F238E27FC236}">
                  <a16:creationId xmlns:a16="http://schemas.microsoft.com/office/drawing/2014/main" id="{9D1682E6-BDFD-9B8C-07D6-D490CD83558F}"/>
                </a:ext>
              </a:extLst>
            </p:cNvPr>
            <p:cNvSpPr>
              <a:spLocks noChangeShapeType="1"/>
            </p:cNvSpPr>
            <p:nvPr/>
          </p:nvSpPr>
          <p:spPr bwMode="auto">
            <a:xfrm>
              <a:off x="204" y="1055"/>
              <a:ext cx="408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0" name="Line 47">
              <a:extLst>
                <a:ext uri="{FF2B5EF4-FFF2-40B4-BE49-F238E27FC236}">
                  <a16:creationId xmlns:a16="http://schemas.microsoft.com/office/drawing/2014/main" id="{F7444E30-F51F-3898-E792-0ADCED3E3BC7}"/>
                </a:ext>
              </a:extLst>
            </p:cNvPr>
            <p:cNvSpPr>
              <a:spLocks noChangeShapeType="1"/>
            </p:cNvSpPr>
            <p:nvPr/>
          </p:nvSpPr>
          <p:spPr bwMode="auto">
            <a:xfrm>
              <a:off x="204"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1" name="Line 48">
              <a:extLst>
                <a:ext uri="{FF2B5EF4-FFF2-40B4-BE49-F238E27FC236}">
                  <a16:creationId xmlns:a16="http://schemas.microsoft.com/office/drawing/2014/main" id="{3B4515C4-BCE7-147B-BF9A-802BF9C8E6CE}"/>
                </a:ext>
              </a:extLst>
            </p:cNvPr>
            <p:cNvSpPr>
              <a:spLocks noChangeShapeType="1"/>
            </p:cNvSpPr>
            <p:nvPr/>
          </p:nvSpPr>
          <p:spPr bwMode="auto">
            <a:xfrm>
              <a:off x="1225"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2" name="Line 49">
              <a:extLst>
                <a:ext uri="{FF2B5EF4-FFF2-40B4-BE49-F238E27FC236}">
                  <a16:creationId xmlns:a16="http://schemas.microsoft.com/office/drawing/2014/main" id="{D95A647F-DF71-BF24-8FCB-032C26AFF9CA}"/>
                </a:ext>
              </a:extLst>
            </p:cNvPr>
            <p:cNvSpPr>
              <a:spLocks noChangeShapeType="1"/>
            </p:cNvSpPr>
            <p:nvPr/>
          </p:nvSpPr>
          <p:spPr bwMode="auto">
            <a:xfrm>
              <a:off x="4287"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3" name="Line 50">
              <a:extLst>
                <a:ext uri="{FF2B5EF4-FFF2-40B4-BE49-F238E27FC236}">
                  <a16:creationId xmlns:a16="http://schemas.microsoft.com/office/drawing/2014/main" id="{52572C98-AD46-86A4-C7BF-C24652DE3BC6}"/>
                </a:ext>
              </a:extLst>
            </p:cNvPr>
            <p:cNvSpPr>
              <a:spLocks noChangeShapeType="1"/>
            </p:cNvSpPr>
            <p:nvPr/>
          </p:nvSpPr>
          <p:spPr bwMode="auto">
            <a:xfrm>
              <a:off x="2246" y="712"/>
              <a:ext cx="0" cy="3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4" name="Line 51">
              <a:extLst>
                <a:ext uri="{FF2B5EF4-FFF2-40B4-BE49-F238E27FC236}">
                  <a16:creationId xmlns:a16="http://schemas.microsoft.com/office/drawing/2014/main" id="{6A7455A9-DDE7-3E27-2D99-267CDF458BBD}"/>
                </a:ext>
              </a:extLst>
            </p:cNvPr>
            <p:cNvSpPr>
              <a:spLocks noChangeShapeType="1"/>
            </p:cNvSpPr>
            <p:nvPr/>
          </p:nvSpPr>
          <p:spPr bwMode="auto">
            <a:xfrm>
              <a:off x="2755" y="712"/>
              <a:ext cx="0" cy="3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5" name="Line 52">
              <a:extLst>
                <a:ext uri="{FF2B5EF4-FFF2-40B4-BE49-F238E27FC236}">
                  <a16:creationId xmlns:a16="http://schemas.microsoft.com/office/drawing/2014/main" id="{625289DF-B503-FE09-18BB-FB74128B86B7}"/>
                </a:ext>
              </a:extLst>
            </p:cNvPr>
            <p:cNvSpPr>
              <a:spLocks noChangeShapeType="1"/>
            </p:cNvSpPr>
            <p:nvPr/>
          </p:nvSpPr>
          <p:spPr bwMode="auto">
            <a:xfrm>
              <a:off x="3266" y="712"/>
              <a:ext cx="0" cy="3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6" name="Line 53">
              <a:extLst>
                <a:ext uri="{FF2B5EF4-FFF2-40B4-BE49-F238E27FC236}">
                  <a16:creationId xmlns:a16="http://schemas.microsoft.com/office/drawing/2014/main" id="{AD63A0B0-815C-7BBE-4E46-2FA1A5DAFCCD}"/>
                </a:ext>
              </a:extLst>
            </p:cNvPr>
            <p:cNvSpPr>
              <a:spLocks noChangeShapeType="1"/>
            </p:cNvSpPr>
            <p:nvPr/>
          </p:nvSpPr>
          <p:spPr bwMode="auto">
            <a:xfrm>
              <a:off x="3776" y="712"/>
              <a:ext cx="0" cy="3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7" name="Line 54">
              <a:extLst>
                <a:ext uri="{FF2B5EF4-FFF2-40B4-BE49-F238E27FC236}">
                  <a16:creationId xmlns:a16="http://schemas.microsoft.com/office/drawing/2014/main" id="{A31EBD28-D353-B0F8-2C0E-CE92767C8CAC}"/>
                </a:ext>
              </a:extLst>
            </p:cNvPr>
            <p:cNvSpPr>
              <a:spLocks noChangeShapeType="1"/>
            </p:cNvSpPr>
            <p:nvPr/>
          </p:nvSpPr>
          <p:spPr bwMode="auto">
            <a:xfrm>
              <a:off x="1736" y="712"/>
              <a:ext cx="25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8" name="Line 55">
              <a:extLst>
                <a:ext uri="{FF2B5EF4-FFF2-40B4-BE49-F238E27FC236}">
                  <a16:creationId xmlns:a16="http://schemas.microsoft.com/office/drawing/2014/main" id="{788196AE-9542-0205-75C0-1C360F8AFC06}"/>
                </a:ext>
              </a:extLst>
            </p:cNvPr>
            <p:cNvSpPr>
              <a:spLocks noChangeShapeType="1"/>
            </p:cNvSpPr>
            <p:nvPr/>
          </p:nvSpPr>
          <p:spPr bwMode="auto">
            <a:xfrm>
              <a:off x="1736"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349" name="Line 56">
              <a:extLst>
                <a:ext uri="{FF2B5EF4-FFF2-40B4-BE49-F238E27FC236}">
                  <a16:creationId xmlns:a16="http://schemas.microsoft.com/office/drawing/2014/main" id="{8B544649-7286-AD8E-1F0B-44DB6E8A3561}"/>
                </a:ext>
              </a:extLst>
            </p:cNvPr>
            <p:cNvSpPr>
              <a:spLocks noChangeShapeType="1"/>
            </p:cNvSpPr>
            <p:nvPr/>
          </p:nvSpPr>
          <p:spPr bwMode="auto">
            <a:xfrm>
              <a:off x="751"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50" name="Rectangle 57">
              <a:extLst>
                <a:ext uri="{FF2B5EF4-FFF2-40B4-BE49-F238E27FC236}">
                  <a16:creationId xmlns:a16="http://schemas.microsoft.com/office/drawing/2014/main" id="{9E7562F2-CB5B-0AAE-20EA-4D561785005E}"/>
                </a:ext>
              </a:extLst>
            </p:cNvPr>
            <p:cNvSpPr>
              <a:spLocks noChangeArrowheads="1"/>
            </p:cNvSpPr>
            <p:nvPr/>
          </p:nvSpPr>
          <p:spPr bwMode="auto">
            <a:xfrm>
              <a:off x="3776" y="3828"/>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40%</a:t>
              </a:r>
              <a:endParaRPr lang="en-US" altLang="en-US" sz="2000">
                <a:solidFill>
                  <a:srgbClr val="FF3300"/>
                </a:solidFill>
              </a:endParaRPr>
            </a:p>
          </p:txBody>
        </p:sp>
        <p:sp>
          <p:nvSpPr>
            <p:cNvPr id="55351" name="Rectangle 58">
              <a:extLst>
                <a:ext uri="{FF2B5EF4-FFF2-40B4-BE49-F238E27FC236}">
                  <a16:creationId xmlns:a16="http://schemas.microsoft.com/office/drawing/2014/main" id="{5611B9AA-4914-6853-0A15-091814C53D9B}"/>
                </a:ext>
              </a:extLst>
            </p:cNvPr>
            <p:cNvSpPr>
              <a:spLocks noChangeArrowheads="1"/>
            </p:cNvSpPr>
            <p:nvPr/>
          </p:nvSpPr>
          <p:spPr bwMode="auto">
            <a:xfrm>
              <a:off x="3266" y="3828"/>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30%</a:t>
              </a:r>
              <a:endParaRPr lang="en-US" altLang="en-US" sz="2000">
                <a:solidFill>
                  <a:srgbClr val="FF3300"/>
                </a:solidFill>
              </a:endParaRPr>
            </a:p>
          </p:txBody>
        </p:sp>
        <p:sp>
          <p:nvSpPr>
            <p:cNvPr id="55352" name="Rectangle 59">
              <a:extLst>
                <a:ext uri="{FF2B5EF4-FFF2-40B4-BE49-F238E27FC236}">
                  <a16:creationId xmlns:a16="http://schemas.microsoft.com/office/drawing/2014/main" id="{A55E3AE6-41D7-1A23-2B59-6B0EC431F810}"/>
                </a:ext>
              </a:extLst>
            </p:cNvPr>
            <p:cNvSpPr>
              <a:spLocks noChangeArrowheads="1"/>
            </p:cNvSpPr>
            <p:nvPr/>
          </p:nvSpPr>
          <p:spPr bwMode="auto">
            <a:xfrm>
              <a:off x="2755" y="3828"/>
              <a:ext cx="511"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20%</a:t>
              </a:r>
              <a:endParaRPr lang="en-US" altLang="en-US" sz="2000">
                <a:solidFill>
                  <a:srgbClr val="FF3300"/>
                </a:solidFill>
              </a:endParaRPr>
            </a:p>
          </p:txBody>
        </p:sp>
        <p:sp>
          <p:nvSpPr>
            <p:cNvPr id="55353" name="Rectangle 60">
              <a:extLst>
                <a:ext uri="{FF2B5EF4-FFF2-40B4-BE49-F238E27FC236}">
                  <a16:creationId xmlns:a16="http://schemas.microsoft.com/office/drawing/2014/main" id="{CFA00A35-D041-B6E6-16A8-08FD3A867B3B}"/>
                </a:ext>
              </a:extLst>
            </p:cNvPr>
            <p:cNvSpPr>
              <a:spLocks noChangeArrowheads="1"/>
            </p:cNvSpPr>
            <p:nvPr/>
          </p:nvSpPr>
          <p:spPr bwMode="auto">
            <a:xfrm>
              <a:off x="2245" y="3828"/>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10%</a:t>
              </a:r>
              <a:endParaRPr lang="en-US" altLang="en-US" sz="2000">
                <a:solidFill>
                  <a:srgbClr val="FF3300"/>
                </a:solidFill>
              </a:endParaRPr>
            </a:p>
          </p:txBody>
        </p:sp>
        <p:sp>
          <p:nvSpPr>
            <p:cNvPr id="55354" name="Rectangle 61">
              <a:extLst>
                <a:ext uri="{FF2B5EF4-FFF2-40B4-BE49-F238E27FC236}">
                  <a16:creationId xmlns:a16="http://schemas.microsoft.com/office/drawing/2014/main" id="{5794EFF5-CA6E-7C3D-D30C-3551586DAB47}"/>
                </a:ext>
              </a:extLst>
            </p:cNvPr>
            <p:cNvSpPr>
              <a:spLocks noChangeArrowheads="1"/>
            </p:cNvSpPr>
            <p:nvPr/>
          </p:nvSpPr>
          <p:spPr bwMode="auto">
            <a:xfrm>
              <a:off x="1735" y="3828"/>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0%</a:t>
              </a:r>
              <a:endParaRPr lang="en-US" altLang="en-US" sz="2000">
                <a:solidFill>
                  <a:srgbClr val="FF3300"/>
                </a:solidFill>
              </a:endParaRPr>
            </a:p>
          </p:txBody>
        </p:sp>
        <p:sp>
          <p:nvSpPr>
            <p:cNvPr id="55355" name="Rectangle 62">
              <a:extLst>
                <a:ext uri="{FF2B5EF4-FFF2-40B4-BE49-F238E27FC236}">
                  <a16:creationId xmlns:a16="http://schemas.microsoft.com/office/drawing/2014/main" id="{151F7F56-0AA6-764C-A84C-AABC131FABB3}"/>
                </a:ext>
              </a:extLst>
            </p:cNvPr>
            <p:cNvSpPr>
              <a:spLocks noChangeArrowheads="1"/>
            </p:cNvSpPr>
            <p:nvPr/>
          </p:nvSpPr>
          <p:spPr bwMode="auto">
            <a:xfrm>
              <a:off x="1225" y="3828"/>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5356" name="Rectangle 63">
              <a:extLst>
                <a:ext uri="{FF2B5EF4-FFF2-40B4-BE49-F238E27FC236}">
                  <a16:creationId xmlns:a16="http://schemas.microsoft.com/office/drawing/2014/main" id="{1C8FE519-4748-6EE9-AB4E-FAD4FF1C4C37}"/>
                </a:ext>
              </a:extLst>
            </p:cNvPr>
            <p:cNvSpPr>
              <a:spLocks noChangeArrowheads="1"/>
            </p:cNvSpPr>
            <p:nvPr/>
          </p:nvSpPr>
          <p:spPr bwMode="auto">
            <a:xfrm>
              <a:off x="748" y="3828"/>
              <a:ext cx="47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5357" name="Rectangle 64">
              <a:extLst>
                <a:ext uri="{FF2B5EF4-FFF2-40B4-BE49-F238E27FC236}">
                  <a16:creationId xmlns:a16="http://schemas.microsoft.com/office/drawing/2014/main" id="{85D44950-2A0B-B51E-B90B-6D1319AD83EF}"/>
                </a:ext>
              </a:extLst>
            </p:cNvPr>
            <p:cNvSpPr>
              <a:spLocks noChangeArrowheads="1"/>
            </p:cNvSpPr>
            <p:nvPr/>
          </p:nvSpPr>
          <p:spPr bwMode="auto">
            <a:xfrm>
              <a:off x="204" y="3828"/>
              <a:ext cx="54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l" eaLnBrk="1" hangingPunct="1">
                <a:spcBef>
                  <a:spcPct val="20000"/>
                </a:spcBef>
              </a:pPr>
              <a:r>
                <a:rPr lang="ar-SA" altLang="en-US" sz="2000">
                  <a:solidFill>
                    <a:srgbClr val="FF3300"/>
                  </a:solidFill>
                </a:rPr>
                <a:t>100%</a:t>
              </a:r>
              <a:endParaRPr lang="en-US" altLang="en-US" sz="2000">
                <a:solidFill>
                  <a:srgbClr val="FF3300"/>
                </a:solidFill>
              </a:endParaRPr>
            </a:p>
          </p:txBody>
        </p:sp>
        <p:sp>
          <p:nvSpPr>
            <p:cNvPr id="55358" name="Rectangle 65">
              <a:extLst>
                <a:ext uri="{FF2B5EF4-FFF2-40B4-BE49-F238E27FC236}">
                  <a16:creationId xmlns:a16="http://schemas.microsoft.com/office/drawing/2014/main" id="{9CEACD5E-7035-B194-B0C0-00914D333296}"/>
                </a:ext>
              </a:extLst>
            </p:cNvPr>
            <p:cNvSpPr>
              <a:spLocks noChangeArrowheads="1"/>
            </p:cNvSpPr>
            <p:nvPr/>
          </p:nvSpPr>
          <p:spPr bwMode="auto">
            <a:xfrm>
              <a:off x="3776" y="3460"/>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12</a:t>
              </a:r>
              <a:endParaRPr lang="en-US" altLang="en-US" sz="1800">
                <a:solidFill>
                  <a:srgbClr val="0000FF"/>
                </a:solidFill>
              </a:endParaRPr>
            </a:p>
          </p:txBody>
        </p:sp>
        <p:sp>
          <p:nvSpPr>
            <p:cNvPr id="55359" name="Rectangle 66">
              <a:extLst>
                <a:ext uri="{FF2B5EF4-FFF2-40B4-BE49-F238E27FC236}">
                  <a16:creationId xmlns:a16="http://schemas.microsoft.com/office/drawing/2014/main" id="{DE479782-13ED-A0EA-3279-24823F8F1319}"/>
                </a:ext>
              </a:extLst>
            </p:cNvPr>
            <p:cNvSpPr>
              <a:spLocks noChangeArrowheads="1"/>
            </p:cNvSpPr>
            <p:nvPr/>
          </p:nvSpPr>
          <p:spPr bwMode="auto">
            <a:xfrm>
              <a:off x="3266" y="3460"/>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9.5</a:t>
              </a:r>
              <a:endParaRPr lang="en-US" altLang="en-US" sz="1800">
                <a:solidFill>
                  <a:srgbClr val="0000FF"/>
                </a:solidFill>
              </a:endParaRPr>
            </a:p>
          </p:txBody>
        </p:sp>
        <p:sp>
          <p:nvSpPr>
            <p:cNvPr id="55360" name="Rectangle 67">
              <a:extLst>
                <a:ext uri="{FF2B5EF4-FFF2-40B4-BE49-F238E27FC236}">
                  <a16:creationId xmlns:a16="http://schemas.microsoft.com/office/drawing/2014/main" id="{C29B577F-6C0A-9FB0-1629-40B34BFFE138}"/>
                </a:ext>
              </a:extLst>
            </p:cNvPr>
            <p:cNvSpPr>
              <a:spLocks noChangeArrowheads="1"/>
            </p:cNvSpPr>
            <p:nvPr/>
          </p:nvSpPr>
          <p:spPr bwMode="auto">
            <a:xfrm>
              <a:off x="2755" y="3460"/>
              <a:ext cx="51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6</a:t>
              </a:r>
              <a:endParaRPr lang="en-US" altLang="en-US" sz="1800">
                <a:solidFill>
                  <a:srgbClr val="0000FF"/>
                </a:solidFill>
              </a:endParaRPr>
            </a:p>
          </p:txBody>
        </p:sp>
        <p:sp>
          <p:nvSpPr>
            <p:cNvPr id="55361" name="Rectangle 68">
              <a:extLst>
                <a:ext uri="{FF2B5EF4-FFF2-40B4-BE49-F238E27FC236}">
                  <a16:creationId xmlns:a16="http://schemas.microsoft.com/office/drawing/2014/main" id="{B400E73E-5CCA-829D-2AB1-64605910FDA8}"/>
                </a:ext>
              </a:extLst>
            </p:cNvPr>
            <p:cNvSpPr>
              <a:spLocks noChangeArrowheads="1"/>
            </p:cNvSpPr>
            <p:nvPr/>
          </p:nvSpPr>
          <p:spPr bwMode="auto">
            <a:xfrm>
              <a:off x="2245" y="3460"/>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2.5</a:t>
              </a:r>
              <a:endParaRPr lang="en-US" altLang="en-US" sz="1800">
                <a:solidFill>
                  <a:srgbClr val="0000FF"/>
                </a:solidFill>
              </a:endParaRPr>
            </a:p>
          </p:txBody>
        </p:sp>
        <p:sp>
          <p:nvSpPr>
            <p:cNvPr id="55362" name="Rectangle 69">
              <a:extLst>
                <a:ext uri="{FF2B5EF4-FFF2-40B4-BE49-F238E27FC236}">
                  <a16:creationId xmlns:a16="http://schemas.microsoft.com/office/drawing/2014/main" id="{B5097949-49DA-809E-D71E-7AC6740DFC8E}"/>
                </a:ext>
              </a:extLst>
            </p:cNvPr>
            <p:cNvSpPr>
              <a:spLocks noChangeArrowheads="1"/>
            </p:cNvSpPr>
            <p:nvPr/>
          </p:nvSpPr>
          <p:spPr bwMode="auto">
            <a:xfrm>
              <a:off x="1735" y="3460"/>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00</a:t>
              </a:r>
              <a:endParaRPr lang="en-US" altLang="en-US" sz="1800">
                <a:solidFill>
                  <a:srgbClr val="0000FF"/>
                </a:solidFill>
              </a:endParaRPr>
            </a:p>
          </p:txBody>
        </p:sp>
        <p:sp>
          <p:nvSpPr>
            <p:cNvPr id="55363" name="Rectangle 70">
              <a:extLst>
                <a:ext uri="{FF2B5EF4-FFF2-40B4-BE49-F238E27FC236}">
                  <a16:creationId xmlns:a16="http://schemas.microsoft.com/office/drawing/2014/main" id="{CD26683A-F21C-C1A3-A911-5C6E9D2B9BE6}"/>
                </a:ext>
              </a:extLst>
            </p:cNvPr>
            <p:cNvSpPr>
              <a:spLocks noChangeArrowheads="1"/>
            </p:cNvSpPr>
            <p:nvPr/>
          </p:nvSpPr>
          <p:spPr bwMode="auto">
            <a:xfrm>
              <a:off x="1225" y="3460"/>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5364" name="Rectangle 71">
              <a:extLst>
                <a:ext uri="{FF2B5EF4-FFF2-40B4-BE49-F238E27FC236}">
                  <a16:creationId xmlns:a16="http://schemas.microsoft.com/office/drawing/2014/main" id="{FFF1903A-3B6D-F865-AD77-DA876E75DE27}"/>
                </a:ext>
              </a:extLst>
            </p:cNvPr>
            <p:cNvSpPr>
              <a:spLocks noChangeArrowheads="1"/>
            </p:cNvSpPr>
            <p:nvPr/>
          </p:nvSpPr>
          <p:spPr bwMode="auto">
            <a:xfrm>
              <a:off x="748" y="3460"/>
              <a:ext cx="4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0000FF"/>
                  </a:solidFill>
                </a:rPr>
                <a:t>30</a:t>
              </a:r>
              <a:endParaRPr lang="en-US" altLang="en-US" sz="2000">
                <a:solidFill>
                  <a:srgbClr val="0000FF"/>
                </a:solidFill>
              </a:endParaRPr>
            </a:p>
          </p:txBody>
        </p:sp>
        <p:sp>
          <p:nvSpPr>
            <p:cNvPr id="55365" name="Rectangle 72">
              <a:extLst>
                <a:ext uri="{FF2B5EF4-FFF2-40B4-BE49-F238E27FC236}">
                  <a16:creationId xmlns:a16="http://schemas.microsoft.com/office/drawing/2014/main" id="{53CADCFA-AB16-7BD6-2385-A8ED889236A4}"/>
                </a:ext>
              </a:extLst>
            </p:cNvPr>
            <p:cNvSpPr>
              <a:spLocks noChangeArrowheads="1"/>
            </p:cNvSpPr>
            <p:nvPr/>
          </p:nvSpPr>
          <p:spPr bwMode="auto">
            <a:xfrm>
              <a:off x="204" y="3460"/>
              <a:ext cx="5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5366" name="Rectangle 73">
              <a:extLst>
                <a:ext uri="{FF2B5EF4-FFF2-40B4-BE49-F238E27FC236}">
                  <a16:creationId xmlns:a16="http://schemas.microsoft.com/office/drawing/2014/main" id="{326B4F28-A5AB-2263-D6CD-260B43A33F72}"/>
                </a:ext>
              </a:extLst>
            </p:cNvPr>
            <p:cNvSpPr>
              <a:spLocks noChangeArrowheads="1"/>
            </p:cNvSpPr>
            <p:nvPr/>
          </p:nvSpPr>
          <p:spPr bwMode="auto">
            <a:xfrm>
              <a:off x="3776" y="3093"/>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8</a:t>
              </a:r>
              <a:endParaRPr lang="en-US" altLang="en-US" sz="1800">
                <a:solidFill>
                  <a:srgbClr val="FF3300"/>
                </a:solidFill>
              </a:endParaRPr>
            </a:p>
          </p:txBody>
        </p:sp>
        <p:sp>
          <p:nvSpPr>
            <p:cNvPr id="55367" name="Rectangle 74">
              <a:extLst>
                <a:ext uri="{FF2B5EF4-FFF2-40B4-BE49-F238E27FC236}">
                  <a16:creationId xmlns:a16="http://schemas.microsoft.com/office/drawing/2014/main" id="{2F913EFE-96D6-D58B-B1F0-C75C1B49F317}"/>
                </a:ext>
              </a:extLst>
            </p:cNvPr>
            <p:cNvSpPr>
              <a:spLocks noChangeArrowheads="1"/>
            </p:cNvSpPr>
            <p:nvPr/>
          </p:nvSpPr>
          <p:spPr bwMode="auto">
            <a:xfrm>
              <a:off x="3266" y="3093"/>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6</a:t>
              </a:r>
              <a:endParaRPr lang="en-US" altLang="en-US" sz="1800">
                <a:solidFill>
                  <a:srgbClr val="FF3300"/>
                </a:solidFill>
              </a:endParaRPr>
            </a:p>
          </p:txBody>
        </p:sp>
        <p:sp>
          <p:nvSpPr>
            <p:cNvPr id="55368" name="Rectangle 75">
              <a:extLst>
                <a:ext uri="{FF2B5EF4-FFF2-40B4-BE49-F238E27FC236}">
                  <a16:creationId xmlns:a16="http://schemas.microsoft.com/office/drawing/2014/main" id="{E16B74BF-6BDD-FAB7-930A-F29F4C37CC32}"/>
                </a:ext>
              </a:extLst>
            </p:cNvPr>
            <p:cNvSpPr>
              <a:spLocks noChangeArrowheads="1"/>
            </p:cNvSpPr>
            <p:nvPr/>
          </p:nvSpPr>
          <p:spPr bwMode="auto">
            <a:xfrm>
              <a:off x="2755" y="3093"/>
              <a:ext cx="511"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4</a:t>
              </a:r>
              <a:endParaRPr lang="en-US" altLang="en-US" sz="1800">
                <a:solidFill>
                  <a:srgbClr val="FF3300"/>
                </a:solidFill>
              </a:endParaRPr>
            </a:p>
          </p:txBody>
        </p:sp>
        <p:sp>
          <p:nvSpPr>
            <p:cNvPr id="55369" name="Rectangle 76">
              <a:extLst>
                <a:ext uri="{FF2B5EF4-FFF2-40B4-BE49-F238E27FC236}">
                  <a16:creationId xmlns:a16="http://schemas.microsoft.com/office/drawing/2014/main" id="{9FA1F3C5-2DAE-C3D4-8599-51AEE83FF44C}"/>
                </a:ext>
              </a:extLst>
            </p:cNvPr>
            <p:cNvSpPr>
              <a:spLocks noChangeArrowheads="1"/>
            </p:cNvSpPr>
            <p:nvPr/>
          </p:nvSpPr>
          <p:spPr bwMode="auto">
            <a:xfrm>
              <a:off x="2245" y="3093"/>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2</a:t>
              </a:r>
              <a:endParaRPr lang="en-US" altLang="en-US" sz="1800">
                <a:solidFill>
                  <a:srgbClr val="FF3300"/>
                </a:solidFill>
              </a:endParaRPr>
            </a:p>
          </p:txBody>
        </p:sp>
        <p:sp>
          <p:nvSpPr>
            <p:cNvPr id="55370" name="Rectangle 77">
              <a:extLst>
                <a:ext uri="{FF2B5EF4-FFF2-40B4-BE49-F238E27FC236}">
                  <a16:creationId xmlns:a16="http://schemas.microsoft.com/office/drawing/2014/main" id="{070B9929-030B-968E-1293-192656700C82}"/>
                </a:ext>
              </a:extLst>
            </p:cNvPr>
            <p:cNvSpPr>
              <a:spLocks noChangeArrowheads="1"/>
            </p:cNvSpPr>
            <p:nvPr/>
          </p:nvSpPr>
          <p:spPr bwMode="auto">
            <a:xfrm>
              <a:off x="1735" y="3093"/>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55371" name="Rectangle 78">
              <a:extLst>
                <a:ext uri="{FF2B5EF4-FFF2-40B4-BE49-F238E27FC236}">
                  <a16:creationId xmlns:a16="http://schemas.microsoft.com/office/drawing/2014/main" id="{68E71771-C5A0-7108-D2AD-2CF1076E65B4}"/>
                </a:ext>
              </a:extLst>
            </p:cNvPr>
            <p:cNvSpPr>
              <a:spLocks noChangeArrowheads="1"/>
            </p:cNvSpPr>
            <p:nvPr/>
          </p:nvSpPr>
          <p:spPr bwMode="auto">
            <a:xfrm>
              <a:off x="1225" y="3093"/>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20</a:t>
              </a:r>
              <a:endParaRPr lang="en-US" altLang="en-US" sz="2000">
                <a:solidFill>
                  <a:srgbClr val="FF3300"/>
                </a:solidFill>
              </a:endParaRPr>
            </a:p>
          </p:txBody>
        </p:sp>
        <p:sp>
          <p:nvSpPr>
            <p:cNvPr id="55372" name="Rectangle 79">
              <a:extLst>
                <a:ext uri="{FF2B5EF4-FFF2-40B4-BE49-F238E27FC236}">
                  <a16:creationId xmlns:a16="http://schemas.microsoft.com/office/drawing/2014/main" id="{A83E3875-A41D-CEE1-727C-8D2986417F9E}"/>
                </a:ext>
              </a:extLst>
            </p:cNvPr>
            <p:cNvSpPr>
              <a:spLocks noChangeArrowheads="1"/>
            </p:cNvSpPr>
            <p:nvPr/>
          </p:nvSpPr>
          <p:spPr bwMode="auto">
            <a:xfrm>
              <a:off x="748" y="3093"/>
              <a:ext cx="47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5373" name="Rectangle 80">
              <a:extLst>
                <a:ext uri="{FF2B5EF4-FFF2-40B4-BE49-F238E27FC236}">
                  <a16:creationId xmlns:a16="http://schemas.microsoft.com/office/drawing/2014/main" id="{13817991-E0F1-E18E-1C1E-CFA96437750D}"/>
                </a:ext>
              </a:extLst>
            </p:cNvPr>
            <p:cNvSpPr>
              <a:spLocks noChangeArrowheads="1"/>
            </p:cNvSpPr>
            <p:nvPr/>
          </p:nvSpPr>
          <p:spPr bwMode="auto">
            <a:xfrm>
              <a:off x="204" y="3093"/>
              <a:ext cx="54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5374" name="Rectangle 81">
              <a:extLst>
                <a:ext uri="{FF2B5EF4-FFF2-40B4-BE49-F238E27FC236}">
                  <a16:creationId xmlns:a16="http://schemas.microsoft.com/office/drawing/2014/main" id="{357EEAF2-6082-D1FF-A4A3-4555997BCF32}"/>
                </a:ext>
              </a:extLst>
            </p:cNvPr>
            <p:cNvSpPr>
              <a:spLocks noChangeArrowheads="1"/>
            </p:cNvSpPr>
            <p:nvPr/>
          </p:nvSpPr>
          <p:spPr bwMode="auto">
            <a:xfrm>
              <a:off x="3776" y="2725"/>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2</a:t>
              </a:r>
              <a:endParaRPr lang="en-US" altLang="en-US" sz="1800">
                <a:solidFill>
                  <a:srgbClr val="0000FF"/>
                </a:solidFill>
              </a:endParaRPr>
            </a:p>
          </p:txBody>
        </p:sp>
        <p:sp>
          <p:nvSpPr>
            <p:cNvPr id="55375" name="Rectangle 82">
              <a:extLst>
                <a:ext uri="{FF2B5EF4-FFF2-40B4-BE49-F238E27FC236}">
                  <a16:creationId xmlns:a16="http://schemas.microsoft.com/office/drawing/2014/main" id="{E2F78888-046C-EB97-7098-409C6EC0B050}"/>
                </a:ext>
              </a:extLst>
            </p:cNvPr>
            <p:cNvSpPr>
              <a:spLocks noChangeArrowheads="1"/>
            </p:cNvSpPr>
            <p:nvPr/>
          </p:nvSpPr>
          <p:spPr bwMode="auto">
            <a:xfrm>
              <a:off x="3266" y="2725"/>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2</a:t>
              </a:r>
              <a:endParaRPr lang="en-US" altLang="en-US" sz="1800">
                <a:solidFill>
                  <a:srgbClr val="0000FF"/>
                </a:solidFill>
              </a:endParaRPr>
            </a:p>
          </p:txBody>
        </p:sp>
        <p:sp>
          <p:nvSpPr>
            <p:cNvPr id="55376" name="Rectangle 83">
              <a:extLst>
                <a:ext uri="{FF2B5EF4-FFF2-40B4-BE49-F238E27FC236}">
                  <a16:creationId xmlns:a16="http://schemas.microsoft.com/office/drawing/2014/main" id="{B004FB6C-B60F-AEAC-6033-98828D247EA4}"/>
                </a:ext>
              </a:extLst>
            </p:cNvPr>
            <p:cNvSpPr>
              <a:spLocks noChangeArrowheads="1"/>
            </p:cNvSpPr>
            <p:nvPr/>
          </p:nvSpPr>
          <p:spPr bwMode="auto">
            <a:xfrm>
              <a:off x="2755" y="2725"/>
              <a:ext cx="51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1</a:t>
              </a:r>
              <a:endParaRPr lang="en-US" altLang="en-US" sz="1800">
                <a:solidFill>
                  <a:srgbClr val="0000FF"/>
                </a:solidFill>
              </a:endParaRPr>
            </a:p>
          </p:txBody>
        </p:sp>
        <p:sp>
          <p:nvSpPr>
            <p:cNvPr id="55377" name="Rectangle 84">
              <a:extLst>
                <a:ext uri="{FF2B5EF4-FFF2-40B4-BE49-F238E27FC236}">
                  <a16:creationId xmlns:a16="http://schemas.microsoft.com/office/drawing/2014/main" id="{6467C7F3-3CA8-5B59-A9EF-89D50FAF9405}"/>
                </a:ext>
              </a:extLst>
            </p:cNvPr>
            <p:cNvSpPr>
              <a:spLocks noChangeArrowheads="1"/>
            </p:cNvSpPr>
            <p:nvPr/>
          </p:nvSpPr>
          <p:spPr bwMode="auto">
            <a:xfrm>
              <a:off x="2245" y="2725"/>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00</a:t>
              </a:r>
              <a:endParaRPr lang="en-US" altLang="en-US" sz="1800">
                <a:solidFill>
                  <a:srgbClr val="0000FF"/>
                </a:solidFill>
              </a:endParaRPr>
            </a:p>
          </p:txBody>
        </p:sp>
        <p:sp>
          <p:nvSpPr>
            <p:cNvPr id="55378" name="Rectangle 85">
              <a:extLst>
                <a:ext uri="{FF2B5EF4-FFF2-40B4-BE49-F238E27FC236}">
                  <a16:creationId xmlns:a16="http://schemas.microsoft.com/office/drawing/2014/main" id="{6EA62E9D-2D0D-9EDA-25D0-50A1A1277CA4}"/>
                </a:ext>
              </a:extLst>
            </p:cNvPr>
            <p:cNvSpPr>
              <a:spLocks noChangeArrowheads="1"/>
            </p:cNvSpPr>
            <p:nvPr/>
          </p:nvSpPr>
          <p:spPr bwMode="auto">
            <a:xfrm>
              <a:off x="1735" y="2725"/>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00</a:t>
              </a:r>
              <a:endParaRPr lang="en-US" altLang="en-US" sz="1800">
                <a:solidFill>
                  <a:srgbClr val="0000FF"/>
                </a:solidFill>
              </a:endParaRPr>
            </a:p>
          </p:txBody>
        </p:sp>
        <p:sp>
          <p:nvSpPr>
            <p:cNvPr id="55379" name="Rectangle 86">
              <a:extLst>
                <a:ext uri="{FF2B5EF4-FFF2-40B4-BE49-F238E27FC236}">
                  <a16:creationId xmlns:a16="http://schemas.microsoft.com/office/drawing/2014/main" id="{AEA0CDAB-793F-5B16-F2A0-08825E9B0C12}"/>
                </a:ext>
              </a:extLst>
            </p:cNvPr>
            <p:cNvSpPr>
              <a:spLocks noChangeArrowheads="1"/>
            </p:cNvSpPr>
            <p:nvPr/>
          </p:nvSpPr>
          <p:spPr bwMode="auto">
            <a:xfrm>
              <a:off x="3776" y="2405"/>
              <a:ext cx="51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a:t>
              </a:r>
              <a:endParaRPr lang="en-US" altLang="en-US" sz="1800">
                <a:solidFill>
                  <a:srgbClr val="FF3300"/>
                </a:solidFill>
              </a:endParaRPr>
            </a:p>
          </p:txBody>
        </p:sp>
        <p:sp>
          <p:nvSpPr>
            <p:cNvPr id="55380" name="Rectangle 87">
              <a:extLst>
                <a:ext uri="{FF2B5EF4-FFF2-40B4-BE49-F238E27FC236}">
                  <a16:creationId xmlns:a16="http://schemas.microsoft.com/office/drawing/2014/main" id="{B522205B-AF26-E903-8744-F808B16108FC}"/>
                </a:ext>
              </a:extLst>
            </p:cNvPr>
            <p:cNvSpPr>
              <a:spLocks noChangeArrowheads="1"/>
            </p:cNvSpPr>
            <p:nvPr/>
          </p:nvSpPr>
          <p:spPr bwMode="auto">
            <a:xfrm>
              <a:off x="3266" y="2405"/>
              <a:ext cx="51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a:t>
              </a:r>
              <a:endParaRPr lang="en-US" altLang="en-US" sz="1800">
                <a:solidFill>
                  <a:srgbClr val="FF3300"/>
                </a:solidFill>
              </a:endParaRPr>
            </a:p>
          </p:txBody>
        </p:sp>
        <p:sp>
          <p:nvSpPr>
            <p:cNvPr id="55381" name="Rectangle 88">
              <a:extLst>
                <a:ext uri="{FF2B5EF4-FFF2-40B4-BE49-F238E27FC236}">
                  <a16:creationId xmlns:a16="http://schemas.microsoft.com/office/drawing/2014/main" id="{FC28F0C0-6AFA-6C92-C00C-80BB1D0EA8D8}"/>
                </a:ext>
              </a:extLst>
            </p:cNvPr>
            <p:cNvSpPr>
              <a:spLocks noChangeArrowheads="1"/>
            </p:cNvSpPr>
            <p:nvPr/>
          </p:nvSpPr>
          <p:spPr bwMode="auto">
            <a:xfrm>
              <a:off x="2755" y="2405"/>
              <a:ext cx="51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a:t>
              </a:r>
              <a:endParaRPr lang="en-US" altLang="en-US" sz="1800">
                <a:solidFill>
                  <a:srgbClr val="FF3300"/>
                </a:solidFill>
              </a:endParaRPr>
            </a:p>
          </p:txBody>
        </p:sp>
        <p:sp>
          <p:nvSpPr>
            <p:cNvPr id="55382" name="Rectangle 89">
              <a:extLst>
                <a:ext uri="{FF2B5EF4-FFF2-40B4-BE49-F238E27FC236}">
                  <a16:creationId xmlns:a16="http://schemas.microsoft.com/office/drawing/2014/main" id="{2E6B1699-34B8-5606-B388-51DEB019EFE9}"/>
                </a:ext>
              </a:extLst>
            </p:cNvPr>
            <p:cNvSpPr>
              <a:spLocks noChangeArrowheads="1"/>
            </p:cNvSpPr>
            <p:nvPr/>
          </p:nvSpPr>
          <p:spPr bwMode="auto">
            <a:xfrm>
              <a:off x="2245" y="2405"/>
              <a:ext cx="51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55383" name="Rectangle 90">
              <a:extLst>
                <a:ext uri="{FF2B5EF4-FFF2-40B4-BE49-F238E27FC236}">
                  <a16:creationId xmlns:a16="http://schemas.microsoft.com/office/drawing/2014/main" id="{F3A45C8F-3FAB-F73E-B014-3EB3B1B39EDC}"/>
                </a:ext>
              </a:extLst>
            </p:cNvPr>
            <p:cNvSpPr>
              <a:spLocks noChangeArrowheads="1"/>
            </p:cNvSpPr>
            <p:nvPr/>
          </p:nvSpPr>
          <p:spPr bwMode="auto">
            <a:xfrm>
              <a:off x="1735" y="2405"/>
              <a:ext cx="51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55384" name="Rectangle 91">
              <a:extLst>
                <a:ext uri="{FF2B5EF4-FFF2-40B4-BE49-F238E27FC236}">
                  <a16:creationId xmlns:a16="http://schemas.microsoft.com/office/drawing/2014/main" id="{AA95197D-5E83-D42D-4A66-A4995C3A3AC0}"/>
                </a:ext>
              </a:extLst>
            </p:cNvPr>
            <p:cNvSpPr>
              <a:spLocks noChangeArrowheads="1"/>
            </p:cNvSpPr>
            <p:nvPr/>
          </p:nvSpPr>
          <p:spPr bwMode="auto">
            <a:xfrm>
              <a:off x="1225" y="2405"/>
              <a:ext cx="510"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a:t>
              </a:r>
              <a:endParaRPr lang="en-US" altLang="en-US" sz="2000">
                <a:solidFill>
                  <a:srgbClr val="FF3300"/>
                </a:solidFill>
              </a:endParaRPr>
            </a:p>
          </p:txBody>
        </p:sp>
        <p:sp>
          <p:nvSpPr>
            <p:cNvPr id="55385" name="Rectangle 92">
              <a:extLst>
                <a:ext uri="{FF2B5EF4-FFF2-40B4-BE49-F238E27FC236}">
                  <a16:creationId xmlns:a16="http://schemas.microsoft.com/office/drawing/2014/main" id="{06CB40B2-75C4-C7AD-35C2-CBDFC6CFEC20}"/>
                </a:ext>
              </a:extLst>
            </p:cNvPr>
            <p:cNvSpPr>
              <a:spLocks noChangeArrowheads="1"/>
            </p:cNvSpPr>
            <p:nvPr/>
          </p:nvSpPr>
          <p:spPr bwMode="auto">
            <a:xfrm>
              <a:off x="748" y="2405"/>
              <a:ext cx="477"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5</a:t>
              </a:r>
              <a:endParaRPr lang="en-US" altLang="en-US" sz="1800">
                <a:solidFill>
                  <a:srgbClr val="0000FF"/>
                </a:solidFill>
              </a:endParaRPr>
            </a:p>
          </p:txBody>
        </p:sp>
        <p:sp>
          <p:nvSpPr>
            <p:cNvPr id="55386" name="Rectangle 93">
              <a:extLst>
                <a:ext uri="{FF2B5EF4-FFF2-40B4-BE49-F238E27FC236}">
                  <a16:creationId xmlns:a16="http://schemas.microsoft.com/office/drawing/2014/main" id="{6AF3C180-0029-A092-BBCC-34C59201A1B5}"/>
                </a:ext>
              </a:extLst>
            </p:cNvPr>
            <p:cNvSpPr>
              <a:spLocks noChangeArrowheads="1"/>
            </p:cNvSpPr>
            <p:nvPr/>
          </p:nvSpPr>
          <p:spPr bwMode="auto">
            <a:xfrm>
              <a:off x="204" y="2405"/>
              <a:ext cx="544"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17%</a:t>
              </a:r>
              <a:endParaRPr lang="en-US" altLang="en-US" sz="2000">
                <a:solidFill>
                  <a:srgbClr val="FF3300"/>
                </a:solidFill>
              </a:endParaRPr>
            </a:p>
          </p:txBody>
        </p:sp>
        <p:sp>
          <p:nvSpPr>
            <p:cNvPr id="55387" name="Rectangle 94">
              <a:extLst>
                <a:ext uri="{FF2B5EF4-FFF2-40B4-BE49-F238E27FC236}">
                  <a16:creationId xmlns:a16="http://schemas.microsoft.com/office/drawing/2014/main" id="{31EAC4A5-C5AE-F343-226D-FC962CABA5D4}"/>
                </a:ext>
              </a:extLst>
            </p:cNvPr>
            <p:cNvSpPr>
              <a:spLocks noChangeArrowheads="1"/>
            </p:cNvSpPr>
            <p:nvPr/>
          </p:nvSpPr>
          <p:spPr bwMode="auto">
            <a:xfrm>
              <a:off x="3776" y="2092"/>
              <a:ext cx="51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6</a:t>
              </a:r>
              <a:endParaRPr lang="en-US" altLang="en-US" sz="1800">
                <a:solidFill>
                  <a:srgbClr val="0000FF"/>
                </a:solidFill>
              </a:endParaRPr>
            </a:p>
          </p:txBody>
        </p:sp>
        <p:sp>
          <p:nvSpPr>
            <p:cNvPr id="55388" name="Rectangle 95">
              <a:extLst>
                <a:ext uri="{FF2B5EF4-FFF2-40B4-BE49-F238E27FC236}">
                  <a16:creationId xmlns:a16="http://schemas.microsoft.com/office/drawing/2014/main" id="{2458B003-71FC-CEA8-A4E3-67D1D7C98E8F}"/>
                </a:ext>
              </a:extLst>
            </p:cNvPr>
            <p:cNvSpPr>
              <a:spLocks noChangeArrowheads="1"/>
            </p:cNvSpPr>
            <p:nvPr/>
          </p:nvSpPr>
          <p:spPr bwMode="auto">
            <a:xfrm>
              <a:off x="3266" y="2092"/>
              <a:ext cx="51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4.5</a:t>
              </a:r>
              <a:endParaRPr lang="en-US" altLang="en-US" sz="1800">
                <a:solidFill>
                  <a:srgbClr val="0000FF"/>
                </a:solidFill>
              </a:endParaRPr>
            </a:p>
          </p:txBody>
        </p:sp>
        <p:sp>
          <p:nvSpPr>
            <p:cNvPr id="55389" name="Rectangle 96">
              <a:extLst>
                <a:ext uri="{FF2B5EF4-FFF2-40B4-BE49-F238E27FC236}">
                  <a16:creationId xmlns:a16="http://schemas.microsoft.com/office/drawing/2014/main" id="{C010C872-F00B-6312-47C5-89917E6E038B}"/>
                </a:ext>
              </a:extLst>
            </p:cNvPr>
            <p:cNvSpPr>
              <a:spLocks noChangeArrowheads="1"/>
            </p:cNvSpPr>
            <p:nvPr/>
          </p:nvSpPr>
          <p:spPr bwMode="auto">
            <a:xfrm>
              <a:off x="2755" y="2092"/>
              <a:ext cx="511"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3</a:t>
              </a:r>
              <a:endParaRPr lang="en-US" altLang="en-US" sz="1800">
                <a:solidFill>
                  <a:srgbClr val="0000FF"/>
                </a:solidFill>
              </a:endParaRPr>
            </a:p>
          </p:txBody>
        </p:sp>
        <p:sp>
          <p:nvSpPr>
            <p:cNvPr id="55390" name="Rectangle 97">
              <a:extLst>
                <a:ext uri="{FF2B5EF4-FFF2-40B4-BE49-F238E27FC236}">
                  <a16:creationId xmlns:a16="http://schemas.microsoft.com/office/drawing/2014/main" id="{DAAFDB19-0B86-E360-0A91-292249450016}"/>
                </a:ext>
              </a:extLst>
            </p:cNvPr>
            <p:cNvSpPr>
              <a:spLocks noChangeArrowheads="1"/>
            </p:cNvSpPr>
            <p:nvPr/>
          </p:nvSpPr>
          <p:spPr bwMode="auto">
            <a:xfrm>
              <a:off x="2245" y="2092"/>
              <a:ext cx="51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1.5</a:t>
              </a:r>
              <a:endParaRPr lang="en-US" altLang="en-US" sz="1800">
                <a:solidFill>
                  <a:srgbClr val="0000FF"/>
                </a:solidFill>
              </a:endParaRPr>
            </a:p>
          </p:txBody>
        </p:sp>
        <p:sp>
          <p:nvSpPr>
            <p:cNvPr id="55391" name="Rectangle 98">
              <a:extLst>
                <a:ext uri="{FF2B5EF4-FFF2-40B4-BE49-F238E27FC236}">
                  <a16:creationId xmlns:a16="http://schemas.microsoft.com/office/drawing/2014/main" id="{03A7E2A9-59F8-9268-B0AD-34C09971FF87}"/>
                </a:ext>
              </a:extLst>
            </p:cNvPr>
            <p:cNvSpPr>
              <a:spLocks noChangeArrowheads="1"/>
            </p:cNvSpPr>
            <p:nvPr/>
          </p:nvSpPr>
          <p:spPr bwMode="auto">
            <a:xfrm>
              <a:off x="1735" y="2092"/>
              <a:ext cx="51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00</a:t>
              </a:r>
              <a:endParaRPr lang="en-US" altLang="en-US" sz="1800">
                <a:solidFill>
                  <a:srgbClr val="0000FF"/>
                </a:solidFill>
              </a:endParaRPr>
            </a:p>
          </p:txBody>
        </p:sp>
        <p:sp>
          <p:nvSpPr>
            <p:cNvPr id="55392" name="Rectangle 99">
              <a:extLst>
                <a:ext uri="{FF2B5EF4-FFF2-40B4-BE49-F238E27FC236}">
                  <a16:creationId xmlns:a16="http://schemas.microsoft.com/office/drawing/2014/main" id="{2825D3AE-41ED-3EB5-131B-870988C056F4}"/>
                </a:ext>
              </a:extLst>
            </p:cNvPr>
            <p:cNvSpPr>
              <a:spLocks noChangeArrowheads="1"/>
            </p:cNvSpPr>
            <p:nvPr/>
          </p:nvSpPr>
          <p:spPr bwMode="auto">
            <a:xfrm>
              <a:off x="3776" y="1725"/>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4</a:t>
              </a:r>
              <a:endParaRPr lang="en-US" altLang="en-US" sz="1800">
                <a:solidFill>
                  <a:srgbClr val="FF3300"/>
                </a:solidFill>
              </a:endParaRPr>
            </a:p>
          </p:txBody>
        </p:sp>
        <p:sp>
          <p:nvSpPr>
            <p:cNvPr id="55393" name="Rectangle 100">
              <a:extLst>
                <a:ext uri="{FF2B5EF4-FFF2-40B4-BE49-F238E27FC236}">
                  <a16:creationId xmlns:a16="http://schemas.microsoft.com/office/drawing/2014/main" id="{AD133AF8-F124-1169-F487-0A4D58FEE783}"/>
                </a:ext>
              </a:extLst>
            </p:cNvPr>
            <p:cNvSpPr>
              <a:spLocks noChangeArrowheads="1"/>
            </p:cNvSpPr>
            <p:nvPr/>
          </p:nvSpPr>
          <p:spPr bwMode="auto">
            <a:xfrm>
              <a:off x="3266" y="1725"/>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3</a:t>
              </a:r>
              <a:endParaRPr lang="en-US" altLang="en-US" sz="1800">
                <a:solidFill>
                  <a:srgbClr val="FF3300"/>
                </a:solidFill>
              </a:endParaRPr>
            </a:p>
          </p:txBody>
        </p:sp>
        <p:sp>
          <p:nvSpPr>
            <p:cNvPr id="55394" name="Rectangle 101">
              <a:extLst>
                <a:ext uri="{FF2B5EF4-FFF2-40B4-BE49-F238E27FC236}">
                  <a16:creationId xmlns:a16="http://schemas.microsoft.com/office/drawing/2014/main" id="{DF302EBC-7468-7852-13D3-A45E85487663}"/>
                </a:ext>
              </a:extLst>
            </p:cNvPr>
            <p:cNvSpPr>
              <a:spLocks noChangeArrowheads="1"/>
            </p:cNvSpPr>
            <p:nvPr/>
          </p:nvSpPr>
          <p:spPr bwMode="auto">
            <a:xfrm>
              <a:off x="2755" y="1725"/>
              <a:ext cx="511"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2</a:t>
              </a:r>
              <a:endParaRPr lang="en-US" altLang="en-US" sz="1800">
                <a:solidFill>
                  <a:srgbClr val="FF3300"/>
                </a:solidFill>
              </a:endParaRPr>
            </a:p>
          </p:txBody>
        </p:sp>
        <p:sp>
          <p:nvSpPr>
            <p:cNvPr id="55395" name="Rectangle 102">
              <a:extLst>
                <a:ext uri="{FF2B5EF4-FFF2-40B4-BE49-F238E27FC236}">
                  <a16:creationId xmlns:a16="http://schemas.microsoft.com/office/drawing/2014/main" id="{F80ED7A2-9873-E088-37DD-8C385B1B38A5}"/>
                </a:ext>
              </a:extLst>
            </p:cNvPr>
            <p:cNvSpPr>
              <a:spLocks noChangeArrowheads="1"/>
            </p:cNvSpPr>
            <p:nvPr/>
          </p:nvSpPr>
          <p:spPr bwMode="auto">
            <a:xfrm>
              <a:off x="2245" y="1725"/>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a:t>
              </a:r>
              <a:endParaRPr lang="en-US" altLang="en-US" sz="1800">
                <a:solidFill>
                  <a:srgbClr val="FF3300"/>
                </a:solidFill>
              </a:endParaRPr>
            </a:p>
          </p:txBody>
        </p:sp>
        <p:sp>
          <p:nvSpPr>
            <p:cNvPr id="55396" name="Rectangle 103">
              <a:extLst>
                <a:ext uri="{FF2B5EF4-FFF2-40B4-BE49-F238E27FC236}">
                  <a16:creationId xmlns:a16="http://schemas.microsoft.com/office/drawing/2014/main" id="{09058BCD-B561-BED9-347C-E440F3F23C97}"/>
                </a:ext>
              </a:extLst>
            </p:cNvPr>
            <p:cNvSpPr>
              <a:spLocks noChangeArrowheads="1"/>
            </p:cNvSpPr>
            <p:nvPr/>
          </p:nvSpPr>
          <p:spPr bwMode="auto">
            <a:xfrm>
              <a:off x="1735" y="1725"/>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55397" name="Rectangle 104">
              <a:extLst>
                <a:ext uri="{FF2B5EF4-FFF2-40B4-BE49-F238E27FC236}">
                  <a16:creationId xmlns:a16="http://schemas.microsoft.com/office/drawing/2014/main" id="{931A4E81-17DC-5472-8E84-18739B199C5A}"/>
                </a:ext>
              </a:extLst>
            </p:cNvPr>
            <p:cNvSpPr>
              <a:spLocks noChangeArrowheads="1"/>
            </p:cNvSpPr>
            <p:nvPr/>
          </p:nvSpPr>
          <p:spPr bwMode="auto">
            <a:xfrm>
              <a:off x="1225" y="1725"/>
              <a:ext cx="51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10</a:t>
              </a:r>
              <a:endParaRPr lang="en-US" altLang="en-US" sz="2000">
                <a:solidFill>
                  <a:srgbClr val="FF3300"/>
                </a:solidFill>
              </a:endParaRPr>
            </a:p>
          </p:txBody>
        </p:sp>
        <p:sp>
          <p:nvSpPr>
            <p:cNvPr id="55398" name="Rectangle 105">
              <a:extLst>
                <a:ext uri="{FF2B5EF4-FFF2-40B4-BE49-F238E27FC236}">
                  <a16:creationId xmlns:a16="http://schemas.microsoft.com/office/drawing/2014/main" id="{E0DAC0EB-E5B3-068C-AF01-3ED619C82212}"/>
                </a:ext>
              </a:extLst>
            </p:cNvPr>
            <p:cNvSpPr>
              <a:spLocks noChangeArrowheads="1"/>
            </p:cNvSpPr>
            <p:nvPr/>
          </p:nvSpPr>
          <p:spPr bwMode="auto">
            <a:xfrm>
              <a:off x="748" y="1725"/>
              <a:ext cx="47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15</a:t>
              </a:r>
              <a:endParaRPr lang="en-US" altLang="en-US" sz="1800">
                <a:solidFill>
                  <a:srgbClr val="0000FF"/>
                </a:solidFill>
              </a:endParaRPr>
            </a:p>
          </p:txBody>
        </p:sp>
        <p:sp>
          <p:nvSpPr>
            <p:cNvPr id="55399" name="Rectangle 106">
              <a:extLst>
                <a:ext uri="{FF2B5EF4-FFF2-40B4-BE49-F238E27FC236}">
                  <a16:creationId xmlns:a16="http://schemas.microsoft.com/office/drawing/2014/main" id="{490FB24F-A208-86C0-41A7-BF5CB37D79EF}"/>
                </a:ext>
              </a:extLst>
            </p:cNvPr>
            <p:cNvSpPr>
              <a:spLocks noChangeArrowheads="1"/>
            </p:cNvSpPr>
            <p:nvPr/>
          </p:nvSpPr>
          <p:spPr bwMode="auto">
            <a:xfrm>
              <a:off x="204" y="1725"/>
              <a:ext cx="54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50%</a:t>
              </a:r>
              <a:endParaRPr lang="en-US" altLang="en-US" sz="2000">
                <a:solidFill>
                  <a:srgbClr val="FF3300"/>
                </a:solidFill>
              </a:endParaRPr>
            </a:p>
          </p:txBody>
        </p:sp>
        <p:sp>
          <p:nvSpPr>
            <p:cNvPr id="55400" name="Rectangle 107">
              <a:extLst>
                <a:ext uri="{FF2B5EF4-FFF2-40B4-BE49-F238E27FC236}">
                  <a16:creationId xmlns:a16="http://schemas.microsoft.com/office/drawing/2014/main" id="{7F197E4C-EA14-BCC3-D386-A15BE908A990}"/>
                </a:ext>
              </a:extLst>
            </p:cNvPr>
            <p:cNvSpPr>
              <a:spLocks noChangeArrowheads="1"/>
            </p:cNvSpPr>
            <p:nvPr/>
          </p:nvSpPr>
          <p:spPr bwMode="auto">
            <a:xfrm>
              <a:off x="3776" y="1413"/>
              <a:ext cx="51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4</a:t>
              </a:r>
              <a:endParaRPr lang="en-US" altLang="en-US" sz="1800">
                <a:solidFill>
                  <a:srgbClr val="0000FF"/>
                </a:solidFill>
              </a:endParaRPr>
            </a:p>
          </p:txBody>
        </p:sp>
        <p:sp>
          <p:nvSpPr>
            <p:cNvPr id="55401" name="Rectangle 108">
              <a:extLst>
                <a:ext uri="{FF2B5EF4-FFF2-40B4-BE49-F238E27FC236}">
                  <a16:creationId xmlns:a16="http://schemas.microsoft.com/office/drawing/2014/main" id="{F999A030-0CCA-AC07-8C95-93358BCC694B}"/>
                </a:ext>
              </a:extLst>
            </p:cNvPr>
            <p:cNvSpPr>
              <a:spLocks noChangeArrowheads="1"/>
            </p:cNvSpPr>
            <p:nvPr/>
          </p:nvSpPr>
          <p:spPr bwMode="auto">
            <a:xfrm>
              <a:off x="3266" y="1413"/>
              <a:ext cx="51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3</a:t>
              </a:r>
              <a:endParaRPr lang="en-US" altLang="en-US" sz="1800">
                <a:solidFill>
                  <a:srgbClr val="0000FF"/>
                </a:solidFill>
              </a:endParaRPr>
            </a:p>
          </p:txBody>
        </p:sp>
        <p:sp>
          <p:nvSpPr>
            <p:cNvPr id="55402" name="Rectangle 109">
              <a:extLst>
                <a:ext uri="{FF2B5EF4-FFF2-40B4-BE49-F238E27FC236}">
                  <a16:creationId xmlns:a16="http://schemas.microsoft.com/office/drawing/2014/main" id="{C9A0FD14-6159-CBCF-C047-895D64BF8D32}"/>
                </a:ext>
              </a:extLst>
            </p:cNvPr>
            <p:cNvSpPr>
              <a:spLocks noChangeArrowheads="1"/>
            </p:cNvSpPr>
            <p:nvPr/>
          </p:nvSpPr>
          <p:spPr bwMode="auto">
            <a:xfrm>
              <a:off x="2755" y="1413"/>
              <a:ext cx="511"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2</a:t>
              </a:r>
              <a:endParaRPr lang="en-US" altLang="en-US" sz="1800">
                <a:solidFill>
                  <a:srgbClr val="0000FF"/>
                </a:solidFill>
              </a:endParaRPr>
            </a:p>
          </p:txBody>
        </p:sp>
        <p:sp>
          <p:nvSpPr>
            <p:cNvPr id="55403" name="Rectangle 110">
              <a:extLst>
                <a:ext uri="{FF2B5EF4-FFF2-40B4-BE49-F238E27FC236}">
                  <a16:creationId xmlns:a16="http://schemas.microsoft.com/office/drawing/2014/main" id="{35BFC8D1-9ADF-E57A-C825-CA4420FFA147}"/>
                </a:ext>
              </a:extLst>
            </p:cNvPr>
            <p:cNvSpPr>
              <a:spLocks noChangeArrowheads="1"/>
            </p:cNvSpPr>
            <p:nvPr/>
          </p:nvSpPr>
          <p:spPr bwMode="auto">
            <a:xfrm>
              <a:off x="2245" y="1413"/>
              <a:ext cx="51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1</a:t>
              </a:r>
              <a:endParaRPr lang="en-US" altLang="en-US" sz="1800">
                <a:solidFill>
                  <a:srgbClr val="0000FF"/>
                </a:solidFill>
              </a:endParaRPr>
            </a:p>
          </p:txBody>
        </p:sp>
        <p:sp>
          <p:nvSpPr>
            <p:cNvPr id="55404" name="Rectangle 111">
              <a:extLst>
                <a:ext uri="{FF2B5EF4-FFF2-40B4-BE49-F238E27FC236}">
                  <a16:creationId xmlns:a16="http://schemas.microsoft.com/office/drawing/2014/main" id="{CB19D301-44D8-69F8-9E56-8C21F9CBDE2C}"/>
                </a:ext>
              </a:extLst>
            </p:cNvPr>
            <p:cNvSpPr>
              <a:spLocks noChangeArrowheads="1"/>
            </p:cNvSpPr>
            <p:nvPr/>
          </p:nvSpPr>
          <p:spPr bwMode="auto">
            <a:xfrm>
              <a:off x="1735" y="1413"/>
              <a:ext cx="51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00</a:t>
              </a:r>
              <a:endParaRPr lang="en-US" altLang="en-US" sz="1800">
                <a:solidFill>
                  <a:srgbClr val="0000FF"/>
                </a:solidFill>
              </a:endParaRPr>
            </a:p>
          </p:txBody>
        </p:sp>
        <p:sp>
          <p:nvSpPr>
            <p:cNvPr id="55405" name="Rectangle 112">
              <a:extLst>
                <a:ext uri="{FF2B5EF4-FFF2-40B4-BE49-F238E27FC236}">
                  <a16:creationId xmlns:a16="http://schemas.microsoft.com/office/drawing/2014/main" id="{CEAF5799-B052-699E-B0D8-794B9B05F6FF}"/>
                </a:ext>
              </a:extLst>
            </p:cNvPr>
            <p:cNvSpPr>
              <a:spLocks noChangeArrowheads="1"/>
            </p:cNvSpPr>
            <p:nvPr/>
          </p:nvSpPr>
          <p:spPr bwMode="auto">
            <a:xfrm>
              <a:off x="3776" y="1046"/>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3</a:t>
              </a:r>
              <a:endParaRPr lang="en-US" altLang="en-US" sz="1800">
                <a:solidFill>
                  <a:srgbClr val="FF3300"/>
                </a:solidFill>
              </a:endParaRPr>
            </a:p>
          </p:txBody>
        </p:sp>
        <p:sp>
          <p:nvSpPr>
            <p:cNvPr id="55406" name="Rectangle 113">
              <a:extLst>
                <a:ext uri="{FF2B5EF4-FFF2-40B4-BE49-F238E27FC236}">
                  <a16:creationId xmlns:a16="http://schemas.microsoft.com/office/drawing/2014/main" id="{551ECC5E-5ACE-D58D-8AE4-04AE2EC0AE28}"/>
                </a:ext>
              </a:extLst>
            </p:cNvPr>
            <p:cNvSpPr>
              <a:spLocks noChangeArrowheads="1"/>
            </p:cNvSpPr>
            <p:nvPr/>
          </p:nvSpPr>
          <p:spPr bwMode="auto">
            <a:xfrm>
              <a:off x="3266" y="1046"/>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2</a:t>
              </a:r>
              <a:endParaRPr lang="en-US" altLang="en-US" sz="1800">
                <a:solidFill>
                  <a:srgbClr val="FF3300"/>
                </a:solidFill>
              </a:endParaRPr>
            </a:p>
          </p:txBody>
        </p:sp>
        <p:sp>
          <p:nvSpPr>
            <p:cNvPr id="55407" name="Rectangle 114">
              <a:extLst>
                <a:ext uri="{FF2B5EF4-FFF2-40B4-BE49-F238E27FC236}">
                  <a16:creationId xmlns:a16="http://schemas.microsoft.com/office/drawing/2014/main" id="{5BCDA1F8-E129-5180-D940-BAFC30625274}"/>
                </a:ext>
              </a:extLst>
            </p:cNvPr>
            <p:cNvSpPr>
              <a:spLocks noChangeArrowheads="1"/>
            </p:cNvSpPr>
            <p:nvPr/>
          </p:nvSpPr>
          <p:spPr bwMode="auto">
            <a:xfrm>
              <a:off x="2755" y="1046"/>
              <a:ext cx="511"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a:t>
              </a:r>
              <a:endParaRPr lang="en-US" altLang="en-US" sz="1800">
                <a:solidFill>
                  <a:srgbClr val="FF3300"/>
                </a:solidFill>
              </a:endParaRPr>
            </a:p>
          </p:txBody>
        </p:sp>
        <p:sp>
          <p:nvSpPr>
            <p:cNvPr id="55408" name="Rectangle 115">
              <a:extLst>
                <a:ext uri="{FF2B5EF4-FFF2-40B4-BE49-F238E27FC236}">
                  <a16:creationId xmlns:a16="http://schemas.microsoft.com/office/drawing/2014/main" id="{AD7CF28C-C949-E1B7-3AA0-C717841D012F}"/>
                </a:ext>
              </a:extLst>
            </p:cNvPr>
            <p:cNvSpPr>
              <a:spLocks noChangeArrowheads="1"/>
            </p:cNvSpPr>
            <p:nvPr/>
          </p:nvSpPr>
          <p:spPr bwMode="auto">
            <a:xfrm>
              <a:off x="2245" y="1046"/>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1</a:t>
              </a:r>
              <a:endParaRPr lang="en-US" altLang="en-US" sz="1800">
                <a:solidFill>
                  <a:srgbClr val="FF3300"/>
                </a:solidFill>
              </a:endParaRPr>
            </a:p>
          </p:txBody>
        </p:sp>
        <p:sp>
          <p:nvSpPr>
            <p:cNvPr id="55409" name="Rectangle 116">
              <a:extLst>
                <a:ext uri="{FF2B5EF4-FFF2-40B4-BE49-F238E27FC236}">
                  <a16:creationId xmlns:a16="http://schemas.microsoft.com/office/drawing/2014/main" id="{3861D961-B367-D8FF-3994-DC218AA4AAEB}"/>
                </a:ext>
              </a:extLst>
            </p:cNvPr>
            <p:cNvSpPr>
              <a:spLocks noChangeArrowheads="1"/>
            </p:cNvSpPr>
            <p:nvPr/>
          </p:nvSpPr>
          <p:spPr bwMode="auto">
            <a:xfrm>
              <a:off x="1735" y="1046"/>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FF3300"/>
                  </a:solidFill>
                </a:rPr>
                <a:t>00</a:t>
              </a:r>
              <a:endParaRPr lang="en-US" altLang="en-US" sz="1800">
                <a:solidFill>
                  <a:srgbClr val="FF3300"/>
                </a:solidFill>
              </a:endParaRPr>
            </a:p>
          </p:txBody>
        </p:sp>
        <p:sp>
          <p:nvSpPr>
            <p:cNvPr id="55410" name="Rectangle 117">
              <a:extLst>
                <a:ext uri="{FF2B5EF4-FFF2-40B4-BE49-F238E27FC236}">
                  <a16:creationId xmlns:a16="http://schemas.microsoft.com/office/drawing/2014/main" id="{E38781B9-CD4B-72B6-5AA5-B354656C6B61}"/>
                </a:ext>
              </a:extLst>
            </p:cNvPr>
            <p:cNvSpPr>
              <a:spLocks noChangeArrowheads="1"/>
            </p:cNvSpPr>
            <p:nvPr/>
          </p:nvSpPr>
          <p:spPr bwMode="auto">
            <a:xfrm>
              <a:off x="1225" y="1046"/>
              <a:ext cx="51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7</a:t>
              </a:r>
              <a:endParaRPr lang="en-US" altLang="en-US" sz="2000">
                <a:solidFill>
                  <a:srgbClr val="FF3300"/>
                </a:solidFill>
              </a:endParaRPr>
            </a:p>
          </p:txBody>
        </p:sp>
        <p:sp>
          <p:nvSpPr>
            <p:cNvPr id="55411" name="Rectangle 118">
              <a:extLst>
                <a:ext uri="{FF2B5EF4-FFF2-40B4-BE49-F238E27FC236}">
                  <a16:creationId xmlns:a16="http://schemas.microsoft.com/office/drawing/2014/main" id="{E39C1993-20D6-AD16-D415-3634652033CC}"/>
                </a:ext>
              </a:extLst>
            </p:cNvPr>
            <p:cNvSpPr>
              <a:spLocks noChangeArrowheads="1"/>
            </p:cNvSpPr>
            <p:nvPr/>
          </p:nvSpPr>
          <p:spPr bwMode="auto">
            <a:xfrm>
              <a:off x="748" y="1046"/>
              <a:ext cx="477"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solidFill>
                    <a:srgbClr val="0000FF"/>
                  </a:solidFill>
                </a:rPr>
                <a:t>10</a:t>
              </a:r>
              <a:endParaRPr lang="en-US" altLang="en-US" sz="1800">
                <a:solidFill>
                  <a:srgbClr val="0000FF"/>
                </a:solidFill>
              </a:endParaRPr>
            </a:p>
          </p:txBody>
        </p:sp>
        <p:sp>
          <p:nvSpPr>
            <p:cNvPr id="55412" name="Rectangle 119">
              <a:extLst>
                <a:ext uri="{FF2B5EF4-FFF2-40B4-BE49-F238E27FC236}">
                  <a16:creationId xmlns:a16="http://schemas.microsoft.com/office/drawing/2014/main" id="{276EA344-A29F-68C6-B7F5-39636A104199}"/>
                </a:ext>
              </a:extLst>
            </p:cNvPr>
            <p:cNvSpPr>
              <a:spLocks noChangeArrowheads="1"/>
            </p:cNvSpPr>
            <p:nvPr/>
          </p:nvSpPr>
          <p:spPr bwMode="auto">
            <a:xfrm>
              <a:off x="204" y="1046"/>
              <a:ext cx="54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solidFill>
                    <a:srgbClr val="FF3300"/>
                  </a:solidFill>
                </a:rPr>
                <a:t>33%</a:t>
              </a:r>
              <a:endParaRPr lang="en-US" altLang="en-US" sz="2000">
                <a:solidFill>
                  <a:srgbClr val="FF3300"/>
                </a:solidFill>
              </a:endParaRPr>
            </a:p>
          </p:txBody>
        </p:sp>
        <p:sp>
          <p:nvSpPr>
            <p:cNvPr id="55413" name="Line 120">
              <a:extLst>
                <a:ext uri="{FF2B5EF4-FFF2-40B4-BE49-F238E27FC236}">
                  <a16:creationId xmlns:a16="http://schemas.microsoft.com/office/drawing/2014/main" id="{9A80C172-3FB5-862C-C1DC-2AF2FB64E8A8}"/>
                </a:ext>
              </a:extLst>
            </p:cNvPr>
            <p:cNvSpPr>
              <a:spLocks noChangeShapeType="1"/>
            </p:cNvSpPr>
            <p:nvPr/>
          </p:nvSpPr>
          <p:spPr bwMode="auto">
            <a:xfrm>
              <a:off x="204" y="1046"/>
              <a:ext cx="408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14" name="Line 121">
              <a:extLst>
                <a:ext uri="{FF2B5EF4-FFF2-40B4-BE49-F238E27FC236}">
                  <a16:creationId xmlns:a16="http://schemas.microsoft.com/office/drawing/2014/main" id="{014A2553-B409-C151-D577-55A815E046A8}"/>
                </a:ext>
              </a:extLst>
            </p:cNvPr>
            <p:cNvSpPr>
              <a:spLocks noChangeShapeType="1"/>
            </p:cNvSpPr>
            <p:nvPr/>
          </p:nvSpPr>
          <p:spPr bwMode="auto">
            <a:xfrm>
              <a:off x="204" y="1725"/>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415" name="Line 122">
              <a:extLst>
                <a:ext uri="{FF2B5EF4-FFF2-40B4-BE49-F238E27FC236}">
                  <a16:creationId xmlns:a16="http://schemas.microsoft.com/office/drawing/2014/main" id="{EB350395-1496-9474-DF31-8B45B095E421}"/>
                </a:ext>
              </a:extLst>
            </p:cNvPr>
            <p:cNvSpPr>
              <a:spLocks noChangeShapeType="1"/>
            </p:cNvSpPr>
            <p:nvPr/>
          </p:nvSpPr>
          <p:spPr bwMode="auto">
            <a:xfrm>
              <a:off x="204" y="2405"/>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416" name="Line 123">
              <a:extLst>
                <a:ext uri="{FF2B5EF4-FFF2-40B4-BE49-F238E27FC236}">
                  <a16:creationId xmlns:a16="http://schemas.microsoft.com/office/drawing/2014/main" id="{06E87FC0-4CCA-052E-0144-C20D2BF82226}"/>
                </a:ext>
              </a:extLst>
            </p:cNvPr>
            <p:cNvSpPr>
              <a:spLocks noChangeShapeType="1"/>
            </p:cNvSpPr>
            <p:nvPr/>
          </p:nvSpPr>
          <p:spPr bwMode="auto">
            <a:xfrm>
              <a:off x="204" y="3093"/>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417" name="Line 124">
              <a:extLst>
                <a:ext uri="{FF2B5EF4-FFF2-40B4-BE49-F238E27FC236}">
                  <a16:creationId xmlns:a16="http://schemas.microsoft.com/office/drawing/2014/main" id="{1A2670AC-EBAD-DA30-90FD-D1FF84292499}"/>
                </a:ext>
              </a:extLst>
            </p:cNvPr>
            <p:cNvSpPr>
              <a:spLocks noChangeShapeType="1"/>
            </p:cNvSpPr>
            <p:nvPr/>
          </p:nvSpPr>
          <p:spPr bwMode="auto">
            <a:xfrm>
              <a:off x="204" y="3460"/>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418" name="Line 125">
              <a:extLst>
                <a:ext uri="{FF2B5EF4-FFF2-40B4-BE49-F238E27FC236}">
                  <a16:creationId xmlns:a16="http://schemas.microsoft.com/office/drawing/2014/main" id="{0D6B7A09-0976-DA00-BBD4-9A0197D15474}"/>
                </a:ext>
              </a:extLst>
            </p:cNvPr>
            <p:cNvSpPr>
              <a:spLocks noChangeShapeType="1"/>
            </p:cNvSpPr>
            <p:nvPr/>
          </p:nvSpPr>
          <p:spPr bwMode="auto">
            <a:xfrm>
              <a:off x="204" y="3828"/>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19" name="Line 126">
              <a:extLst>
                <a:ext uri="{FF2B5EF4-FFF2-40B4-BE49-F238E27FC236}">
                  <a16:creationId xmlns:a16="http://schemas.microsoft.com/office/drawing/2014/main" id="{7B716CF6-456C-19AC-02A3-F5E794619BAA}"/>
                </a:ext>
              </a:extLst>
            </p:cNvPr>
            <p:cNvSpPr>
              <a:spLocks noChangeShapeType="1"/>
            </p:cNvSpPr>
            <p:nvPr/>
          </p:nvSpPr>
          <p:spPr bwMode="auto">
            <a:xfrm>
              <a:off x="204" y="4195"/>
              <a:ext cx="408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20" name="Line 127">
              <a:extLst>
                <a:ext uri="{FF2B5EF4-FFF2-40B4-BE49-F238E27FC236}">
                  <a16:creationId xmlns:a16="http://schemas.microsoft.com/office/drawing/2014/main" id="{CDB899BC-CC84-7EC1-812E-933BE8D3A0AC}"/>
                </a:ext>
              </a:extLst>
            </p:cNvPr>
            <p:cNvSpPr>
              <a:spLocks noChangeShapeType="1"/>
            </p:cNvSpPr>
            <p:nvPr/>
          </p:nvSpPr>
          <p:spPr bwMode="auto">
            <a:xfrm>
              <a:off x="204"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21" name="Line 128">
              <a:extLst>
                <a:ext uri="{FF2B5EF4-FFF2-40B4-BE49-F238E27FC236}">
                  <a16:creationId xmlns:a16="http://schemas.microsoft.com/office/drawing/2014/main" id="{801918C1-651E-201A-3E0B-7E96C02B8D9F}"/>
                </a:ext>
              </a:extLst>
            </p:cNvPr>
            <p:cNvSpPr>
              <a:spLocks noChangeShapeType="1"/>
            </p:cNvSpPr>
            <p:nvPr/>
          </p:nvSpPr>
          <p:spPr bwMode="auto">
            <a:xfrm>
              <a:off x="2245" y="1046"/>
              <a:ext cx="0" cy="31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22" name="Line 129">
              <a:extLst>
                <a:ext uri="{FF2B5EF4-FFF2-40B4-BE49-F238E27FC236}">
                  <a16:creationId xmlns:a16="http://schemas.microsoft.com/office/drawing/2014/main" id="{D5067C7F-D7F3-E3A6-7066-8B06F40CA012}"/>
                </a:ext>
              </a:extLst>
            </p:cNvPr>
            <p:cNvSpPr>
              <a:spLocks noChangeShapeType="1"/>
            </p:cNvSpPr>
            <p:nvPr/>
          </p:nvSpPr>
          <p:spPr bwMode="auto">
            <a:xfrm>
              <a:off x="2755" y="1046"/>
              <a:ext cx="0" cy="31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23" name="Line 130">
              <a:extLst>
                <a:ext uri="{FF2B5EF4-FFF2-40B4-BE49-F238E27FC236}">
                  <a16:creationId xmlns:a16="http://schemas.microsoft.com/office/drawing/2014/main" id="{9A497234-E853-223E-B93F-758F6442E55A}"/>
                </a:ext>
              </a:extLst>
            </p:cNvPr>
            <p:cNvSpPr>
              <a:spLocks noChangeShapeType="1"/>
            </p:cNvSpPr>
            <p:nvPr/>
          </p:nvSpPr>
          <p:spPr bwMode="auto">
            <a:xfrm>
              <a:off x="3266" y="1046"/>
              <a:ext cx="0" cy="31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24" name="Line 131">
              <a:extLst>
                <a:ext uri="{FF2B5EF4-FFF2-40B4-BE49-F238E27FC236}">
                  <a16:creationId xmlns:a16="http://schemas.microsoft.com/office/drawing/2014/main" id="{54271887-8201-04AB-FA21-83F63FEB98D4}"/>
                </a:ext>
              </a:extLst>
            </p:cNvPr>
            <p:cNvSpPr>
              <a:spLocks noChangeShapeType="1"/>
            </p:cNvSpPr>
            <p:nvPr/>
          </p:nvSpPr>
          <p:spPr bwMode="auto">
            <a:xfrm>
              <a:off x="3776" y="1046"/>
              <a:ext cx="0" cy="31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25" name="Line 132">
              <a:extLst>
                <a:ext uri="{FF2B5EF4-FFF2-40B4-BE49-F238E27FC236}">
                  <a16:creationId xmlns:a16="http://schemas.microsoft.com/office/drawing/2014/main" id="{A4CC0954-8249-0DB4-8AC4-3A273929A9BB}"/>
                </a:ext>
              </a:extLst>
            </p:cNvPr>
            <p:cNvSpPr>
              <a:spLocks noChangeShapeType="1"/>
            </p:cNvSpPr>
            <p:nvPr/>
          </p:nvSpPr>
          <p:spPr bwMode="auto">
            <a:xfrm>
              <a:off x="4286"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26" name="Line 133">
              <a:extLst>
                <a:ext uri="{FF2B5EF4-FFF2-40B4-BE49-F238E27FC236}">
                  <a16:creationId xmlns:a16="http://schemas.microsoft.com/office/drawing/2014/main" id="{52EC6D70-0A51-5718-1473-457047808CFE}"/>
                </a:ext>
              </a:extLst>
            </p:cNvPr>
            <p:cNvSpPr>
              <a:spLocks noChangeShapeType="1"/>
            </p:cNvSpPr>
            <p:nvPr/>
          </p:nvSpPr>
          <p:spPr bwMode="auto">
            <a:xfrm>
              <a:off x="1735" y="1413"/>
              <a:ext cx="25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27" name="Line 134">
              <a:extLst>
                <a:ext uri="{FF2B5EF4-FFF2-40B4-BE49-F238E27FC236}">
                  <a16:creationId xmlns:a16="http://schemas.microsoft.com/office/drawing/2014/main" id="{DD628176-0A11-B756-2655-2E0D282B07C7}"/>
                </a:ext>
              </a:extLst>
            </p:cNvPr>
            <p:cNvSpPr>
              <a:spLocks noChangeShapeType="1"/>
            </p:cNvSpPr>
            <p:nvPr/>
          </p:nvSpPr>
          <p:spPr bwMode="auto">
            <a:xfrm>
              <a:off x="1735" y="2092"/>
              <a:ext cx="25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428" name="Line 135">
              <a:extLst>
                <a:ext uri="{FF2B5EF4-FFF2-40B4-BE49-F238E27FC236}">
                  <a16:creationId xmlns:a16="http://schemas.microsoft.com/office/drawing/2014/main" id="{7CC561FC-F98F-9FD1-7575-0A61A83E1DCD}"/>
                </a:ext>
              </a:extLst>
            </p:cNvPr>
            <p:cNvSpPr>
              <a:spLocks noChangeShapeType="1"/>
            </p:cNvSpPr>
            <p:nvPr/>
          </p:nvSpPr>
          <p:spPr bwMode="auto">
            <a:xfrm>
              <a:off x="1735" y="2725"/>
              <a:ext cx="25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429" name="Line 136">
              <a:extLst>
                <a:ext uri="{FF2B5EF4-FFF2-40B4-BE49-F238E27FC236}">
                  <a16:creationId xmlns:a16="http://schemas.microsoft.com/office/drawing/2014/main" id="{277920F2-8A16-87C1-DCFE-23D29C8FAAB6}"/>
                </a:ext>
              </a:extLst>
            </p:cNvPr>
            <p:cNvSpPr>
              <a:spLocks noChangeShapeType="1"/>
            </p:cNvSpPr>
            <p:nvPr/>
          </p:nvSpPr>
          <p:spPr bwMode="auto">
            <a:xfrm>
              <a:off x="1735"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30" name="Line 137">
              <a:extLst>
                <a:ext uri="{FF2B5EF4-FFF2-40B4-BE49-F238E27FC236}">
                  <a16:creationId xmlns:a16="http://schemas.microsoft.com/office/drawing/2014/main" id="{4C9A65B9-7D2A-02C5-E0BC-AD82D7925EFF}"/>
                </a:ext>
              </a:extLst>
            </p:cNvPr>
            <p:cNvSpPr>
              <a:spLocks noChangeShapeType="1"/>
            </p:cNvSpPr>
            <p:nvPr/>
          </p:nvSpPr>
          <p:spPr bwMode="auto">
            <a:xfrm>
              <a:off x="1735" y="1725"/>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431" name="Line 138">
              <a:extLst>
                <a:ext uri="{FF2B5EF4-FFF2-40B4-BE49-F238E27FC236}">
                  <a16:creationId xmlns:a16="http://schemas.microsoft.com/office/drawing/2014/main" id="{BAE500E3-9ADC-5602-D84A-4E4A52C80952}"/>
                </a:ext>
              </a:extLst>
            </p:cNvPr>
            <p:cNvSpPr>
              <a:spLocks noChangeShapeType="1"/>
            </p:cNvSpPr>
            <p:nvPr/>
          </p:nvSpPr>
          <p:spPr bwMode="auto">
            <a:xfrm>
              <a:off x="1735" y="2405"/>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432" name="Line 139">
              <a:extLst>
                <a:ext uri="{FF2B5EF4-FFF2-40B4-BE49-F238E27FC236}">
                  <a16:creationId xmlns:a16="http://schemas.microsoft.com/office/drawing/2014/main" id="{87400689-DF0D-A726-33E8-ACFF8DC422ED}"/>
                </a:ext>
              </a:extLst>
            </p:cNvPr>
            <p:cNvSpPr>
              <a:spLocks noChangeShapeType="1"/>
            </p:cNvSpPr>
            <p:nvPr/>
          </p:nvSpPr>
          <p:spPr bwMode="auto">
            <a:xfrm>
              <a:off x="1735" y="3093"/>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433" name="Line 140">
              <a:extLst>
                <a:ext uri="{FF2B5EF4-FFF2-40B4-BE49-F238E27FC236}">
                  <a16:creationId xmlns:a16="http://schemas.microsoft.com/office/drawing/2014/main" id="{B825CFBA-F165-E6F7-3C93-90D4615C2C0F}"/>
                </a:ext>
              </a:extLst>
            </p:cNvPr>
            <p:cNvSpPr>
              <a:spLocks noChangeShapeType="1"/>
            </p:cNvSpPr>
            <p:nvPr/>
          </p:nvSpPr>
          <p:spPr bwMode="auto">
            <a:xfrm>
              <a:off x="1735" y="3460"/>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434" name="Line 141">
              <a:extLst>
                <a:ext uri="{FF2B5EF4-FFF2-40B4-BE49-F238E27FC236}">
                  <a16:creationId xmlns:a16="http://schemas.microsoft.com/office/drawing/2014/main" id="{4D10FD9D-A634-49D9-CF55-6F7F7A375077}"/>
                </a:ext>
              </a:extLst>
            </p:cNvPr>
            <p:cNvSpPr>
              <a:spLocks noChangeShapeType="1"/>
            </p:cNvSpPr>
            <p:nvPr/>
          </p:nvSpPr>
          <p:spPr bwMode="auto">
            <a:xfrm>
              <a:off x="1225"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35" name="Line 142">
              <a:extLst>
                <a:ext uri="{FF2B5EF4-FFF2-40B4-BE49-F238E27FC236}">
                  <a16:creationId xmlns:a16="http://schemas.microsoft.com/office/drawing/2014/main" id="{2C48D255-870A-945F-BC42-2A2C471AFBEE}"/>
                </a:ext>
              </a:extLst>
            </p:cNvPr>
            <p:cNvSpPr>
              <a:spLocks noChangeShapeType="1"/>
            </p:cNvSpPr>
            <p:nvPr/>
          </p:nvSpPr>
          <p:spPr bwMode="auto">
            <a:xfrm>
              <a:off x="1735" y="3828"/>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5436" name="Line 143">
              <a:extLst>
                <a:ext uri="{FF2B5EF4-FFF2-40B4-BE49-F238E27FC236}">
                  <a16:creationId xmlns:a16="http://schemas.microsoft.com/office/drawing/2014/main" id="{9D789CC0-6323-2C0F-9B9A-290E41411A83}"/>
                </a:ext>
              </a:extLst>
            </p:cNvPr>
            <p:cNvSpPr>
              <a:spLocks noChangeShapeType="1"/>
            </p:cNvSpPr>
            <p:nvPr/>
          </p:nvSpPr>
          <p:spPr bwMode="auto">
            <a:xfrm>
              <a:off x="748"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291822D-5CB0-66C8-6870-CDF5045177F9}"/>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grpSp>
        <p:nvGrpSpPr>
          <p:cNvPr id="56322" name="Group 7">
            <a:extLst>
              <a:ext uri="{FF2B5EF4-FFF2-40B4-BE49-F238E27FC236}">
                <a16:creationId xmlns:a16="http://schemas.microsoft.com/office/drawing/2014/main" id="{7A5E47E2-B58A-5937-644B-6E3FEC7BB033}"/>
              </a:ext>
            </a:extLst>
          </p:cNvPr>
          <p:cNvGrpSpPr>
            <a:grpSpLocks/>
          </p:cNvGrpSpPr>
          <p:nvPr/>
        </p:nvGrpSpPr>
        <p:grpSpPr bwMode="auto">
          <a:xfrm>
            <a:off x="179388" y="584200"/>
            <a:ext cx="8707437" cy="6084888"/>
            <a:chOff x="204" y="368"/>
            <a:chExt cx="5394" cy="3833"/>
          </a:xfrm>
        </p:grpSpPr>
        <p:sp>
          <p:nvSpPr>
            <p:cNvPr id="56343" name="Rectangle 8">
              <a:extLst>
                <a:ext uri="{FF2B5EF4-FFF2-40B4-BE49-F238E27FC236}">
                  <a16:creationId xmlns:a16="http://schemas.microsoft.com/office/drawing/2014/main" id="{B5946D16-1FA2-F5C3-220E-9DBAF7C45428}"/>
                </a:ext>
              </a:extLst>
            </p:cNvPr>
            <p:cNvSpPr>
              <a:spLocks noChangeArrowheads="1"/>
            </p:cNvSpPr>
            <p:nvPr/>
          </p:nvSpPr>
          <p:spPr bwMode="auto">
            <a:xfrm>
              <a:off x="4286" y="3828"/>
              <a:ext cx="131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الاوزان النسبية</a:t>
              </a:r>
              <a:endParaRPr lang="en-US" altLang="en-US" sz="2000">
                <a:cs typeface="AL-Mohanad Bold" pitchFamily="2" charset="0"/>
              </a:endParaRPr>
            </a:p>
          </p:txBody>
        </p:sp>
        <p:sp>
          <p:nvSpPr>
            <p:cNvPr id="56344" name="Rectangle 9">
              <a:extLst>
                <a:ext uri="{FF2B5EF4-FFF2-40B4-BE49-F238E27FC236}">
                  <a16:creationId xmlns:a16="http://schemas.microsoft.com/office/drawing/2014/main" id="{3FBC7A3C-D721-9EE2-36C2-BD9598B98CCA}"/>
                </a:ext>
              </a:extLst>
            </p:cNvPr>
            <p:cNvSpPr>
              <a:spLocks noChangeArrowheads="1"/>
            </p:cNvSpPr>
            <p:nvPr/>
          </p:nvSpPr>
          <p:spPr bwMode="auto">
            <a:xfrm>
              <a:off x="4286" y="3456"/>
              <a:ext cx="131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الدرجات</a:t>
              </a:r>
              <a:endParaRPr lang="en-US" altLang="en-US" sz="2000">
                <a:cs typeface="AL-Mohanad Bold" pitchFamily="2" charset="0"/>
              </a:endParaRPr>
            </a:p>
          </p:txBody>
        </p:sp>
        <p:sp>
          <p:nvSpPr>
            <p:cNvPr id="56345" name="Rectangle 10">
              <a:extLst>
                <a:ext uri="{FF2B5EF4-FFF2-40B4-BE49-F238E27FC236}">
                  <a16:creationId xmlns:a16="http://schemas.microsoft.com/office/drawing/2014/main" id="{C6DE2EF5-4CA6-632A-344C-104E413FDEEC}"/>
                </a:ext>
              </a:extLst>
            </p:cNvPr>
            <p:cNvSpPr>
              <a:spLocks noChangeArrowheads="1"/>
            </p:cNvSpPr>
            <p:nvPr/>
          </p:nvSpPr>
          <p:spPr bwMode="auto">
            <a:xfrm>
              <a:off x="4286" y="3083"/>
              <a:ext cx="131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الاسئلة</a:t>
              </a:r>
              <a:endParaRPr lang="en-US" altLang="en-US" sz="2000">
                <a:cs typeface="AL-Mohanad Bold" pitchFamily="2" charset="0"/>
              </a:endParaRPr>
            </a:p>
          </p:txBody>
        </p:sp>
        <p:sp>
          <p:nvSpPr>
            <p:cNvPr id="56346" name="Rectangle 11">
              <a:extLst>
                <a:ext uri="{FF2B5EF4-FFF2-40B4-BE49-F238E27FC236}">
                  <a16:creationId xmlns:a16="http://schemas.microsoft.com/office/drawing/2014/main" id="{8379D68E-B419-7B52-C20B-1691C17F0C81}"/>
                </a:ext>
              </a:extLst>
            </p:cNvPr>
            <p:cNvSpPr>
              <a:spLocks noChangeArrowheads="1"/>
            </p:cNvSpPr>
            <p:nvPr/>
          </p:nvSpPr>
          <p:spPr bwMode="auto">
            <a:xfrm>
              <a:off x="4286" y="2760"/>
              <a:ext cx="657"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6347" name="Rectangle 12">
              <a:extLst>
                <a:ext uri="{FF2B5EF4-FFF2-40B4-BE49-F238E27FC236}">
                  <a16:creationId xmlns:a16="http://schemas.microsoft.com/office/drawing/2014/main" id="{5961E8E4-5DCC-898F-1C2B-D01B560EE59B}"/>
                </a:ext>
              </a:extLst>
            </p:cNvPr>
            <p:cNvSpPr>
              <a:spLocks noChangeArrowheads="1"/>
            </p:cNvSpPr>
            <p:nvPr/>
          </p:nvSpPr>
          <p:spPr bwMode="auto">
            <a:xfrm>
              <a:off x="4943" y="2405"/>
              <a:ext cx="65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موضوع 3</a:t>
              </a:r>
            </a:p>
            <a:p>
              <a:pPr algn="ctr" eaLnBrk="1" hangingPunct="1">
                <a:spcBef>
                  <a:spcPct val="20000"/>
                </a:spcBef>
              </a:pPr>
              <a:r>
                <a:rPr lang="ar-SA" altLang="en-US" sz="1600">
                  <a:solidFill>
                    <a:srgbClr val="FF3300"/>
                  </a:solidFill>
                  <a:cs typeface="AL-Mohanad Bold" pitchFamily="2" charset="0"/>
                </a:rPr>
                <a:t>(2 حصتان)</a:t>
              </a:r>
              <a:endParaRPr lang="en-US" altLang="en-US" sz="1600">
                <a:solidFill>
                  <a:srgbClr val="FF3300"/>
                </a:solidFill>
                <a:cs typeface="AL-Mohanad Bold" pitchFamily="2" charset="0"/>
              </a:endParaRPr>
            </a:p>
          </p:txBody>
        </p:sp>
        <p:sp>
          <p:nvSpPr>
            <p:cNvPr id="56348" name="Rectangle 13">
              <a:extLst>
                <a:ext uri="{FF2B5EF4-FFF2-40B4-BE49-F238E27FC236}">
                  <a16:creationId xmlns:a16="http://schemas.microsoft.com/office/drawing/2014/main" id="{3B73FCE7-7C41-49F8-E911-F39D42ABBFB8}"/>
                </a:ext>
              </a:extLst>
            </p:cNvPr>
            <p:cNvSpPr>
              <a:spLocks noChangeArrowheads="1"/>
            </p:cNvSpPr>
            <p:nvPr/>
          </p:nvSpPr>
          <p:spPr bwMode="auto">
            <a:xfrm>
              <a:off x="4286" y="2405"/>
              <a:ext cx="65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6349" name="Rectangle 14">
              <a:extLst>
                <a:ext uri="{FF2B5EF4-FFF2-40B4-BE49-F238E27FC236}">
                  <a16:creationId xmlns:a16="http://schemas.microsoft.com/office/drawing/2014/main" id="{84F6BFB6-5C9F-6B60-ACBD-1B696E04F2EB}"/>
                </a:ext>
              </a:extLst>
            </p:cNvPr>
            <p:cNvSpPr>
              <a:spLocks noChangeArrowheads="1"/>
            </p:cNvSpPr>
            <p:nvPr/>
          </p:nvSpPr>
          <p:spPr bwMode="auto">
            <a:xfrm>
              <a:off x="4286" y="2082"/>
              <a:ext cx="657"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6350" name="Rectangle 15">
              <a:extLst>
                <a:ext uri="{FF2B5EF4-FFF2-40B4-BE49-F238E27FC236}">
                  <a16:creationId xmlns:a16="http://schemas.microsoft.com/office/drawing/2014/main" id="{D9F75AC1-1CEE-980F-57D4-0CDAFD61C0C2}"/>
                </a:ext>
              </a:extLst>
            </p:cNvPr>
            <p:cNvSpPr>
              <a:spLocks noChangeArrowheads="1"/>
            </p:cNvSpPr>
            <p:nvPr/>
          </p:nvSpPr>
          <p:spPr bwMode="auto">
            <a:xfrm>
              <a:off x="4943" y="1725"/>
              <a:ext cx="655"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موضوع  2</a:t>
              </a:r>
            </a:p>
            <a:p>
              <a:pPr algn="ctr" eaLnBrk="1" hangingPunct="1">
                <a:spcBef>
                  <a:spcPct val="20000"/>
                </a:spcBef>
              </a:pPr>
              <a:r>
                <a:rPr lang="ar-SA" altLang="en-US" sz="1600">
                  <a:solidFill>
                    <a:srgbClr val="FF3300"/>
                  </a:solidFill>
                  <a:cs typeface="AL-Mohanad Bold" pitchFamily="2" charset="0"/>
                </a:rPr>
                <a:t>(2 حصص)</a:t>
              </a:r>
              <a:endParaRPr lang="en-US" altLang="en-US" sz="1600">
                <a:solidFill>
                  <a:srgbClr val="FF3300"/>
                </a:solidFill>
                <a:cs typeface="AL-Mohanad Bold" pitchFamily="2" charset="0"/>
              </a:endParaRPr>
            </a:p>
          </p:txBody>
        </p:sp>
        <p:sp>
          <p:nvSpPr>
            <p:cNvPr id="56351" name="Rectangle 16">
              <a:extLst>
                <a:ext uri="{FF2B5EF4-FFF2-40B4-BE49-F238E27FC236}">
                  <a16:creationId xmlns:a16="http://schemas.microsoft.com/office/drawing/2014/main" id="{19117EA0-0125-B3F7-4E5D-F02129CAFE6D}"/>
                </a:ext>
              </a:extLst>
            </p:cNvPr>
            <p:cNvSpPr>
              <a:spLocks noChangeArrowheads="1"/>
            </p:cNvSpPr>
            <p:nvPr/>
          </p:nvSpPr>
          <p:spPr bwMode="auto">
            <a:xfrm>
              <a:off x="4286" y="1725"/>
              <a:ext cx="657"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6352" name="Rectangle 17">
              <a:extLst>
                <a:ext uri="{FF2B5EF4-FFF2-40B4-BE49-F238E27FC236}">
                  <a16:creationId xmlns:a16="http://schemas.microsoft.com/office/drawing/2014/main" id="{3C49B8D4-8C96-C2EB-B077-6C611713B4E1}"/>
                </a:ext>
              </a:extLst>
            </p:cNvPr>
            <p:cNvSpPr>
              <a:spLocks noChangeArrowheads="1"/>
            </p:cNvSpPr>
            <p:nvPr/>
          </p:nvSpPr>
          <p:spPr bwMode="auto">
            <a:xfrm>
              <a:off x="4286" y="1402"/>
              <a:ext cx="657"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6353" name="Rectangle 18">
              <a:extLst>
                <a:ext uri="{FF2B5EF4-FFF2-40B4-BE49-F238E27FC236}">
                  <a16:creationId xmlns:a16="http://schemas.microsoft.com/office/drawing/2014/main" id="{921E578C-93CA-CA8C-14B2-B8DD21991C91}"/>
                </a:ext>
              </a:extLst>
            </p:cNvPr>
            <p:cNvSpPr>
              <a:spLocks noChangeArrowheads="1"/>
            </p:cNvSpPr>
            <p:nvPr/>
          </p:nvSpPr>
          <p:spPr bwMode="auto">
            <a:xfrm>
              <a:off x="4943" y="1046"/>
              <a:ext cx="65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موضوع  1</a:t>
              </a:r>
            </a:p>
            <a:p>
              <a:pPr algn="ctr" eaLnBrk="1" hangingPunct="1">
                <a:spcBef>
                  <a:spcPct val="20000"/>
                </a:spcBef>
              </a:pPr>
              <a:r>
                <a:rPr lang="ar-SA" altLang="en-US" sz="1600">
                  <a:solidFill>
                    <a:srgbClr val="FF3300"/>
                  </a:solidFill>
                  <a:cs typeface="AL-Mohanad Bold" pitchFamily="2" charset="0"/>
                </a:rPr>
                <a:t>(4حصص)</a:t>
              </a:r>
              <a:endParaRPr lang="en-US" altLang="en-US" sz="1600">
                <a:solidFill>
                  <a:srgbClr val="FF3300"/>
                </a:solidFill>
                <a:cs typeface="AL-Mohanad Bold" pitchFamily="2" charset="0"/>
              </a:endParaRPr>
            </a:p>
          </p:txBody>
        </p:sp>
        <p:sp>
          <p:nvSpPr>
            <p:cNvPr id="56354" name="Rectangle 19">
              <a:extLst>
                <a:ext uri="{FF2B5EF4-FFF2-40B4-BE49-F238E27FC236}">
                  <a16:creationId xmlns:a16="http://schemas.microsoft.com/office/drawing/2014/main" id="{43814B88-CC66-FC66-86ED-FD21AD119230}"/>
                </a:ext>
              </a:extLst>
            </p:cNvPr>
            <p:cNvSpPr>
              <a:spLocks noChangeArrowheads="1"/>
            </p:cNvSpPr>
            <p:nvPr/>
          </p:nvSpPr>
          <p:spPr bwMode="auto">
            <a:xfrm>
              <a:off x="4286" y="1046"/>
              <a:ext cx="657"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6355" name="Rectangle 20">
              <a:extLst>
                <a:ext uri="{FF2B5EF4-FFF2-40B4-BE49-F238E27FC236}">
                  <a16:creationId xmlns:a16="http://schemas.microsoft.com/office/drawing/2014/main" id="{5FFBEB58-E363-56F5-5FCD-E0BCDDEDFB77}"/>
                </a:ext>
              </a:extLst>
            </p:cNvPr>
            <p:cNvSpPr>
              <a:spLocks noChangeArrowheads="1"/>
            </p:cNvSpPr>
            <p:nvPr/>
          </p:nvSpPr>
          <p:spPr bwMode="auto">
            <a:xfrm>
              <a:off x="4943" y="368"/>
              <a:ext cx="65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الموضوعات</a:t>
              </a:r>
              <a:endParaRPr lang="en-US" altLang="en-US" sz="1800">
                <a:cs typeface="AL-Mohanad Bold" pitchFamily="2" charset="0"/>
              </a:endParaRPr>
            </a:p>
          </p:txBody>
        </p:sp>
        <p:sp>
          <p:nvSpPr>
            <p:cNvPr id="56356" name="Rectangle 21">
              <a:extLst>
                <a:ext uri="{FF2B5EF4-FFF2-40B4-BE49-F238E27FC236}">
                  <a16:creationId xmlns:a16="http://schemas.microsoft.com/office/drawing/2014/main" id="{DEC2109E-7233-A2CA-8261-4265B1B1CC52}"/>
                </a:ext>
              </a:extLst>
            </p:cNvPr>
            <p:cNvSpPr>
              <a:spLocks noChangeArrowheads="1"/>
            </p:cNvSpPr>
            <p:nvPr/>
          </p:nvSpPr>
          <p:spPr bwMode="auto">
            <a:xfrm>
              <a:off x="4286" y="368"/>
              <a:ext cx="657"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الاسئلة</a:t>
              </a:r>
            </a:p>
            <a:p>
              <a:pPr algn="ctr" eaLnBrk="1" hangingPunct="1">
                <a:spcBef>
                  <a:spcPct val="20000"/>
                </a:spcBef>
              </a:pPr>
              <a:r>
                <a:rPr lang="ar-SA" altLang="en-US" sz="1800">
                  <a:cs typeface="AL-Mohanad Bold" pitchFamily="2" charset="0"/>
                </a:rPr>
                <a:t>والدرجات</a:t>
              </a:r>
              <a:endParaRPr lang="en-US" altLang="en-US" sz="1800">
                <a:cs typeface="AL-Mohanad Bold" pitchFamily="2" charset="0"/>
              </a:endParaRPr>
            </a:p>
          </p:txBody>
        </p:sp>
        <p:sp>
          <p:nvSpPr>
            <p:cNvPr id="56357" name="Line 22">
              <a:extLst>
                <a:ext uri="{FF2B5EF4-FFF2-40B4-BE49-F238E27FC236}">
                  <a16:creationId xmlns:a16="http://schemas.microsoft.com/office/drawing/2014/main" id="{69A5000C-C16D-F6F5-ABB1-4EF429CF4C6C}"/>
                </a:ext>
              </a:extLst>
            </p:cNvPr>
            <p:cNvSpPr>
              <a:spLocks noChangeShapeType="1"/>
            </p:cNvSpPr>
            <p:nvPr/>
          </p:nvSpPr>
          <p:spPr bwMode="auto">
            <a:xfrm>
              <a:off x="4286" y="368"/>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58" name="Line 23">
              <a:extLst>
                <a:ext uri="{FF2B5EF4-FFF2-40B4-BE49-F238E27FC236}">
                  <a16:creationId xmlns:a16="http://schemas.microsoft.com/office/drawing/2014/main" id="{E0D5A5E3-1110-C365-66CA-63B3253E4A1A}"/>
                </a:ext>
              </a:extLst>
            </p:cNvPr>
            <p:cNvSpPr>
              <a:spLocks noChangeShapeType="1"/>
            </p:cNvSpPr>
            <p:nvPr/>
          </p:nvSpPr>
          <p:spPr bwMode="auto">
            <a:xfrm>
              <a:off x="4286" y="1402"/>
              <a:ext cx="6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59" name="Line 24">
              <a:extLst>
                <a:ext uri="{FF2B5EF4-FFF2-40B4-BE49-F238E27FC236}">
                  <a16:creationId xmlns:a16="http://schemas.microsoft.com/office/drawing/2014/main" id="{F1155F08-BEF0-750E-3647-03C988F91B66}"/>
                </a:ext>
              </a:extLst>
            </p:cNvPr>
            <p:cNvSpPr>
              <a:spLocks noChangeShapeType="1"/>
            </p:cNvSpPr>
            <p:nvPr/>
          </p:nvSpPr>
          <p:spPr bwMode="auto">
            <a:xfrm>
              <a:off x="4286" y="1725"/>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60" name="Line 25">
              <a:extLst>
                <a:ext uri="{FF2B5EF4-FFF2-40B4-BE49-F238E27FC236}">
                  <a16:creationId xmlns:a16="http://schemas.microsoft.com/office/drawing/2014/main" id="{5F47A8F5-7E11-5E49-8A15-932FE8706A4B}"/>
                </a:ext>
              </a:extLst>
            </p:cNvPr>
            <p:cNvSpPr>
              <a:spLocks noChangeShapeType="1"/>
            </p:cNvSpPr>
            <p:nvPr/>
          </p:nvSpPr>
          <p:spPr bwMode="auto">
            <a:xfrm>
              <a:off x="4286" y="2082"/>
              <a:ext cx="6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61" name="Line 26">
              <a:extLst>
                <a:ext uri="{FF2B5EF4-FFF2-40B4-BE49-F238E27FC236}">
                  <a16:creationId xmlns:a16="http://schemas.microsoft.com/office/drawing/2014/main" id="{81D03D46-AB66-64B2-2D2F-16BD1C2FFEA8}"/>
                </a:ext>
              </a:extLst>
            </p:cNvPr>
            <p:cNvSpPr>
              <a:spLocks noChangeShapeType="1"/>
            </p:cNvSpPr>
            <p:nvPr/>
          </p:nvSpPr>
          <p:spPr bwMode="auto">
            <a:xfrm>
              <a:off x="4286" y="2405"/>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62" name="Line 27">
              <a:extLst>
                <a:ext uri="{FF2B5EF4-FFF2-40B4-BE49-F238E27FC236}">
                  <a16:creationId xmlns:a16="http://schemas.microsoft.com/office/drawing/2014/main" id="{F4079B5E-EFE9-7435-61C0-5960A44F918A}"/>
                </a:ext>
              </a:extLst>
            </p:cNvPr>
            <p:cNvSpPr>
              <a:spLocks noChangeShapeType="1"/>
            </p:cNvSpPr>
            <p:nvPr/>
          </p:nvSpPr>
          <p:spPr bwMode="auto">
            <a:xfrm>
              <a:off x="4286" y="2760"/>
              <a:ext cx="6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63" name="Line 28">
              <a:extLst>
                <a:ext uri="{FF2B5EF4-FFF2-40B4-BE49-F238E27FC236}">
                  <a16:creationId xmlns:a16="http://schemas.microsoft.com/office/drawing/2014/main" id="{D9C8EAAA-6826-1027-FE67-105B2E8BEDF0}"/>
                </a:ext>
              </a:extLst>
            </p:cNvPr>
            <p:cNvSpPr>
              <a:spLocks noChangeShapeType="1"/>
            </p:cNvSpPr>
            <p:nvPr/>
          </p:nvSpPr>
          <p:spPr bwMode="auto">
            <a:xfrm>
              <a:off x="4286" y="3083"/>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64" name="Line 29">
              <a:extLst>
                <a:ext uri="{FF2B5EF4-FFF2-40B4-BE49-F238E27FC236}">
                  <a16:creationId xmlns:a16="http://schemas.microsoft.com/office/drawing/2014/main" id="{AC6D381D-68EC-C2DD-60FD-AB5AC3683F96}"/>
                </a:ext>
              </a:extLst>
            </p:cNvPr>
            <p:cNvSpPr>
              <a:spLocks noChangeShapeType="1"/>
            </p:cNvSpPr>
            <p:nvPr/>
          </p:nvSpPr>
          <p:spPr bwMode="auto">
            <a:xfrm>
              <a:off x="4286" y="3456"/>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65" name="Line 30">
              <a:extLst>
                <a:ext uri="{FF2B5EF4-FFF2-40B4-BE49-F238E27FC236}">
                  <a16:creationId xmlns:a16="http://schemas.microsoft.com/office/drawing/2014/main" id="{0A4EC3FB-4A01-4832-3A22-7CAB78FCAD61}"/>
                </a:ext>
              </a:extLst>
            </p:cNvPr>
            <p:cNvSpPr>
              <a:spLocks noChangeShapeType="1"/>
            </p:cNvSpPr>
            <p:nvPr/>
          </p:nvSpPr>
          <p:spPr bwMode="auto">
            <a:xfrm>
              <a:off x="4286" y="4201"/>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66" name="Line 31">
              <a:extLst>
                <a:ext uri="{FF2B5EF4-FFF2-40B4-BE49-F238E27FC236}">
                  <a16:creationId xmlns:a16="http://schemas.microsoft.com/office/drawing/2014/main" id="{26B6ACDF-6D8B-D187-3A42-08A653CD6A25}"/>
                </a:ext>
              </a:extLst>
            </p:cNvPr>
            <p:cNvSpPr>
              <a:spLocks noChangeShapeType="1"/>
            </p:cNvSpPr>
            <p:nvPr/>
          </p:nvSpPr>
          <p:spPr bwMode="auto">
            <a:xfrm>
              <a:off x="4286" y="368"/>
              <a:ext cx="0" cy="383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67" name="Line 32">
              <a:extLst>
                <a:ext uri="{FF2B5EF4-FFF2-40B4-BE49-F238E27FC236}">
                  <a16:creationId xmlns:a16="http://schemas.microsoft.com/office/drawing/2014/main" id="{2983D319-F697-7E80-CBD7-8CAF482080FB}"/>
                </a:ext>
              </a:extLst>
            </p:cNvPr>
            <p:cNvSpPr>
              <a:spLocks noChangeShapeType="1"/>
            </p:cNvSpPr>
            <p:nvPr/>
          </p:nvSpPr>
          <p:spPr bwMode="auto">
            <a:xfrm>
              <a:off x="4943" y="368"/>
              <a:ext cx="0" cy="6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68" name="Line 33">
              <a:extLst>
                <a:ext uri="{FF2B5EF4-FFF2-40B4-BE49-F238E27FC236}">
                  <a16:creationId xmlns:a16="http://schemas.microsoft.com/office/drawing/2014/main" id="{4D1B581F-9DC2-9DE1-1534-D34B54C23017}"/>
                </a:ext>
              </a:extLst>
            </p:cNvPr>
            <p:cNvSpPr>
              <a:spLocks noChangeShapeType="1"/>
            </p:cNvSpPr>
            <p:nvPr/>
          </p:nvSpPr>
          <p:spPr bwMode="auto">
            <a:xfrm>
              <a:off x="5598" y="368"/>
              <a:ext cx="0" cy="383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69" name="Line 34">
              <a:extLst>
                <a:ext uri="{FF2B5EF4-FFF2-40B4-BE49-F238E27FC236}">
                  <a16:creationId xmlns:a16="http://schemas.microsoft.com/office/drawing/2014/main" id="{531AC3B9-622B-7667-54A0-A97F692710AD}"/>
                </a:ext>
              </a:extLst>
            </p:cNvPr>
            <p:cNvSpPr>
              <a:spLocks noChangeShapeType="1"/>
            </p:cNvSpPr>
            <p:nvPr/>
          </p:nvSpPr>
          <p:spPr bwMode="auto">
            <a:xfrm>
              <a:off x="4286" y="1046"/>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70" name="Line 35">
              <a:extLst>
                <a:ext uri="{FF2B5EF4-FFF2-40B4-BE49-F238E27FC236}">
                  <a16:creationId xmlns:a16="http://schemas.microsoft.com/office/drawing/2014/main" id="{7306C491-3E3C-4C4C-FAAF-245B99E9FFA6}"/>
                </a:ext>
              </a:extLst>
            </p:cNvPr>
            <p:cNvSpPr>
              <a:spLocks noChangeShapeType="1"/>
            </p:cNvSpPr>
            <p:nvPr/>
          </p:nvSpPr>
          <p:spPr bwMode="auto">
            <a:xfrm>
              <a:off x="4943" y="1046"/>
              <a:ext cx="0" cy="203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71" name="Line 36">
              <a:extLst>
                <a:ext uri="{FF2B5EF4-FFF2-40B4-BE49-F238E27FC236}">
                  <a16:creationId xmlns:a16="http://schemas.microsoft.com/office/drawing/2014/main" id="{A4227AF0-0264-1A04-AD68-71CE41509133}"/>
                </a:ext>
              </a:extLst>
            </p:cNvPr>
            <p:cNvSpPr>
              <a:spLocks noChangeShapeType="1"/>
            </p:cNvSpPr>
            <p:nvPr/>
          </p:nvSpPr>
          <p:spPr bwMode="auto">
            <a:xfrm>
              <a:off x="4286" y="3828"/>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2" name="Rectangle 37">
              <a:extLst>
                <a:ext uri="{FF2B5EF4-FFF2-40B4-BE49-F238E27FC236}">
                  <a16:creationId xmlns:a16="http://schemas.microsoft.com/office/drawing/2014/main" id="{CE9FA822-75A0-7408-0246-EAB49AF635CC}"/>
                </a:ext>
              </a:extLst>
            </p:cNvPr>
            <p:cNvSpPr>
              <a:spLocks noChangeArrowheads="1"/>
            </p:cNvSpPr>
            <p:nvPr/>
          </p:nvSpPr>
          <p:spPr bwMode="auto">
            <a:xfrm>
              <a:off x="3776" y="712"/>
              <a:ext cx="511"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التذكر</a:t>
              </a:r>
            </a:p>
            <a:p>
              <a:pPr algn="ctr" eaLnBrk="1" hangingPunct="1">
                <a:spcBef>
                  <a:spcPct val="20000"/>
                </a:spcBef>
              </a:pPr>
              <a:r>
                <a:rPr lang="ar-SA" altLang="en-US" sz="1600">
                  <a:solidFill>
                    <a:srgbClr val="FF3300"/>
                  </a:solidFill>
                  <a:cs typeface="AL-Mohanad Bold" pitchFamily="2" charset="0"/>
                </a:rPr>
                <a:t>20هدف</a:t>
              </a:r>
              <a:endParaRPr lang="en-US" altLang="en-US" sz="1600">
                <a:solidFill>
                  <a:srgbClr val="FF3300"/>
                </a:solidFill>
                <a:cs typeface="AL-Mohanad Bold" pitchFamily="2" charset="0"/>
              </a:endParaRPr>
            </a:p>
          </p:txBody>
        </p:sp>
        <p:sp>
          <p:nvSpPr>
            <p:cNvPr id="56373" name="Rectangle 38">
              <a:extLst>
                <a:ext uri="{FF2B5EF4-FFF2-40B4-BE49-F238E27FC236}">
                  <a16:creationId xmlns:a16="http://schemas.microsoft.com/office/drawing/2014/main" id="{B75194E1-EA09-4D71-6031-875EEB3FE1A6}"/>
                </a:ext>
              </a:extLst>
            </p:cNvPr>
            <p:cNvSpPr>
              <a:spLocks noChangeArrowheads="1"/>
            </p:cNvSpPr>
            <p:nvPr/>
          </p:nvSpPr>
          <p:spPr bwMode="auto">
            <a:xfrm>
              <a:off x="3266" y="712"/>
              <a:ext cx="510"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الفهم</a:t>
              </a:r>
            </a:p>
            <a:p>
              <a:pPr algn="ctr" eaLnBrk="1" hangingPunct="1">
                <a:spcBef>
                  <a:spcPct val="20000"/>
                </a:spcBef>
              </a:pPr>
              <a:r>
                <a:rPr lang="ar-SA" altLang="en-US" sz="1600">
                  <a:solidFill>
                    <a:srgbClr val="FF3300"/>
                  </a:solidFill>
                  <a:cs typeface="AL-Mohanad Bold" pitchFamily="2" charset="0"/>
                </a:rPr>
                <a:t>15هدف</a:t>
              </a:r>
              <a:endParaRPr lang="en-US" altLang="en-US" sz="1600">
                <a:solidFill>
                  <a:srgbClr val="FF3300"/>
                </a:solidFill>
                <a:cs typeface="AL-Mohanad Bold" pitchFamily="2" charset="0"/>
              </a:endParaRPr>
            </a:p>
          </p:txBody>
        </p:sp>
        <p:sp>
          <p:nvSpPr>
            <p:cNvPr id="56374" name="Rectangle 39">
              <a:extLst>
                <a:ext uri="{FF2B5EF4-FFF2-40B4-BE49-F238E27FC236}">
                  <a16:creationId xmlns:a16="http://schemas.microsoft.com/office/drawing/2014/main" id="{CAB84691-8D00-05E3-35CA-FEC22C354DC9}"/>
                </a:ext>
              </a:extLst>
            </p:cNvPr>
            <p:cNvSpPr>
              <a:spLocks noChangeArrowheads="1"/>
            </p:cNvSpPr>
            <p:nvPr/>
          </p:nvSpPr>
          <p:spPr bwMode="auto">
            <a:xfrm>
              <a:off x="2755" y="712"/>
              <a:ext cx="511"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التطبيق</a:t>
              </a:r>
            </a:p>
            <a:p>
              <a:pPr algn="ctr" eaLnBrk="1" hangingPunct="1">
                <a:spcBef>
                  <a:spcPct val="20000"/>
                </a:spcBef>
              </a:pPr>
              <a:r>
                <a:rPr lang="ar-SA" altLang="en-US" sz="1600">
                  <a:solidFill>
                    <a:srgbClr val="FF3300"/>
                  </a:solidFill>
                  <a:cs typeface="AL-Mohanad Bold" pitchFamily="2" charset="0"/>
                </a:rPr>
                <a:t>10 أهداف</a:t>
              </a:r>
              <a:endParaRPr lang="en-US" altLang="en-US" sz="1600">
                <a:solidFill>
                  <a:srgbClr val="FF3300"/>
                </a:solidFill>
                <a:cs typeface="AL-Mohanad Bold" pitchFamily="2" charset="0"/>
              </a:endParaRPr>
            </a:p>
          </p:txBody>
        </p:sp>
        <p:sp>
          <p:nvSpPr>
            <p:cNvPr id="56375" name="Rectangle 40">
              <a:extLst>
                <a:ext uri="{FF2B5EF4-FFF2-40B4-BE49-F238E27FC236}">
                  <a16:creationId xmlns:a16="http://schemas.microsoft.com/office/drawing/2014/main" id="{56179CEB-7778-9F2E-007C-53FD388F7A14}"/>
                </a:ext>
              </a:extLst>
            </p:cNvPr>
            <p:cNvSpPr>
              <a:spLocks noChangeArrowheads="1"/>
            </p:cNvSpPr>
            <p:nvPr/>
          </p:nvSpPr>
          <p:spPr bwMode="auto">
            <a:xfrm>
              <a:off x="2246" y="712"/>
              <a:ext cx="509"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التحليل</a:t>
              </a:r>
            </a:p>
            <a:p>
              <a:pPr algn="ctr" eaLnBrk="1" hangingPunct="1">
                <a:spcBef>
                  <a:spcPct val="20000"/>
                </a:spcBef>
              </a:pPr>
              <a:r>
                <a:rPr lang="ar-SA" altLang="en-US" sz="1600">
                  <a:solidFill>
                    <a:srgbClr val="FF3300"/>
                  </a:solidFill>
                  <a:cs typeface="AL-Mohanad Bold" pitchFamily="2" charset="0"/>
                </a:rPr>
                <a:t>5 اهداف</a:t>
              </a:r>
              <a:endParaRPr lang="en-US" altLang="en-US" sz="1600">
                <a:solidFill>
                  <a:srgbClr val="FF3300"/>
                </a:solidFill>
                <a:cs typeface="AL-Mohanad Bold" pitchFamily="2" charset="0"/>
              </a:endParaRPr>
            </a:p>
          </p:txBody>
        </p:sp>
        <p:sp>
          <p:nvSpPr>
            <p:cNvPr id="56376" name="Rectangle 41">
              <a:extLst>
                <a:ext uri="{FF2B5EF4-FFF2-40B4-BE49-F238E27FC236}">
                  <a16:creationId xmlns:a16="http://schemas.microsoft.com/office/drawing/2014/main" id="{70E06446-4905-BD29-0997-CC8C062EDE71}"/>
                </a:ext>
              </a:extLst>
            </p:cNvPr>
            <p:cNvSpPr>
              <a:spLocks noChangeArrowheads="1"/>
            </p:cNvSpPr>
            <p:nvPr/>
          </p:nvSpPr>
          <p:spPr bwMode="auto">
            <a:xfrm>
              <a:off x="1736" y="712"/>
              <a:ext cx="510"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solidFill>
                    <a:srgbClr val="FF3300"/>
                  </a:solidFill>
                  <a:cs typeface="AL-Mohanad Bold" pitchFamily="2" charset="0"/>
                </a:rPr>
                <a:t>............</a:t>
              </a:r>
              <a:endParaRPr lang="en-US" altLang="en-US" sz="1600">
                <a:solidFill>
                  <a:srgbClr val="FF3300"/>
                </a:solidFill>
                <a:cs typeface="AL-Mohanad Bold" pitchFamily="2" charset="0"/>
              </a:endParaRPr>
            </a:p>
          </p:txBody>
        </p:sp>
        <p:sp>
          <p:nvSpPr>
            <p:cNvPr id="56377" name="Rectangle 42">
              <a:extLst>
                <a:ext uri="{FF2B5EF4-FFF2-40B4-BE49-F238E27FC236}">
                  <a16:creationId xmlns:a16="http://schemas.microsoft.com/office/drawing/2014/main" id="{E7E41CAB-A7A6-DDB0-D25E-951037FCE5DB}"/>
                </a:ext>
              </a:extLst>
            </p:cNvPr>
            <p:cNvSpPr>
              <a:spLocks noChangeArrowheads="1"/>
            </p:cNvSpPr>
            <p:nvPr/>
          </p:nvSpPr>
          <p:spPr bwMode="auto">
            <a:xfrm>
              <a:off x="1736" y="368"/>
              <a:ext cx="255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الاهداف السلوكية</a:t>
              </a:r>
              <a:endParaRPr lang="en-US" altLang="en-US" sz="1800">
                <a:cs typeface="AL-Mohanad Bold" pitchFamily="2" charset="0"/>
              </a:endParaRPr>
            </a:p>
          </p:txBody>
        </p:sp>
        <p:sp>
          <p:nvSpPr>
            <p:cNvPr id="56378" name="Rectangle 43">
              <a:extLst>
                <a:ext uri="{FF2B5EF4-FFF2-40B4-BE49-F238E27FC236}">
                  <a16:creationId xmlns:a16="http://schemas.microsoft.com/office/drawing/2014/main" id="{855D30E6-6956-F4CA-CA7D-5CB6B501AB98}"/>
                </a:ext>
              </a:extLst>
            </p:cNvPr>
            <p:cNvSpPr>
              <a:spLocks noChangeArrowheads="1"/>
            </p:cNvSpPr>
            <p:nvPr/>
          </p:nvSpPr>
          <p:spPr bwMode="auto">
            <a:xfrm>
              <a:off x="1225" y="368"/>
              <a:ext cx="511"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الاسئلة</a:t>
              </a:r>
              <a:endParaRPr lang="en-US" altLang="en-US" sz="1400">
                <a:cs typeface="AL-Mohanad Bold" pitchFamily="2" charset="0"/>
              </a:endParaRPr>
            </a:p>
          </p:txBody>
        </p:sp>
        <p:sp>
          <p:nvSpPr>
            <p:cNvPr id="56379" name="Rectangle 44">
              <a:extLst>
                <a:ext uri="{FF2B5EF4-FFF2-40B4-BE49-F238E27FC236}">
                  <a16:creationId xmlns:a16="http://schemas.microsoft.com/office/drawing/2014/main" id="{A45AA1F0-3060-5A2A-FFD1-87082B4DCAC8}"/>
                </a:ext>
              </a:extLst>
            </p:cNvPr>
            <p:cNvSpPr>
              <a:spLocks noChangeArrowheads="1"/>
            </p:cNvSpPr>
            <p:nvPr/>
          </p:nvSpPr>
          <p:spPr bwMode="auto">
            <a:xfrm>
              <a:off x="751" y="368"/>
              <a:ext cx="474"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الدرجات</a:t>
              </a:r>
              <a:endParaRPr lang="en-US" altLang="en-US" sz="1400">
                <a:cs typeface="AL-Mohanad Bold" pitchFamily="2" charset="0"/>
              </a:endParaRPr>
            </a:p>
          </p:txBody>
        </p:sp>
        <p:sp>
          <p:nvSpPr>
            <p:cNvPr id="56380" name="Rectangle 45">
              <a:extLst>
                <a:ext uri="{FF2B5EF4-FFF2-40B4-BE49-F238E27FC236}">
                  <a16:creationId xmlns:a16="http://schemas.microsoft.com/office/drawing/2014/main" id="{1A4CE435-F6F8-E08B-12F3-02E345C99AE6}"/>
                </a:ext>
              </a:extLst>
            </p:cNvPr>
            <p:cNvSpPr>
              <a:spLocks noChangeArrowheads="1"/>
            </p:cNvSpPr>
            <p:nvPr/>
          </p:nvSpPr>
          <p:spPr bwMode="auto">
            <a:xfrm>
              <a:off x="204" y="368"/>
              <a:ext cx="547"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الاوزان النسبية للموضوعات</a:t>
              </a:r>
              <a:endParaRPr lang="en-US" altLang="en-US" sz="1400">
                <a:cs typeface="AL-Mohanad Bold" pitchFamily="2" charset="0"/>
              </a:endParaRPr>
            </a:p>
          </p:txBody>
        </p:sp>
        <p:sp>
          <p:nvSpPr>
            <p:cNvPr id="56381" name="Line 46">
              <a:extLst>
                <a:ext uri="{FF2B5EF4-FFF2-40B4-BE49-F238E27FC236}">
                  <a16:creationId xmlns:a16="http://schemas.microsoft.com/office/drawing/2014/main" id="{3219828A-9040-7325-9798-17DA5C477CA7}"/>
                </a:ext>
              </a:extLst>
            </p:cNvPr>
            <p:cNvSpPr>
              <a:spLocks noChangeShapeType="1"/>
            </p:cNvSpPr>
            <p:nvPr/>
          </p:nvSpPr>
          <p:spPr bwMode="auto">
            <a:xfrm>
              <a:off x="204" y="368"/>
              <a:ext cx="408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82" name="Line 47">
              <a:extLst>
                <a:ext uri="{FF2B5EF4-FFF2-40B4-BE49-F238E27FC236}">
                  <a16:creationId xmlns:a16="http://schemas.microsoft.com/office/drawing/2014/main" id="{B5ACF893-58E6-659B-6768-8B62834F6F19}"/>
                </a:ext>
              </a:extLst>
            </p:cNvPr>
            <p:cNvSpPr>
              <a:spLocks noChangeShapeType="1"/>
            </p:cNvSpPr>
            <p:nvPr/>
          </p:nvSpPr>
          <p:spPr bwMode="auto">
            <a:xfrm>
              <a:off x="204" y="1055"/>
              <a:ext cx="408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83" name="Line 48">
              <a:extLst>
                <a:ext uri="{FF2B5EF4-FFF2-40B4-BE49-F238E27FC236}">
                  <a16:creationId xmlns:a16="http://schemas.microsoft.com/office/drawing/2014/main" id="{76281379-ADB4-9001-ADA2-D7991328E183}"/>
                </a:ext>
              </a:extLst>
            </p:cNvPr>
            <p:cNvSpPr>
              <a:spLocks noChangeShapeType="1"/>
            </p:cNvSpPr>
            <p:nvPr/>
          </p:nvSpPr>
          <p:spPr bwMode="auto">
            <a:xfrm>
              <a:off x="204"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84" name="Line 49">
              <a:extLst>
                <a:ext uri="{FF2B5EF4-FFF2-40B4-BE49-F238E27FC236}">
                  <a16:creationId xmlns:a16="http://schemas.microsoft.com/office/drawing/2014/main" id="{A41B5DD5-4E09-9354-48FC-B9D9C49C8EB0}"/>
                </a:ext>
              </a:extLst>
            </p:cNvPr>
            <p:cNvSpPr>
              <a:spLocks noChangeShapeType="1"/>
            </p:cNvSpPr>
            <p:nvPr/>
          </p:nvSpPr>
          <p:spPr bwMode="auto">
            <a:xfrm>
              <a:off x="1225"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85" name="Line 50">
              <a:extLst>
                <a:ext uri="{FF2B5EF4-FFF2-40B4-BE49-F238E27FC236}">
                  <a16:creationId xmlns:a16="http://schemas.microsoft.com/office/drawing/2014/main" id="{4DB36AA2-97E4-BC75-6D9B-ED6CFEEEA0FB}"/>
                </a:ext>
              </a:extLst>
            </p:cNvPr>
            <p:cNvSpPr>
              <a:spLocks noChangeShapeType="1"/>
            </p:cNvSpPr>
            <p:nvPr/>
          </p:nvSpPr>
          <p:spPr bwMode="auto">
            <a:xfrm>
              <a:off x="4287"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86" name="Line 51">
              <a:extLst>
                <a:ext uri="{FF2B5EF4-FFF2-40B4-BE49-F238E27FC236}">
                  <a16:creationId xmlns:a16="http://schemas.microsoft.com/office/drawing/2014/main" id="{81CCB31B-0D04-2E6D-6074-F5122C2F25C3}"/>
                </a:ext>
              </a:extLst>
            </p:cNvPr>
            <p:cNvSpPr>
              <a:spLocks noChangeShapeType="1"/>
            </p:cNvSpPr>
            <p:nvPr/>
          </p:nvSpPr>
          <p:spPr bwMode="auto">
            <a:xfrm>
              <a:off x="2246" y="712"/>
              <a:ext cx="0" cy="3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87" name="Line 52">
              <a:extLst>
                <a:ext uri="{FF2B5EF4-FFF2-40B4-BE49-F238E27FC236}">
                  <a16:creationId xmlns:a16="http://schemas.microsoft.com/office/drawing/2014/main" id="{01566D18-7DF3-F9DB-249B-97B5623268E6}"/>
                </a:ext>
              </a:extLst>
            </p:cNvPr>
            <p:cNvSpPr>
              <a:spLocks noChangeShapeType="1"/>
            </p:cNvSpPr>
            <p:nvPr/>
          </p:nvSpPr>
          <p:spPr bwMode="auto">
            <a:xfrm>
              <a:off x="2755" y="712"/>
              <a:ext cx="0" cy="3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88" name="Line 53">
              <a:extLst>
                <a:ext uri="{FF2B5EF4-FFF2-40B4-BE49-F238E27FC236}">
                  <a16:creationId xmlns:a16="http://schemas.microsoft.com/office/drawing/2014/main" id="{133ECE17-38D7-DFF1-B77B-0CB2C1BE3D38}"/>
                </a:ext>
              </a:extLst>
            </p:cNvPr>
            <p:cNvSpPr>
              <a:spLocks noChangeShapeType="1"/>
            </p:cNvSpPr>
            <p:nvPr/>
          </p:nvSpPr>
          <p:spPr bwMode="auto">
            <a:xfrm>
              <a:off x="3266" y="712"/>
              <a:ext cx="0" cy="3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89" name="Line 54">
              <a:extLst>
                <a:ext uri="{FF2B5EF4-FFF2-40B4-BE49-F238E27FC236}">
                  <a16:creationId xmlns:a16="http://schemas.microsoft.com/office/drawing/2014/main" id="{A42262ED-5505-6266-DA12-451A43A41050}"/>
                </a:ext>
              </a:extLst>
            </p:cNvPr>
            <p:cNvSpPr>
              <a:spLocks noChangeShapeType="1"/>
            </p:cNvSpPr>
            <p:nvPr/>
          </p:nvSpPr>
          <p:spPr bwMode="auto">
            <a:xfrm>
              <a:off x="3776" y="712"/>
              <a:ext cx="0" cy="3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90" name="Line 55">
              <a:extLst>
                <a:ext uri="{FF2B5EF4-FFF2-40B4-BE49-F238E27FC236}">
                  <a16:creationId xmlns:a16="http://schemas.microsoft.com/office/drawing/2014/main" id="{1B7E8135-FFF6-3325-96DF-F3F3371CDA87}"/>
                </a:ext>
              </a:extLst>
            </p:cNvPr>
            <p:cNvSpPr>
              <a:spLocks noChangeShapeType="1"/>
            </p:cNvSpPr>
            <p:nvPr/>
          </p:nvSpPr>
          <p:spPr bwMode="auto">
            <a:xfrm>
              <a:off x="1736" y="712"/>
              <a:ext cx="25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91" name="Line 56">
              <a:extLst>
                <a:ext uri="{FF2B5EF4-FFF2-40B4-BE49-F238E27FC236}">
                  <a16:creationId xmlns:a16="http://schemas.microsoft.com/office/drawing/2014/main" id="{27AF1402-BE98-C2F6-F78E-F8DCBF9491E9}"/>
                </a:ext>
              </a:extLst>
            </p:cNvPr>
            <p:cNvSpPr>
              <a:spLocks noChangeShapeType="1"/>
            </p:cNvSpPr>
            <p:nvPr/>
          </p:nvSpPr>
          <p:spPr bwMode="auto">
            <a:xfrm>
              <a:off x="1736"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392" name="Line 57">
              <a:extLst>
                <a:ext uri="{FF2B5EF4-FFF2-40B4-BE49-F238E27FC236}">
                  <a16:creationId xmlns:a16="http://schemas.microsoft.com/office/drawing/2014/main" id="{AB3D2977-C9E9-A98E-D7DA-A362D428E930}"/>
                </a:ext>
              </a:extLst>
            </p:cNvPr>
            <p:cNvSpPr>
              <a:spLocks noChangeShapeType="1"/>
            </p:cNvSpPr>
            <p:nvPr/>
          </p:nvSpPr>
          <p:spPr bwMode="auto">
            <a:xfrm>
              <a:off x="751"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3" name="Rectangle 58">
              <a:extLst>
                <a:ext uri="{FF2B5EF4-FFF2-40B4-BE49-F238E27FC236}">
                  <a16:creationId xmlns:a16="http://schemas.microsoft.com/office/drawing/2014/main" id="{32AD3B09-CFEA-2F9D-EB16-890EF60CBF11}"/>
                </a:ext>
              </a:extLst>
            </p:cNvPr>
            <p:cNvSpPr>
              <a:spLocks noChangeArrowheads="1"/>
            </p:cNvSpPr>
            <p:nvPr/>
          </p:nvSpPr>
          <p:spPr bwMode="auto">
            <a:xfrm>
              <a:off x="3776" y="3828"/>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6394" name="Rectangle 59">
              <a:extLst>
                <a:ext uri="{FF2B5EF4-FFF2-40B4-BE49-F238E27FC236}">
                  <a16:creationId xmlns:a16="http://schemas.microsoft.com/office/drawing/2014/main" id="{014AD25B-1946-8520-E73A-AAE9E2A4576C}"/>
                </a:ext>
              </a:extLst>
            </p:cNvPr>
            <p:cNvSpPr>
              <a:spLocks noChangeArrowheads="1"/>
            </p:cNvSpPr>
            <p:nvPr/>
          </p:nvSpPr>
          <p:spPr bwMode="auto">
            <a:xfrm>
              <a:off x="3266" y="3828"/>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6395" name="Rectangle 60">
              <a:extLst>
                <a:ext uri="{FF2B5EF4-FFF2-40B4-BE49-F238E27FC236}">
                  <a16:creationId xmlns:a16="http://schemas.microsoft.com/office/drawing/2014/main" id="{475288E4-4F7B-B569-AA5E-8AD7033B2C7E}"/>
                </a:ext>
              </a:extLst>
            </p:cNvPr>
            <p:cNvSpPr>
              <a:spLocks noChangeArrowheads="1"/>
            </p:cNvSpPr>
            <p:nvPr/>
          </p:nvSpPr>
          <p:spPr bwMode="auto">
            <a:xfrm>
              <a:off x="2755" y="3828"/>
              <a:ext cx="511"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6396" name="Rectangle 61">
              <a:extLst>
                <a:ext uri="{FF2B5EF4-FFF2-40B4-BE49-F238E27FC236}">
                  <a16:creationId xmlns:a16="http://schemas.microsoft.com/office/drawing/2014/main" id="{6DF23E02-342A-BCAB-03C5-55ACDB69D690}"/>
                </a:ext>
              </a:extLst>
            </p:cNvPr>
            <p:cNvSpPr>
              <a:spLocks noChangeArrowheads="1"/>
            </p:cNvSpPr>
            <p:nvPr/>
          </p:nvSpPr>
          <p:spPr bwMode="auto">
            <a:xfrm>
              <a:off x="2245" y="3828"/>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6397" name="Rectangle 62">
              <a:extLst>
                <a:ext uri="{FF2B5EF4-FFF2-40B4-BE49-F238E27FC236}">
                  <a16:creationId xmlns:a16="http://schemas.microsoft.com/office/drawing/2014/main" id="{D364B8F8-896B-317C-4EFE-646E2412CA4F}"/>
                </a:ext>
              </a:extLst>
            </p:cNvPr>
            <p:cNvSpPr>
              <a:spLocks noChangeArrowheads="1"/>
            </p:cNvSpPr>
            <p:nvPr/>
          </p:nvSpPr>
          <p:spPr bwMode="auto">
            <a:xfrm>
              <a:off x="1735" y="3828"/>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6398" name="Rectangle 63">
              <a:extLst>
                <a:ext uri="{FF2B5EF4-FFF2-40B4-BE49-F238E27FC236}">
                  <a16:creationId xmlns:a16="http://schemas.microsoft.com/office/drawing/2014/main" id="{AD8CCCB5-9A81-9F9C-77C7-181844E7C7ED}"/>
                </a:ext>
              </a:extLst>
            </p:cNvPr>
            <p:cNvSpPr>
              <a:spLocks noChangeArrowheads="1"/>
            </p:cNvSpPr>
            <p:nvPr/>
          </p:nvSpPr>
          <p:spPr bwMode="auto">
            <a:xfrm>
              <a:off x="1225" y="3828"/>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6399" name="Rectangle 64">
              <a:extLst>
                <a:ext uri="{FF2B5EF4-FFF2-40B4-BE49-F238E27FC236}">
                  <a16:creationId xmlns:a16="http://schemas.microsoft.com/office/drawing/2014/main" id="{351DD80F-E404-AF67-BFE8-0CC8A28A645B}"/>
                </a:ext>
              </a:extLst>
            </p:cNvPr>
            <p:cNvSpPr>
              <a:spLocks noChangeArrowheads="1"/>
            </p:cNvSpPr>
            <p:nvPr/>
          </p:nvSpPr>
          <p:spPr bwMode="auto">
            <a:xfrm>
              <a:off x="748" y="3828"/>
              <a:ext cx="47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6400" name="Rectangle 65">
              <a:extLst>
                <a:ext uri="{FF2B5EF4-FFF2-40B4-BE49-F238E27FC236}">
                  <a16:creationId xmlns:a16="http://schemas.microsoft.com/office/drawing/2014/main" id="{95E2C86E-C382-D952-FFA1-4620555668BE}"/>
                </a:ext>
              </a:extLst>
            </p:cNvPr>
            <p:cNvSpPr>
              <a:spLocks noChangeArrowheads="1"/>
            </p:cNvSpPr>
            <p:nvPr/>
          </p:nvSpPr>
          <p:spPr bwMode="auto">
            <a:xfrm>
              <a:off x="204" y="3828"/>
              <a:ext cx="54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l" eaLnBrk="1" hangingPunct="1">
                <a:spcBef>
                  <a:spcPct val="20000"/>
                </a:spcBef>
              </a:pPr>
              <a:endParaRPr lang="en-US" altLang="en-US" sz="2000">
                <a:solidFill>
                  <a:srgbClr val="FF3300"/>
                </a:solidFill>
              </a:endParaRPr>
            </a:p>
          </p:txBody>
        </p:sp>
        <p:sp>
          <p:nvSpPr>
            <p:cNvPr id="56401" name="Rectangle 66">
              <a:extLst>
                <a:ext uri="{FF2B5EF4-FFF2-40B4-BE49-F238E27FC236}">
                  <a16:creationId xmlns:a16="http://schemas.microsoft.com/office/drawing/2014/main" id="{DF13CDF7-E87B-A679-C293-2B4CF488C784}"/>
                </a:ext>
              </a:extLst>
            </p:cNvPr>
            <p:cNvSpPr>
              <a:spLocks noChangeArrowheads="1"/>
            </p:cNvSpPr>
            <p:nvPr/>
          </p:nvSpPr>
          <p:spPr bwMode="auto">
            <a:xfrm>
              <a:off x="3776" y="3460"/>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02" name="Rectangle 67">
              <a:extLst>
                <a:ext uri="{FF2B5EF4-FFF2-40B4-BE49-F238E27FC236}">
                  <a16:creationId xmlns:a16="http://schemas.microsoft.com/office/drawing/2014/main" id="{B8D61F75-974A-1C57-9677-77284BEACDF2}"/>
                </a:ext>
              </a:extLst>
            </p:cNvPr>
            <p:cNvSpPr>
              <a:spLocks noChangeArrowheads="1"/>
            </p:cNvSpPr>
            <p:nvPr/>
          </p:nvSpPr>
          <p:spPr bwMode="auto">
            <a:xfrm>
              <a:off x="3266" y="3460"/>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03" name="Rectangle 68">
              <a:extLst>
                <a:ext uri="{FF2B5EF4-FFF2-40B4-BE49-F238E27FC236}">
                  <a16:creationId xmlns:a16="http://schemas.microsoft.com/office/drawing/2014/main" id="{E96F5793-8D07-AF52-C38C-B1A5018CB83B}"/>
                </a:ext>
              </a:extLst>
            </p:cNvPr>
            <p:cNvSpPr>
              <a:spLocks noChangeArrowheads="1"/>
            </p:cNvSpPr>
            <p:nvPr/>
          </p:nvSpPr>
          <p:spPr bwMode="auto">
            <a:xfrm>
              <a:off x="2755" y="3460"/>
              <a:ext cx="51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04" name="Rectangle 69">
              <a:extLst>
                <a:ext uri="{FF2B5EF4-FFF2-40B4-BE49-F238E27FC236}">
                  <a16:creationId xmlns:a16="http://schemas.microsoft.com/office/drawing/2014/main" id="{B9E55B92-88EE-EF1C-1A82-442FC4C19F36}"/>
                </a:ext>
              </a:extLst>
            </p:cNvPr>
            <p:cNvSpPr>
              <a:spLocks noChangeArrowheads="1"/>
            </p:cNvSpPr>
            <p:nvPr/>
          </p:nvSpPr>
          <p:spPr bwMode="auto">
            <a:xfrm>
              <a:off x="2245" y="3460"/>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05" name="Rectangle 70">
              <a:extLst>
                <a:ext uri="{FF2B5EF4-FFF2-40B4-BE49-F238E27FC236}">
                  <a16:creationId xmlns:a16="http://schemas.microsoft.com/office/drawing/2014/main" id="{E195B7AD-85FA-8BEE-1350-1481D3A216E3}"/>
                </a:ext>
              </a:extLst>
            </p:cNvPr>
            <p:cNvSpPr>
              <a:spLocks noChangeArrowheads="1"/>
            </p:cNvSpPr>
            <p:nvPr/>
          </p:nvSpPr>
          <p:spPr bwMode="auto">
            <a:xfrm>
              <a:off x="1735" y="3460"/>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06" name="Rectangle 71">
              <a:extLst>
                <a:ext uri="{FF2B5EF4-FFF2-40B4-BE49-F238E27FC236}">
                  <a16:creationId xmlns:a16="http://schemas.microsoft.com/office/drawing/2014/main" id="{7C2E92AD-0150-4B49-A4F4-06884D27B5A7}"/>
                </a:ext>
              </a:extLst>
            </p:cNvPr>
            <p:cNvSpPr>
              <a:spLocks noChangeArrowheads="1"/>
            </p:cNvSpPr>
            <p:nvPr/>
          </p:nvSpPr>
          <p:spPr bwMode="auto">
            <a:xfrm>
              <a:off x="1225" y="3460"/>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6407" name="Rectangle 72">
              <a:extLst>
                <a:ext uri="{FF2B5EF4-FFF2-40B4-BE49-F238E27FC236}">
                  <a16:creationId xmlns:a16="http://schemas.microsoft.com/office/drawing/2014/main" id="{57D58435-DF8A-B89A-0A3E-E7D3DB40B470}"/>
                </a:ext>
              </a:extLst>
            </p:cNvPr>
            <p:cNvSpPr>
              <a:spLocks noChangeArrowheads="1"/>
            </p:cNvSpPr>
            <p:nvPr/>
          </p:nvSpPr>
          <p:spPr bwMode="auto">
            <a:xfrm>
              <a:off x="748" y="3460"/>
              <a:ext cx="47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0000FF"/>
                </a:solidFill>
              </a:endParaRPr>
            </a:p>
          </p:txBody>
        </p:sp>
        <p:sp>
          <p:nvSpPr>
            <p:cNvPr id="56408" name="Rectangle 73">
              <a:extLst>
                <a:ext uri="{FF2B5EF4-FFF2-40B4-BE49-F238E27FC236}">
                  <a16:creationId xmlns:a16="http://schemas.microsoft.com/office/drawing/2014/main" id="{1B3C968A-05FC-77DE-4CB7-F80BB15B56AC}"/>
                </a:ext>
              </a:extLst>
            </p:cNvPr>
            <p:cNvSpPr>
              <a:spLocks noChangeArrowheads="1"/>
            </p:cNvSpPr>
            <p:nvPr/>
          </p:nvSpPr>
          <p:spPr bwMode="auto">
            <a:xfrm>
              <a:off x="204" y="3460"/>
              <a:ext cx="5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6409" name="Rectangle 74">
              <a:extLst>
                <a:ext uri="{FF2B5EF4-FFF2-40B4-BE49-F238E27FC236}">
                  <a16:creationId xmlns:a16="http://schemas.microsoft.com/office/drawing/2014/main" id="{F6C68F72-2A7A-F6B5-04DA-E534CA6847D5}"/>
                </a:ext>
              </a:extLst>
            </p:cNvPr>
            <p:cNvSpPr>
              <a:spLocks noChangeArrowheads="1"/>
            </p:cNvSpPr>
            <p:nvPr/>
          </p:nvSpPr>
          <p:spPr bwMode="auto">
            <a:xfrm>
              <a:off x="3776" y="3093"/>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10" name="Rectangle 75">
              <a:extLst>
                <a:ext uri="{FF2B5EF4-FFF2-40B4-BE49-F238E27FC236}">
                  <a16:creationId xmlns:a16="http://schemas.microsoft.com/office/drawing/2014/main" id="{5B486CE5-5B0E-0B54-E003-61EE39344C0D}"/>
                </a:ext>
              </a:extLst>
            </p:cNvPr>
            <p:cNvSpPr>
              <a:spLocks noChangeArrowheads="1"/>
            </p:cNvSpPr>
            <p:nvPr/>
          </p:nvSpPr>
          <p:spPr bwMode="auto">
            <a:xfrm>
              <a:off x="3266" y="3093"/>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11" name="Rectangle 76">
              <a:extLst>
                <a:ext uri="{FF2B5EF4-FFF2-40B4-BE49-F238E27FC236}">
                  <a16:creationId xmlns:a16="http://schemas.microsoft.com/office/drawing/2014/main" id="{6F53F6A4-076E-F779-24F9-5AA4C118F115}"/>
                </a:ext>
              </a:extLst>
            </p:cNvPr>
            <p:cNvSpPr>
              <a:spLocks noChangeArrowheads="1"/>
            </p:cNvSpPr>
            <p:nvPr/>
          </p:nvSpPr>
          <p:spPr bwMode="auto">
            <a:xfrm>
              <a:off x="2755" y="3093"/>
              <a:ext cx="511"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12" name="Rectangle 77">
              <a:extLst>
                <a:ext uri="{FF2B5EF4-FFF2-40B4-BE49-F238E27FC236}">
                  <a16:creationId xmlns:a16="http://schemas.microsoft.com/office/drawing/2014/main" id="{EA8AAE3B-2870-4502-DE10-60E06609C5E2}"/>
                </a:ext>
              </a:extLst>
            </p:cNvPr>
            <p:cNvSpPr>
              <a:spLocks noChangeArrowheads="1"/>
            </p:cNvSpPr>
            <p:nvPr/>
          </p:nvSpPr>
          <p:spPr bwMode="auto">
            <a:xfrm>
              <a:off x="2245" y="3093"/>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13" name="Rectangle 78">
              <a:extLst>
                <a:ext uri="{FF2B5EF4-FFF2-40B4-BE49-F238E27FC236}">
                  <a16:creationId xmlns:a16="http://schemas.microsoft.com/office/drawing/2014/main" id="{7E6E9722-D77A-214F-1754-8E3D96127044}"/>
                </a:ext>
              </a:extLst>
            </p:cNvPr>
            <p:cNvSpPr>
              <a:spLocks noChangeArrowheads="1"/>
            </p:cNvSpPr>
            <p:nvPr/>
          </p:nvSpPr>
          <p:spPr bwMode="auto">
            <a:xfrm>
              <a:off x="1735" y="3093"/>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14" name="Rectangle 79">
              <a:extLst>
                <a:ext uri="{FF2B5EF4-FFF2-40B4-BE49-F238E27FC236}">
                  <a16:creationId xmlns:a16="http://schemas.microsoft.com/office/drawing/2014/main" id="{B3BEE0D5-AE57-B0F3-6042-DF0E211FBCB1}"/>
                </a:ext>
              </a:extLst>
            </p:cNvPr>
            <p:cNvSpPr>
              <a:spLocks noChangeArrowheads="1"/>
            </p:cNvSpPr>
            <p:nvPr/>
          </p:nvSpPr>
          <p:spPr bwMode="auto">
            <a:xfrm>
              <a:off x="1225" y="3093"/>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6415" name="Rectangle 80">
              <a:extLst>
                <a:ext uri="{FF2B5EF4-FFF2-40B4-BE49-F238E27FC236}">
                  <a16:creationId xmlns:a16="http://schemas.microsoft.com/office/drawing/2014/main" id="{D3CBFE3D-B353-7B74-FBD2-211D22B84554}"/>
                </a:ext>
              </a:extLst>
            </p:cNvPr>
            <p:cNvSpPr>
              <a:spLocks noChangeArrowheads="1"/>
            </p:cNvSpPr>
            <p:nvPr/>
          </p:nvSpPr>
          <p:spPr bwMode="auto">
            <a:xfrm>
              <a:off x="748" y="3093"/>
              <a:ext cx="47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16" name="Rectangle 81">
              <a:extLst>
                <a:ext uri="{FF2B5EF4-FFF2-40B4-BE49-F238E27FC236}">
                  <a16:creationId xmlns:a16="http://schemas.microsoft.com/office/drawing/2014/main" id="{09C98006-6CBE-37F4-DD1F-7056B0F13668}"/>
                </a:ext>
              </a:extLst>
            </p:cNvPr>
            <p:cNvSpPr>
              <a:spLocks noChangeArrowheads="1"/>
            </p:cNvSpPr>
            <p:nvPr/>
          </p:nvSpPr>
          <p:spPr bwMode="auto">
            <a:xfrm>
              <a:off x="204" y="3093"/>
              <a:ext cx="54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17" name="Rectangle 82">
              <a:extLst>
                <a:ext uri="{FF2B5EF4-FFF2-40B4-BE49-F238E27FC236}">
                  <a16:creationId xmlns:a16="http://schemas.microsoft.com/office/drawing/2014/main" id="{B39BB418-5663-AA98-FDFE-03FE97D9F719}"/>
                </a:ext>
              </a:extLst>
            </p:cNvPr>
            <p:cNvSpPr>
              <a:spLocks noChangeArrowheads="1"/>
            </p:cNvSpPr>
            <p:nvPr/>
          </p:nvSpPr>
          <p:spPr bwMode="auto">
            <a:xfrm>
              <a:off x="3776" y="2725"/>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18" name="Rectangle 83">
              <a:extLst>
                <a:ext uri="{FF2B5EF4-FFF2-40B4-BE49-F238E27FC236}">
                  <a16:creationId xmlns:a16="http://schemas.microsoft.com/office/drawing/2014/main" id="{8096DA59-3887-BB1F-D3CC-37377D03BF36}"/>
                </a:ext>
              </a:extLst>
            </p:cNvPr>
            <p:cNvSpPr>
              <a:spLocks noChangeArrowheads="1"/>
            </p:cNvSpPr>
            <p:nvPr/>
          </p:nvSpPr>
          <p:spPr bwMode="auto">
            <a:xfrm>
              <a:off x="3266" y="2725"/>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19" name="Rectangle 84">
              <a:extLst>
                <a:ext uri="{FF2B5EF4-FFF2-40B4-BE49-F238E27FC236}">
                  <a16:creationId xmlns:a16="http://schemas.microsoft.com/office/drawing/2014/main" id="{EFE207C8-5CE7-0A38-5F2A-75D078DAAFE2}"/>
                </a:ext>
              </a:extLst>
            </p:cNvPr>
            <p:cNvSpPr>
              <a:spLocks noChangeArrowheads="1"/>
            </p:cNvSpPr>
            <p:nvPr/>
          </p:nvSpPr>
          <p:spPr bwMode="auto">
            <a:xfrm>
              <a:off x="2755" y="2725"/>
              <a:ext cx="51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20" name="Rectangle 85">
              <a:extLst>
                <a:ext uri="{FF2B5EF4-FFF2-40B4-BE49-F238E27FC236}">
                  <a16:creationId xmlns:a16="http://schemas.microsoft.com/office/drawing/2014/main" id="{B2086911-3704-03A1-C5C6-A1A99A4E6615}"/>
                </a:ext>
              </a:extLst>
            </p:cNvPr>
            <p:cNvSpPr>
              <a:spLocks noChangeArrowheads="1"/>
            </p:cNvSpPr>
            <p:nvPr/>
          </p:nvSpPr>
          <p:spPr bwMode="auto">
            <a:xfrm>
              <a:off x="2245" y="2725"/>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21" name="Rectangle 86">
              <a:extLst>
                <a:ext uri="{FF2B5EF4-FFF2-40B4-BE49-F238E27FC236}">
                  <a16:creationId xmlns:a16="http://schemas.microsoft.com/office/drawing/2014/main" id="{8133EDA9-C45F-39F2-CEC4-385AE91955A5}"/>
                </a:ext>
              </a:extLst>
            </p:cNvPr>
            <p:cNvSpPr>
              <a:spLocks noChangeArrowheads="1"/>
            </p:cNvSpPr>
            <p:nvPr/>
          </p:nvSpPr>
          <p:spPr bwMode="auto">
            <a:xfrm>
              <a:off x="1735" y="2725"/>
              <a:ext cx="5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22" name="Rectangle 87">
              <a:extLst>
                <a:ext uri="{FF2B5EF4-FFF2-40B4-BE49-F238E27FC236}">
                  <a16:creationId xmlns:a16="http://schemas.microsoft.com/office/drawing/2014/main" id="{922C6109-2353-FE3A-5D2B-32C3A83F9001}"/>
                </a:ext>
              </a:extLst>
            </p:cNvPr>
            <p:cNvSpPr>
              <a:spLocks noChangeArrowheads="1"/>
            </p:cNvSpPr>
            <p:nvPr/>
          </p:nvSpPr>
          <p:spPr bwMode="auto">
            <a:xfrm>
              <a:off x="3776" y="2405"/>
              <a:ext cx="51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23" name="Rectangle 88">
              <a:extLst>
                <a:ext uri="{FF2B5EF4-FFF2-40B4-BE49-F238E27FC236}">
                  <a16:creationId xmlns:a16="http://schemas.microsoft.com/office/drawing/2014/main" id="{806A3267-B9E8-BE01-667C-EF0C563205D6}"/>
                </a:ext>
              </a:extLst>
            </p:cNvPr>
            <p:cNvSpPr>
              <a:spLocks noChangeArrowheads="1"/>
            </p:cNvSpPr>
            <p:nvPr/>
          </p:nvSpPr>
          <p:spPr bwMode="auto">
            <a:xfrm>
              <a:off x="3266" y="2405"/>
              <a:ext cx="51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24" name="Rectangle 89">
              <a:extLst>
                <a:ext uri="{FF2B5EF4-FFF2-40B4-BE49-F238E27FC236}">
                  <a16:creationId xmlns:a16="http://schemas.microsoft.com/office/drawing/2014/main" id="{309C6D55-C97D-1A46-2D24-1481C7B66F0E}"/>
                </a:ext>
              </a:extLst>
            </p:cNvPr>
            <p:cNvSpPr>
              <a:spLocks noChangeArrowheads="1"/>
            </p:cNvSpPr>
            <p:nvPr/>
          </p:nvSpPr>
          <p:spPr bwMode="auto">
            <a:xfrm>
              <a:off x="2755" y="2405"/>
              <a:ext cx="51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25" name="Rectangle 90">
              <a:extLst>
                <a:ext uri="{FF2B5EF4-FFF2-40B4-BE49-F238E27FC236}">
                  <a16:creationId xmlns:a16="http://schemas.microsoft.com/office/drawing/2014/main" id="{3995F896-6470-8488-4A74-7C793FC0474E}"/>
                </a:ext>
              </a:extLst>
            </p:cNvPr>
            <p:cNvSpPr>
              <a:spLocks noChangeArrowheads="1"/>
            </p:cNvSpPr>
            <p:nvPr/>
          </p:nvSpPr>
          <p:spPr bwMode="auto">
            <a:xfrm>
              <a:off x="2245" y="2405"/>
              <a:ext cx="51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26" name="Rectangle 91">
              <a:extLst>
                <a:ext uri="{FF2B5EF4-FFF2-40B4-BE49-F238E27FC236}">
                  <a16:creationId xmlns:a16="http://schemas.microsoft.com/office/drawing/2014/main" id="{B8B52C39-8F54-6B32-0590-223107BC31DC}"/>
                </a:ext>
              </a:extLst>
            </p:cNvPr>
            <p:cNvSpPr>
              <a:spLocks noChangeArrowheads="1"/>
            </p:cNvSpPr>
            <p:nvPr/>
          </p:nvSpPr>
          <p:spPr bwMode="auto">
            <a:xfrm>
              <a:off x="1735" y="2405"/>
              <a:ext cx="51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27" name="Rectangle 92">
              <a:extLst>
                <a:ext uri="{FF2B5EF4-FFF2-40B4-BE49-F238E27FC236}">
                  <a16:creationId xmlns:a16="http://schemas.microsoft.com/office/drawing/2014/main" id="{F541F6B6-9974-07C4-B41B-BF61DC4B968F}"/>
                </a:ext>
              </a:extLst>
            </p:cNvPr>
            <p:cNvSpPr>
              <a:spLocks noChangeArrowheads="1"/>
            </p:cNvSpPr>
            <p:nvPr/>
          </p:nvSpPr>
          <p:spPr bwMode="auto">
            <a:xfrm>
              <a:off x="1225" y="2405"/>
              <a:ext cx="510"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6428" name="Rectangle 93">
              <a:extLst>
                <a:ext uri="{FF2B5EF4-FFF2-40B4-BE49-F238E27FC236}">
                  <a16:creationId xmlns:a16="http://schemas.microsoft.com/office/drawing/2014/main" id="{9428CA5A-94AF-D843-24EE-24F897E68FE5}"/>
                </a:ext>
              </a:extLst>
            </p:cNvPr>
            <p:cNvSpPr>
              <a:spLocks noChangeArrowheads="1"/>
            </p:cNvSpPr>
            <p:nvPr/>
          </p:nvSpPr>
          <p:spPr bwMode="auto">
            <a:xfrm>
              <a:off x="748" y="2405"/>
              <a:ext cx="477"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29" name="Rectangle 94">
              <a:extLst>
                <a:ext uri="{FF2B5EF4-FFF2-40B4-BE49-F238E27FC236}">
                  <a16:creationId xmlns:a16="http://schemas.microsoft.com/office/drawing/2014/main" id="{914C3B6C-2729-D0C4-2700-BA8520FED8A9}"/>
                </a:ext>
              </a:extLst>
            </p:cNvPr>
            <p:cNvSpPr>
              <a:spLocks noChangeArrowheads="1"/>
            </p:cNvSpPr>
            <p:nvPr/>
          </p:nvSpPr>
          <p:spPr bwMode="auto">
            <a:xfrm>
              <a:off x="204" y="2405"/>
              <a:ext cx="544"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6430" name="Rectangle 95">
              <a:extLst>
                <a:ext uri="{FF2B5EF4-FFF2-40B4-BE49-F238E27FC236}">
                  <a16:creationId xmlns:a16="http://schemas.microsoft.com/office/drawing/2014/main" id="{1F157E71-1BAE-74D9-861D-6373882D88FF}"/>
                </a:ext>
              </a:extLst>
            </p:cNvPr>
            <p:cNvSpPr>
              <a:spLocks noChangeArrowheads="1"/>
            </p:cNvSpPr>
            <p:nvPr/>
          </p:nvSpPr>
          <p:spPr bwMode="auto">
            <a:xfrm>
              <a:off x="3776" y="2092"/>
              <a:ext cx="51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31" name="Rectangle 96">
              <a:extLst>
                <a:ext uri="{FF2B5EF4-FFF2-40B4-BE49-F238E27FC236}">
                  <a16:creationId xmlns:a16="http://schemas.microsoft.com/office/drawing/2014/main" id="{7C50E5C1-DF51-18FC-8D1A-CE9997699E29}"/>
                </a:ext>
              </a:extLst>
            </p:cNvPr>
            <p:cNvSpPr>
              <a:spLocks noChangeArrowheads="1"/>
            </p:cNvSpPr>
            <p:nvPr/>
          </p:nvSpPr>
          <p:spPr bwMode="auto">
            <a:xfrm>
              <a:off x="3266" y="2092"/>
              <a:ext cx="51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32" name="Rectangle 97">
              <a:extLst>
                <a:ext uri="{FF2B5EF4-FFF2-40B4-BE49-F238E27FC236}">
                  <a16:creationId xmlns:a16="http://schemas.microsoft.com/office/drawing/2014/main" id="{25D68E4F-55D7-713A-B0F7-A6A4023769FF}"/>
                </a:ext>
              </a:extLst>
            </p:cNvPr>
            <p:cNvSpPr>
              <a:spLocks noChangeArrowheads="1"/>
            </p:cNvSpPr>
            <p:nvPr/>
          </p:nvSpPr>
          <p:spPr bwMode="auto">
            <a:xfrm>
              <a:off x="2755" y="2092"/>
              <a:ext cx="511"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33" name="Rectangle 98">
              <a:extLst>
                <a:ext uri="{FF2B5EF4-FFF2-40B4-BE49-F238E27FC236}">
                  <a16:creationId xmlns:a16="http://schemas.microsoft.com/office/drawing/2014/main" id="{4B893972-1F77-6E23-2791-5C9B143C1B91}"/>
                </a:ext>
              </a:extLst>
            </p:cNvPr>
            <p:cNvSpPr>
              <a:spLocks noChangeArrowheads="1"/>
            </p:cNvSpPr>
            <p:nvPr/>
          </p:nvSpPr>
          <p:spPr bwMode="auto">
            <a:xfrm>
              <a:off x="2245" y="2092"/>
              <a:ext cx="51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34" name="Rectangle 99">
              <a:extLst>
                <a:ext uri="{FF2B5EF4-FFF2-40B4-BE49-F238E27FC236}">
                  <a16:creationId xmlns:a16="http://schemas.microsoft.com/office/drawing/2014/main" id="{7B6E40E0-04CE-D822-CF4F-1F58B0546E69}"/>
                </a:ext>
              </a:extLst>
            </p:cNvPr>
            <p:cNvSpPr>
              <a:spLocks noChangeArrowheads="1"/>
            </p:cNvSpPr>
            <p:nvPr/>
          </p:nvSpPr>
          <p:spPr bwMode="auto">
            <a:xfrm>
              <a:off x="1735" y="2092"/>
              <a:ext cx="51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35" name="Rectangle 100">
              <a:extLst>
                <a:ext uri="{FF2B5EF4-FFF2-40B4-BE49-F238E27FC236}">
                  <a16:creationId xmlns:a16="http://schemas.microsoft.com/office/drawing/2014/main" id="{0DFD9732-423A-4813-E561-8BE168F28C7B}"/>
                </a:ext>
              </a:extLst>
            </p:cNvPr>
            <p:cNvSpPr>
              <a:spLocks noChangeArrowheads="1"/>
            </p:cNvSpPr>
            <p:nvPr/>
          </p:nvSpPr>
          <p:spPr bwMode="auto">
            <a:xfrm>
              <a:off x="3776" y="1725"/>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36" name="Rectangle 101">
              <a:extLst>
                <a:ext uri="{FF2B5EF4-FFF2-40B4-BE49-F238E27FC236}">
                  <a16:creationId xmlns:a16="http://schemas.microsoft.com/office/drawing/2014/main" id="{D5A6E605-4FC7-39D7-2F9E-AF0B6958C166}"/>
                </a:ext>
              </a:extLst>
            </p:cNvPr>
            <p:cNvSpPr>
              <a:spLocks noChangeArrowheads="1"/>
            </p:cNvSpPr>
            <p:nvPr/>
          </p:nvSpPr>
          <p:spPr bwMode="auto">
            <a:xfrm>
              <a:off x="3266" y="1725"/>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37" name="Rectangle 102">
              <a:extLst>
                <a:ext uri="{FF2B5EF4-FFF2-40B4-BE49-F238E27FC236}">
                  <a16:creationId xmlns:a16="http://schemas.microsoft.com/office/drawing/2014/main" id="{0E286B6B-27E3-7CA1-A7DC-F14E4DC0522D}"/>
                </a:ext>
              </a:extLst>
            </p:cNvPr>
            <p:cNvSpPr>
              <a:spLocks noChangeArrowheads="1"/>
            </p:cNvSpPr>
            <p:nvPr/>
          </p:nvSpPr>
          <p:spPr bwMode="auto">
            <a:xfrm>
              <a:off x="2755" y="1725"/>
              <a:ext cx="511"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38" name="Rectangle 103">
              <a:extLst>
                <a:ext uri="{FF2B5EF4-FFF2-40B4-BE49-F238E27FC236}">
                  <a16:creationId xmlns:a16="http://schemas.microsoft.com/office/drawing/2014/main" id="{899CA802-5D58-F285-4045-20C9CDC2BAF4}"/>
                </a:ext>
              </a:extLst>
            </p:cNvPr>
            <p:cNvSpPr>
              <a:spLocks noChangeArrowheads="1"/>
            </p:cNvSpPr>
            <p:nvPr/>
          </p:nvSpPr>
          <p:spPr bwMode="auto">
            <a:xfrm>
              <a:off x="2245" y="1725"/>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39" name="Rectangle 104">
              <a:extLst>
                <a:ext uri="{FF2B5EF4-FFF2-40B4-BE49-F238E27FC236}">
                  <a16:creationId xmlns:a16="http://schemas.microsoft.com/office/drawing/2014/main" id="{6E819D6A-6122-3EC0-629A-1551F2C817E2}"/>
                </a:ext>
              </a:extLst>
            </p:cNvPr>
            <p:cNvSpPr>
              <a:spLocks noChangeArrowheads="1"/>
            </p:cNvSpPr>
            <p:nvPr/>
          </p:nvSpPr>
          <p:spPr bwMode="auto">
            <a:xfrm>
              <a:off x="1735" y="1725"/>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40" name="Rectangle 105">
              <a:extLst>
                <a:ext uri="{FF2B5EF4-FFF2-40B4-BE49-F238E27FC236}">
                  <a16:creationId xmlns:a16="http://schemas.microsoft.com/office/drawing/2014/main" id="{B81680E5-4EF1-EA42-1DE9-F46A2313CC35}"/>
                </a:ext>
              </a:extLst>
            </p:cNvPr>
            <p:cNvSpPr>
              <a:spLocks noChangeArrowheads="1"/>
            </p:cNvSpPr>
            <p:nvPr/>
          </p:nvSpPr>
          <p:spPr bwMode="auto">
            <a:xfrm>
              <a:off x="1225" y="1725"/>
              <a:ext cx="51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6441" name="Rectangle 106">
              <a:extLst>
                <a:ext uri="{FF2B5EF4-FFF2-40B4-BE49-F238E27FC236}">
                  <a16:creationId xmlns:a16="http://schemas.microsoft.com/office/drawing/2014/main" id="{33EB1EFB-5472-1B75-D216-9DAF7B5D82D4}"/>
                </a:ext>
              </a:extLst>
            </p:cNvPr>
            <p:cNvSpPr>
              <a:spLocks noChangeArrowheads="1"/>
            </p:cNvSpPr>
            <p:nvPr/>
          </p:nvSpPr>
          <p:spPr bwMode="auto">
            <a:xfrm>
              <a:off x="748" y="1725"/>
              <a:ext cx="47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42" name="Rectangle 107">
              <a:extLst>
                <a:ext uri="{FF2B5EF4-FFF2-40B4-BE49-F238E27FC236}">
                  <a16:creationId xmlns:a16="http://schemas.microsoft.com/office/drawing/2014/main" id="{29D55373-3AEE-D13E-DAA6-2F9E6622150F}"/>
                </a:ext>
              </a:extLst>
            </p:cNvPr>
            <p:cNvSpPr>
              <a:spLocks noChangeArrowheads="1"/>
            </p:cNvSpPr>
            <p:nvPr/>
          </p:nvSpPr>
          <p:spPr bwMode="auto">
            <a:xfrm>
              <a:off x="204" y="1725"/>
              <a:ext cx="54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6443" name="Rectangle 108">
              <a:extLst>
                <a:ext uri="{FF2B5EF4-FFF2-40B4-BE49-F238E27FC236}">
                  <a16:creationId xmlns:a16="http://schemas.microsoft.com/office/drawing/2014/main" id="{04A7ECBD-44DC-CC78-91D2-A149070AFA1F}"/>
                </a:ext>
              </a:extLst>
            </p:cNvPr>
            <p:cNvSpPr>
              <a:spLocks noChangeArrowheads="1"/>
            </p:cNvSpPr>
            <p:nvPr/>
          </p:nvSpPr>
          <p:spPr bwMode="auto">
            <a:xfrm>
              <a:off x="3776" y="1413"/>
              <a:ext cx="51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44" name="Rectangle 109">
              <a:extLst>
                <a:ext uri="{FF2B5EF4-FFF2-40B4-BE49-F238E27FC236}">
                  <a16:creationId xmlns:a16="http://schemas.microsoft.com/office/drawing/2014/main" id="{4FC499C8-AD24-B6B1-3873-285DA94D57F0}"/>
                </a:ext>
              </a:extLst>
            </p:cNvPr>
            <p:cNvSpPr>
              <a:spLocks noChangeArrowheads="1"/>
            </p:cNvSpPr>
            <p:nvPr/>
          </p:nvSpPr>
          <p:spPr bwMode="auto">
            <a:xfrm>
              <a:off x="3266" y="1413"/>
              <a:ext cx="51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45" name="Rectangle 110">
              <a:extLst>
                <a:ext uri="{FF2B5EF4-FFF2-40B4-BE49-F238E27FC236}">
                  <a16:creationId xmlns:a16="http://schemas.microsoft.com/office/drawing/2014/main" id="{D9F237ED-33A2-31F8-0B05-18654D6B969C}"/>
                </a:ext>
              </a:extLst>
            </p:cNvPr>
            <p:cNvSpPr>
              <a:spLocks noChangeArrowheads="1"/>
            </p:cNvSpPr>
            <p:nvPr/>
          </p:nvSpPr>
          <p:spPr bwMode="auto">
            <a:xfrm>
              <a:off x="2755" y="1413"/>
              <a:ext cx="511"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46" name="Rectangle 111">
              <a:extLst>
                <a:ext uri="{FF2B5EF4-FFF2-40B4-BE49-F238E27FC236}">
                  <a16:creationId xmlns:a16="http://schemas.microsoft.com/office/drawing/2014/main" id="{D979379D-AAB8-3CDA-0D04-DD3593F8E418}"/>
                </a:ext>
              </a:extLst>
            </p:cNvPr>
            <p:cNvSpPr>
              <a:spLocks noChangeArrowheads="1"/>
            </p:cNvSpPr>
            <p:nvPr/>
          </p:nvSpPr>
          <p:spPr bwMode="auto">
            <a:xfrm>
              <a:off x="2245" y="1413"/>
              <a:ext cx="51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47" name="Rectangle 112">
              <a:extLst>
                <a:ext uri="{FF2B5EF4-FFF2-40B4-BE49-F238E27FC236}">
                  <a16:creationId xmlns:a16="http://schemas.microsoft.com/office/drawing/2014/main" id="{94234D36-EAF6-E769-267B-24C3B63536C6}"/>
                </a:ext>
              </a:extLst>
            </p:cNvPr>
            <p:cNvSpPr>
              <a:spLocks noChangeArrowheads="1"/>
            </p:cNvSpPr>
            <p:nvPr/>
          </p:nvSpPr>
          <p:spPr bwMode="auto">
            <a:xfrm>
              <a:off x="1735" y="1413"/>
              <a:ext cx="51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48" name="Rectangle 113">
              <a:extLst>
                <a:ext uri="{FF2B5EF4-FFF2-40B4-BE49-F238E27FC236}">
                  <a16:creationId xmlns:a16="http://schemas.microsoft.com/office/drawing/2014/main" id="{C803F381-B624-2924-251E-E66F083452C7}"/>
                </a:ext>
              </a:extLst>
            </p:cNvPr>
            <p:cNvSpPr>
              <a:spLocks noChangeArrowheads="1"/>
            </p:cNvSpPr>
            <p:nvPr/>
          </p:nvSpPr>
          <p:spPr bwMode="auto">
            <a:xfrm>
              <a:off x="3776" y="1046"/>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49" name="Rectangle 114">
              <a:extLst>
                <a:ext uri="{FF2B5EF4-FFF2-40B4-BE49-F238E27FC236}">
                  <a16:creationId xmlns:a16="http://schemas.microsoft.com/office/drawing/2014/main" id="{1CAFF98A-838F-C1A1-47A5-D780F5B573CE}"/>
                </a:ext>
              </a:extLst>
            </p:cNvPr>
            <p:cNvSpPr>
              <a:spLocks noChangeArrowheads="1"/>
            </p:cNvSpPr>
            <p:nvPr/>
          </p:nvSpPr>
          <p:spPr bwMode="auto">
            <a:xfrm>
              <a:off x="3266" y="1046"/>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50" name="Rectangle 115">
              <a:extLst>
                <a:ext uri="{FF2B5EF4-FFF2-40B4-BE49-F238E27FC236}">
                  <a16:creationId xmlns:a16="http://schemas.microsoft.com/office/drawing/2014/main" id="{0293D19E-58F1-1BAB-A41D-58E32BBC2DC1}"/>
                </a:ext>
              </a:extLst>
            </p:cNvPr>
            <p:cNvSpPr>
              <a:spLocks noChangeArrowheads="1"/>
            </p:cNvSpPr>
            <p:nvPr/>
          </p:nvSpPr>
          <p:spPr bwMode="auto">
            <a:xfrm>
              <a:off x="2755" y="1046"/>
              <a:ext cx="511"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51" name="Rectangle 116">
              <a:extLst>
                <a:ext uri="{FF2B5EF4-FFF2-40B4-BE49-F238E27FC236}">
                  <a16:creationId xmlns:a16="http://schemas.microsoft.com/office/drawing/2014/main" id="{78FA284C-8C6A-3F0D-962F-0CA78F7092C2}"/>
                </a:ext>
              </a:extLst>
            </p:cNvPr>
            <p:cNvSpPr>
              <a:spLocks noChangeArrowheads="1"/>
            </p:cNvSpPr>
            <p:nvPr/>
          </p:nvSpPr>
          <p:spPr bwMode="auto">
            <a:xfrm>
              <a:off x="2245" y="1046"/>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52" name="Rectangle 117">
              <a:extLst>
                <a:ext uri="{FF2B5EF4-FFF2-40B4-BE49-F238E27FC236}">
                  <a16:creationId xmlns:a16="http://schemas.microsoft.com/office/drawing/2014/main" id="{0ACB60AC-9ACA-ADB2-D9BD-8EE942F14291}"/>
                </a:ext>
              </a:extLst>
            </p:cNvPr>
            <p:cNvSpPr>
              <a:spLocks noChangeArrowheads="1"/>
            </p:cNvSpPr>
            <p:nvPr/>
          </p:nvSpPr>
          <p:spPr bwMode="auto">
            <a:xfrm>
              <a:off x="1735" y="1046"/>
              <a:ext cx="51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6453" name="Rectangle 118">
              <a:extLst>
                <a:ext uri="{FF2B5EF4-FFF2-40B4-BE49-F238E27FC236}">
                  <a16:creationId xmlns:a16="http://schemas.microsoft.com/office/drawing/2014/main" id="{D9EA152B-096B-D1C1-C657-9765B8C8D626}"/>
                </a:ext>
              </a:extLst>
            </p:cNvPr>
            <p:cNvSpPr>
              <a:spLocks noChangeArrowheads="1"/>
            </p:cNvSpPr>
            <p:nvPr/>
          </p:nvSpPr>
          <p:spPr bwMode="auto">
            <a:xfrm>
              <a:off x="1225" y="1046"/>
              <a:ext cx="51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6454" name="Rectangle 119">
              <a:extLst>
                <a:ext uri="{FF2B5EF4-FFF2-40B4-BE49-F238E27FC236}">
                  <a16:creationId xmlns:a16="http://schemas.microsoft.com/office/drawing/2014/main" id="{22FEC778-56C7-BD13-EDCB-3083F2D0DB61}"/>
                </a:ext>
              </a:extLst>
            </p:cNvPr>
            <p:cNvSpPr>
              <a:spLocks noChangeArrowheads="1"/>
            </p:cNvSpPr>
            <p:nvPr/>
          </p:nvSpPr>
          <p:spPr bwMode="auto">
            <a:xfrm>
              <a:off x="748" y="1046"/>
              <a:ext cx="477"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6455" name="Rectangle 120">
              <a:extLst>
                <a:ext uri="{FF2B5EF4-FFF2-40B4-BE49-F238E27FC236}">
                  <a16:creationId xmlns:a16="http://schemas.microsoft.com/office/drawing/2014/main" id="{CD86D51F-128B-8C07-0261-4F889F3BDD3C}"/>
                </a:ext>
              </a:extLst>
            </p:cNvPr>
            <p:cNvSpPr>
              <a:spLocks noChangeArrowheads="1"/>
            </p:cNvSpPr>
            <p:nvPr/>
          </p:nvSpPr>
          <p:spPr bwMode="auto">
            <a:xfrm>
              <a:off x="204" y="1046"/>
              <a:ext cx="54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6456" name="Line 121">
              <a:extLst>
                <a:ext uri="{FF2B5EF4-FFF2-40B4-BE49-F238E27FC236}">
                  <a16:creationId xmlns:a16="http://schemas.microsoft.com/office/drawing/2014/main" id="{149FBB23-BFEA-1935-1FC0-CDB8A754E5D1}"/>
                </a:ext>
              </a:extLst>
            </p:cNvPr>
            <p:cNvSpPr>
              <a:spLocks noChangeShapeType="1"/>
            </p:cNvSpPr>
            <p:nvPr/>
          </p:nvSpPr>
          <p:spPr bwMode="auto">
            <a:xfrm>
              <a:off x="204" y="1046"/>
              <a:ext cx="408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57" name="Line 122">
              <a:extLst>
                <a:ext uri="{FF2B5EF4-FFF2-40B4-BE49-F238E27FC236}">
                  <a16:creationId xmlns:a16="http://schemas.microsoft.com/office/drawing/2014/main" id="{F05E12E8-0039-E963-DEE9-E04D9D6CA1D8}"/>
                </a:ext>
              </a:extLst>
            </p:cNvPr>
            <p:cNvSpPr>
              <a:spLocks noChangeShapeType="1"/>
            </p:cNvSpPr>
            <p:nvPr/>
          </p:nvSpPr>
          <p:spPr bwMode="auto">
            <a:xfrm>
              <a:off x="204" y="1725"/>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458" name="Line 123">
              <a:extLst>
                <a:ext uri="{FF2B5EF4-FFF2-40B4-BE49-F238E27FC236}">
                  <a16:creationId xmlns:a16="http://schemas.microsoft.com/office/drawing/2014/main" id="{01F947E2-87AB-C33C-12CA-5C6884D1A5A5}"/>
                </a:ext>
              </a:extLst>
            </p:cNvPr>
            <p:cNvSpPr>
              <a:spLocks noChangeShapeType="1"/>
            </p:cNvSpPr>
            <p:nvPr/>
          </p:nvSpPr>
          <p:spPr bwMode="auto">
            <a:xfrm>
              <a:off x="204" y="2405"/>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459" name="Line 124">
              <a:extLst>
                <a:ext uri="{FF2B5EF4-FFF2-40B4-BE49-F238E27FC236}">
                  <a16:creationId xmlns:a16="http://schemas.microsoft.com/office/drawing/2014/main" id="{A0E45A48-5C4A-368B-3FEA-1E0B1D92CE9C}"/>
                </a:ext>
              </a:extLst>
            </p:cNvPr>
            <p:cNvSpPr>
              <a:spLocks noChangeShapeType="1"/>
            </p:cNvSpPr>
            <p:nvPr/>
          </p:nvSpPr>
          <p:spPr bwMode="auto">
            <a:xfrm>
              <a:off x="204" y="3093"/>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460" name="Line 125">
              <a:extLst>
                <a:ext uri="{FF2B5EF4-FFF2-40B4-BE49-F238E27FC236}">
                  <a16:creationId xmlns:a16="http://schemas.microsoft.com/office/drawing/2014/main" id="{AFB660AD-5E6D-C616-2B6A-ACDD713CD9C1}"/>
                </a:ext>
              </a:extLst>
            </p:cNvPr>
            <p:cNvSpPr>
              <a:spLocks noChangeShapeType="1"/>
            </p:cNvSpPr>
            <p:nvPr/>
          </p:nvSpPr>
          <p:spPr bwMode="auto">
            <a:xfrm>
              <a:off x="204" y="3460"/>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461" name="Line 126">
              <a:extLst>
                <a:ext uri="{FF2B5EF4-FFF2-40B4-BE49-F238E27FC236}">
                  <a16:creationId xmlns:a16="http://schemas.microsoft.com/office/drawing/2014/main" id="{CCCDD799-6C56-97AB-DAC8-EEDA4BD17109}"/>
                </a:ext>
              </a:extLst>
            </p:cNvPr>
            <p:cNvSpPr>
              <a:spLocks noChangeShapeType="1"/>
            </p:cNvSpPr>
            <p:nvPr/>
          </p:nvSpPr>
          <p:spPr bwMode="auto">
            <a:xfrm>
              <a:off x="204" y="3828"/>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62" name="Line 127">
              <a:extLst>
                <a:ext uri="{FF2B5EF4-FFF2-40B4-BE49-F238E27FC236}">
                  <a16:creationId xmlns:a16="http://schemas.microsoft.com/office/drawing/2014/main" id="{084C9E8A-2D3C-E36D-CF25-7A31AE1C6EC6}"/>
                </a:ext>
              </a:extLst>
            </p:cNvPr>
            <p:cNvSpPr>
              <a:spLocks noChangeShapeType="1"/>
            </p:cNvSpPr>
            <p:nvPr/>
          </p:nvSpPr>
          <p:spPr bwMode="auto">
            <a:xfrm>
              <a:off x="204" y="4195"/>
              <a:ext cx="408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63" name="Line 128">
              <a:extLst>
                <a:ext uri="{FF2B5EF4-FFF2-40B4-BE49-F238E27FC236}">
                  <a16:creationId xmlns:a16="http://schemas.microsoft.com/office/drawing/2014/main" id="{C6C90E6C-8EDD-D2D3-210C-5ADB1DC4A98F}"/>
                </a:ext>
              </a:extLst>
            </p:cNvPr>
            <p:cNvSpPr>
              <a:spLocks noChangeShapeType="1"/>
            </p:cNvSpPr>
            <p:nvPr/>
          </p:nvSpPr>
          <p:spPr bwMode="auto">
            <a:xfrm>
              <a:off x="204"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64" name="Line 129">
              <a:extLst>
                <a:ext uri="{FF2B5EF4-FFF2-40B4-BE49-F238E27FC236}">
                  <a16:creationId xmlns:a16="http://schemas.microsoft.com/office/drawing/2014/main" id="{3A558FCE-CBE9-4942-D015-6418F2512A41}"/>
                </a:ext>
              </a:extLst>
            </p:cNvPr>
            <p:cNvSpPr>
              <a:spLocks noChangeShapeType="1"/>
            </p:cNvSpPr>
            <p:nvPr/>
          </p:nvSpPr>
          <p:spPr bwMode="auto">
            <a:xfrm>
              <a:off x="2245" y="1046"/>
              <a:ext cx="0" cy="31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65" name="Line 130">
              <a:extLst>
                <a:ext uri="{FF2B5EF4-FFF2-40B4-BE49-F238E27FC236}">
                  <a16:creationId xmlns:a16="http://schemas.microsoft.com/office/drawing/2014/main" id="{522C25EA-D43C-4F1D-CAAF-B144A9EAE3FF}"/>
                </a:ext>
              </a:extLst>
            </p:cNvPr>
            <p:cNvSpPr>
              <a:spLocks noChangeShapeType="1"/>
            </p:cNvSpPr>
            <p:nvPr/>
          </p:nvSpPr>
          <p:spPr bwMode="auto">
            <a:xfrm>
              <a:off x="2755" y="1046"/>
              <a:ext cx="0" cy="31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66" name="Line 131">
              <a:extLst>
                <a:ext uri="{FF2B5EF4-FFF2-40B4-BE49-F238E27FC236}">
                  <a16:creationId xmlns:a16="http://schemas.microsoft.com/office/drawing/2014/main" id="{B00D0B54-C8BB-EBDC-2175-2D3D333C15BA}"/>
                </a:ext>
              </a:extLst>
            </p:cNvPr>
            <p:cNvSpPr>
              <a:spLocks noChangeShapeType="1"/>
            </p:cNvSpPr>
            <p:nvPr/>
          </p:nvSpPr>
          <p:spPr bwMode="auto">
            <a:xfrm>
              <a:off x="3266" y="1046"/>
              <a:ext cx="0" cy="31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67" name="Line 132">
              <a:extLst>
                <a:ext uri="{FF2B5EF4-FFF2-40B4-BE49-F238E27FC236}">
                  <a16:creationId xmlns:a16="http://schemas.microsoft.com/office/drawing/2014/main" id="{04209CFA-AE5F-DDDA-2F6C-7F5F71DB1892}"/>
                </a:ext>
              </a:extLst>
            </p:cNvPr>
            <p:cNvSpPr>
              <a:spLocks noChangeShapeType="1"/>
            </p:cNvSpPr>
            <p:nvPr/>
          </p:nvSpPr>
          <p:spPr bwMode="auto">
            <a:xfrm>
              <a:off x="3776" y="1046"/>
              <a:ext cx="0" cy="31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68" name="Line 133">
              <a:extLst>
                <a:ext uri="{FF2B5EF4-FFF2-40B4-BE49-F238E27FC236}">
                  <a16:creationId xmlns:a16="http://schemas.microsoft.com/office/drawing/2014/main" id="{8F42C35A-3AE3-424D-ACC3-173CBC83BFA7}"/>
                </a:ext>
              </a:extLst>
            </p:cNvPr>
            <p:cNvSpPr>
              <a:spLocks noChangeShapeType="1"/>
            </p:cNvSpPr>
            <p:nvPr/>
          </p:nvSpPr>
          <p:spPr bwMode="auto">
            <a:xfrm>
              <a:off x="4286"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69" name="Line 134">
              <a:extLst>
                <a:ext uri="{FF2B5EF4-FFF2-40B4-BE49-F238E27FC236}">
                  <a16:creationId xmlns:a16="http://schemas.microsoft.com/office/drawing/2014/main" id="{1FA043AB-43ED-3B73-DA8B-C49030875833}"/>
                </a:ext>
              </a:extLst>
            </p:cNvPr>
            <p:cNvSpPr>
              <a:spLocks noChangeShapeType="1"/>
            </p:cNvSpPr>
            <p:nvPr/>
          </p:nvSpPr>
          <p:spPr bwMode="auto">
            <a:xfrm>
              <a:off x="1735" y="1413"/>
              <a:ext cx="25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70" name="Line 135">
              <a:extLst>
                <a:ext uri="{FF2B5EF4-FFF2-40B4-BE49-F238E27FC236}">
                  <a16:creationId xmlns:a16="http://schemas.microsoft.com/office/drawing/2014/main" id="{58215F3F-5257-0602-2C99-20BB28B55C4C}"/>
                </a:ext>
              </a:extLst>
            </p:cNvPr>
            <p:cNvSpPr>
              <a:spLocks noChangeShapeType="1"/>
            </p:cNvSpPr>
            <p:nvPr/>
          </p:nvSpPr>
          <p:spPr bwMode="auto">
            <a:xfrm>
              <a:off x="1735" y="2092"/>
              <a:ext cx="25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471" name="Line 136">
              <a:extLst>
                <a:ext uri="{FF2B5EF4-FFF2-40B4-BE49-F238E27FC236}">
                  <a16:creationId xmlns:a16="http://schemas.microsoft.com/office/drawing/2014/main" id="{C184230D-8ABD-F5EC-BB08-7BA470D3EC8D}"/>
                </a:ext>
              </a:extLst>
            </p:cNvPr>
            <p:cNvSpPr>
              <a:spLocks noChangeShapeType="1"/>
            </p:cNvSpPr>
            <p:nvPr/>
          </p:nvSpPr>
          <p:spPr bwMode="auto">
            <a:xfrm>
              <a:off x="1735" y="2725"/>
              <a:ext cx="25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472" name="Line 137">
              <a:extLst>
                <a:ext uri="{FF2B5EF4-FFF2-40B4-BE49-F238E27FC236}">
                  <a16:creationId xmlns:a16="http://schemas.microsoft.com/office/drawing/2014/main" id="{DE7A395E-AA50-2F6B-F18C-7872F9DFAE02}"/>
                </a:ext>
              </a:extLst>
            </p:cNvPr>
            <p:cNvSpPr>
              <a:spLocks noChangeShapeType="1"/>
            </p:cNvSpPr>
            <p:nvPr/>
          </p:nvSpPr>
          <p:spPr bwMode="auto">
            <a:xfrm>
              <a:off x="1735"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73" name="Line 138">
              <a:extLst>
                <a:ext uri="{FF2B5EF4-FFF2-40B4-BE49-F238E27FC236}">
                  <a16:creationId xmlns:a16="http://schemas.microsoft.com/office/drawing/2014/main" id="{92B58E09-E199-95A6-3153-5906A4EF6898}"/>
                </a:ext>
              </a:extLst>
            </p:cNvPr>
            <p:cNvSpPr>
              <a:spLocks noChangeShapeType="1"/>
            </p:cNvSpPr>
            <p:nvPr/>
          </p:nvSpPr>
          <p:spPr bwMode="auto">
            <a:xfrm>
              <a:off x="1735" y="1725"/>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474" name="Line 139">
              <a:extLst>
                <a:ext uri="{FF2B5EF4-FFF2-40B4-BE49-F238E27FC236}">
                  <a16:creationId xmlns:a16="http://schemas.microsoft.com/office/drawing/2014/main" id="{71118BE8-0009-B65C-BA32-6FC5BDD93419}"/>
                </a:ext>
              </a:extLst>
            </p:cNvPr>
            <p:cNvSpPr>
              <a:spLocks noChangeShapeType="1"/>
            </p:cNvSpPr>
            <p:nvPr/>
          </p:nvSpPr>
          <p:spPr bwMode="auto">
            <a:xfrm>
              <a:off x="1735" y="2405"/>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475" name="Line 140">
              <a:extLst>
                <a:ext uri="{FF2B5EF4-FFF2-40B4-BE49-F238E27FC236}">
                  <a16:creationId xmlns:a16="http://schemas.microsoft.com/office/drawing/2014/main" id="{951686AB-1DF0-1151-8DD9-04944FF1D359}"/>
                </a:ext>
              </a:extLst>
            </p:cNvPr>
            <p:cNvSpPr>
              <a:spLocks noChangeShapeType="1"/>
            </p:cNvSpPr>
            <p:nvPr/>
          </p:nvSpPr>
          <p:spPr bwMode="auto">
            <a:xfrm>
              <a:off x="1735" y="3093"/>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476" name="Line 141">
              <a:extLst>
                <a:ext uri="{FF2B5EF4-FFF2-40B4-BE49-F238E27FC236}">
                  <a16:creationId xmlns:a16="http://schemas.microsoft.com/office/drawing/2014/main" id="{EAA775A7-E3E3-972A-99A7-FC5963D18D6D}"/>
                </a:ext>
              </a:extLst>
            </p:cNvPr>
            <p:cNvSpPr>
              <a:spLocks noChangeShapeType="1"/>
            </p:cNvSpPr>
            <p:nvPr/>
          </p:nvSpPr>
          <p:spPr bwMode="auto">
            <a:xfrm>
              <a:off x="1735" y="3460"/>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477" name="Line 142">
              <a:extLst>
                <a:ext uri="{FF2B5EF4-FFF2-40B4-BE49-F238E27FC236}">
                  <a16:creationId xmlns:a16="http://schemas.microsoft.com/office/drawing/2014/main" id="{7DB58F74-4A49-1205-5882-D7C98290B8E4}"/>
                </a:ext>
              </a:extLst>
            </p:cNvPr>
            <p:cNvSpPr>
              <a:spLocks noChangeShapeType="1"/>
            </p:cNvSpPr>
            <p:nvPr/>
          </p:nvSpPr>
          <p:spPr bwMode="auto">
            <a:xfrm>
              <a:off x="1225"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78" name="Line 143">
              <a:extLst>
                <a:ext uri="{FF2B5EF4-FFF2-40B4-BE49-F238E27FC236}">
                  <a16:creationId xmlns:a16="http://schemas.microsoft.com/office/drawing/2014/main" id="{B2E67C08-4360-F5ED-A09E-ECE611FED8D0}"/>
                </a:ext>
              </a:extLst>
            </p:cNvPr>
            <p:cNvSpPr>
              <a:spLocks noChangeShapeType="1"/>
            </p:cNvSpPr>
            <p:nvPr/>
          </p:nvSpPr>
          <p:spPr bwMode="auto">
            <a:xfrm>
              <a:off x="1735" y="3828"/>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6479" name="Line 144">
              <a:extLst>
                <a:ext uri="{FF2B5EF4-FFF2-40B4-BE49-F238E27FC236}">
                  <a16:creationId xmlns:a16="http://schemas.microsoft.com/office/drawing/2014/main" id="{369F5044-2C92-15CF-5BF6-AFF88DB38214}"/>
                </a:ext>
              </a:extLst>
            </p:cNvPr>
            <p:cNvSpPr>
              <a:spLocks noChangeShapeType="1"/>
            </p:cNvSpPr>
            <p:nvPr/>
          </p:nvSpPr>
          <p:spPr bwMode="auto">
            <a:xfrm>
              <a:off x="748"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0257" name="AutoShape 145">
            <a:extLst>
              <a:ext uri="{FF2B5EF4-FFF2-40B4-BE49-F238E27FC236}">
                <a16:creationId xmlns:a16="http://schemas.microsoft.com/office/drawing/2014/main" id="{38699EAC-B025-6DC4-8806-56BFC8F13069}"/>
              </a:ext>
            </a:extLst>
          </p:cNvPr>
          <p:cNvSpPr>
            <a:spLocks noChangeArrowheads="1"/>
          </p:cNvSpPr>
          <p:nvPr/>
        </p:nvSpPr>
        <p:spPr bwMode="auto">
          <a:xfrm>
            <a:off x="935038" y="1628775"/>
            <a:ext cx="3024187" cy="1296988"/>
          </a:xfrm>
          <a:prstGeom prst="wedgeEllipseCallout">
            <a:avLst>
              <a:gd name="adj1" fmla="val -63597"/>
              <a:gd name="adj2" fmla="val -12181"/>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a:lstStyle/>
          <a:p>
            <a:pPr algn="ctr">
              <a:defRPr/>
            </a:pPr>
            <a:r>
              <a:rPr lang="ar-SA" sz="1800">
                <a:latin typeface="Tahoma" pitchFamily="34" charset="0"/>
                <a:cs typeface="Tahoma" pitchFamily="34" charset="0"/>
              </a:rPr>
              <a:t>2- تحديد الوزن النسبي لموضوعات المادة الدراسية</a:t>
            </a:r>
            <a:endParaRPr lang="en-US" sz="1800">
              <a:latin typeface="Tahoma" pitchFamily="34" charset="0"/>
              <a:cs typeface="Tahoma" pitchFamily="34" charset="0"/>
            </a:endParaRPr>
          </a:p>
        </p:txBody>
      </p:sp>
      <p:grpSp>
        <p:nvGrpSpPr>
          <p:cNvPr id="56324" name="Group 146">
            <a:extLst>
              <a:ext uri="{FF2B5EF4-FFF2-40B4-BE49-F238E27FC236}">
                <a16:creationId xmlns:a16="http://schemas.microsoft.com/office/drawing/2014/main" id="{A4771F66-1EBC-EAB2-7174-7DE6DEDBE86F}"/>
              </a:ext>
            </a:extLst>
          </p:cNvPr>
          <p:cNvGrpSpPr>
            <a:grpSpLocks/>
          </p:cNvGrpSpPr>
          <p:nvPr/>
        </p:nvGrpSpPr>
        <p:grpSpPr bwMode="auto">
          <a:xfrm>
            <a:off x="179388" y="2744788"/>
            <a:ext cx="4573587" cy="936625"/>
            <a:chOff x="-2881" y="2160"/>
            <a:chExt cx="2881" cy="590"/>
          </a:xfrm>
        </p:grpSpPr>
        <p:sp>
          <p:nvSpPr>
            <p:cNvPr id="90259" name="Rectangle 147">
              <a:extLst>
                <a:ext uri="{FF2B5EF4-FFF2-40B4-BE49-F238E27FC236}">
                  <a16:creationId xmlns:a16="http://schemas.microsoft.com/office/drawing/2014/main" id="{52A1922D-44CC-599E-B009-2CE6C9C054CD}"/>
                </a:ext>
              </a:extLst>
            </p:cNvPr>
            <p:cNvSpPr>
              <a:spLocks noChangeArrowheads="1"/>
            </p:cNvSpPr>
            <p:nvPr/>
          </p:nvSpPr>
          <p:spPr bwMode="auto">
            <a:xfrm>
              <a:off x="-2881" y="2160"/>
              <a:ext cx="2881" cy="590"/>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wrap="none" anchor="ctr"/>
            <a:lstStyle/>
            <a:p>
              <a:pPr>
                <a:defRPr/>
              </a:pPr>
              <a:endParaRPr lang="ar-SA"/>
            </a:p>
          </p:txBody>
        </p:sp>
        <p:grpSp>
          <p:nvGrpSpPr>
            <p:cNvPr id="56338" name="Group 148">
              <a:extLst>
                <a:ext uri="{FF2B5EF4-FFF2-40B4-BE49-F238E27FC236}">
                  <a16:creationId xmlns:a16="http://schemas.microsoft.com/office/drawing/2014/main" id="{DDBCD5E1-CCC4-74F3-DE82-3CF11FAD8E26}"/>
                </a:ext>
              </a:extLst>
            </p:cNvPr>
            <p:cNvGrpSpPr>
              <a:grpSpLocks/>
            </p:cNvGrpSpPr>
            <p:nvPr/>
          </p:nvGrpSpPr>
          <p:grpSpPr bwMode="auto">
            <a:xfrm>
              <a:off x="-2858" y="2160"/>
              <a:ext cx="2858" cy="549"/>
              <a:chOff x="-2858" y="2160"/>
              <a:chExt cx="2858" cy="549"/>
            </a:xfrm>
          </p:grpSpPr>
          <p:sp>
            <p:nvSpPr>
              <p:cNvPr id="56339" name="Text Box 149">
                <a:extLst>
                  <a:ext uri="{FF2B5EF4-FFF2-40B4-BE49-F238E27FC236}">
                    <a16:creationId xmlns:a16="http://schemas.microsoft.com/office/drawing/2014/main" id="{4071AB81-2B6F-ABB8-934E-B754F3CFAD46}"/>
                  </a:ext>
                </a:extLst>
              </p:cNvPr>
              <p:cNvSpPr txBox="1">
                <a:spLocks noChangeArrowheads="1"/>
              </p:cNvSpPr>
              <p:nvPr/>
            </p:nvSpPr>
            <p:spPr bwMode="auto">
              <a:xfrm>
                <a:off x="-2314" y="2160"/>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1800">
                    <a:latin typeface="Tahoma" panose="020B0604030504040204" pitchFamily="34" charset="0"/>
                    <a:cs typeface="Tahoma" panose="020B0604030504040204" pitchFamily="34" charset="0"/>
                  </a:rPr>
                  <a:t>عدد الحصص اللازمة لتدريس الموضوع</a:t>
                </a:r>
                <a:endParaRPr lang="en-US" altLang="en-US" sz="1800">
                  <a:latin typeface="Tahoma" panose="020B0604030504040204" pitchFamily="34" charset="0"/>
                  <a:cs typeface="Tahoma" panose="020B0604030504040204" pitchFamily="34" charset="0"/>
                </a:endParaRPr>
              </a:p>
            </p:txBody>
          </p:sp>
          <p:sp>
            <p:nvSpPr>
              <p:cNvPr id="56340" name="Text Box 150">
                <a:extLst>
                  <a:ext uri="{FF2B5EF4-FFF2-40B4-BE49-F238E27FC236}">
                    <a16:creationId xmlns:a16="http://schemas.microsoft.com/office/drawing/2014/main" id="{761866C7-062F-468D-CA12-DB2641629C6E}"/>
                  </a:ext>
                </a:extLst>
              </p:cNvPr>
              <p:cNvSpPr txBox="1">
                <a:spLocks noChangeArrowheads="1"/>
              </p:cNvSpPr>
              <p:nvPr/>
            </p:nvSpPr>
            <p:spPr bwMode="auto">
              <a:xfrm>
                <a:off x="-2427" y="2478"/>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1800">
                    <a:latin typeface="Tahoma" panose="020B0604030504040204" pitchFamily="34" charset="0"/>
                    <a:cs typeface="Tahoma" panose="020B0604030504040204" pitchFamily="34" charset="0"/>
                  </a:rPr>
                  <a:t>عدد الحصص اللازمة لتدريس المادة</a:t>
                </a:r>
                <a:endParaRPr lang="en-US" altLang="en-US" sz="1800">
                  <a:latin typeface="Tahoma" panose="020B0604030504040204" pitchFamily="34" charset="0"/>
                  <a:cs typeface="Tahoma" panose="020B0604030504040204" pitchFamily="34" charset="0"/>
                </a:endParaRPr>
              </a:p>
            </p:txBody>
          </p:sp>
          <p:sp>
            <p:nvSpPr>
              <p:cNvPr id="56341" name="Text Box 151">
                <a:extLst>
                  <a:ext uri="{FF2B5EF4-FFF2-40B4-BE49-F238E27FC236}">
                    <a16:creationId xmlns:a16="http://schemas.microsoft.com/office/drawing/2014/main" id="{1B37C8D9-37D1-3045-0E06-1E1DF431D09D}"/>
                  </a:ext>
                </a:extLst>
              </p:cNvPr>
              <p:cNvSpPr txBox="1">
                <a:spLocks noChangeArrowheads="1"/>
              </p:cNvSpPr>
              <p:nvPr/>
            </p:nvSpPr>
            <p:spPr bwMode="auto">
              <a:xfrm>
                <a:off x="-2858" y="2319"/>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en-US" altLang="en-US" sz="1800">
                    <a:latin typeface="Tahoma" panose="020B0604030504040204" pitchFamily="34" charset="0"/>
                    <a:cs typeface="Tahoma" panose="020B0604030504040204" pitchFamily="34" charset="0"/>
                  </a:rPr>
                  <a:t>X</a:t>
                </a:r>
                <a:r>
                  <a:rPr lang="ar-SA" altLang="en-US" sz="1800">
                    <a:latin typeface="Tahoma" panose="020B0604030504040204" pitchFamily="34" charset="0"/>
                    <a:cs typeface="Tahoma" panose="020B0604030504040204" pitchFamily="34" charset="0"/>
                  </a:rPr>
                  <a:t> 100</a:t>
                </a:r>
                <a:endParaRPr lang="en-US" altLang="en-US" sz="1800">
                  <a:latin typeface="Tahoma" panose="020B0604030504040204" pitchFamily="34" charset="0"/>
                  <a:cs typeface="Tahoma" panose="020B0604030504040204" pitchFamily="34" charset="0"/>
                </a:endParaRPr>
              </a:p>
            </p:txBody>
          </p:sp>
          <p:sp>
            <p:nvSpPr>
              <p:cNvPr id="56342" name="Line 152">
                <a:extLst>
                  <a:ext uri="{FF2B5EF4-FFF2-40B4-BE49-F238E27FC236}">
                    <a16:creationId xmlns:a16="http://schemas.microsoft.com/office/drawing/2014/main" id="{0984069E-4CB4-4207-2D72-716D6843D3E0}"/>
                  </a:ext>
                </a:extLst>
              </p:cNvPr>
              <p:cNvSpPr>
                <a:spLocks noChangeShapeType="1"/>
              </p:cNvSpPr>
              <p:nvPr/>
            </p:nvSpPr>
            <p:spPr bwMode="auto">
              <a:xfrm flipH="1">
                <a:off x="-2246" y="2455"/>
                <a:ext cx="21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90265" name="AutoShape 153">
            <a:extLst>
              <a:ext uri="{FF2B5EF4-FFF2-40B4-BE49-F238E27FC236}">
                <a16:creationId xmlns:a16="http://schemas.microsoft.com/office/drawing/2014/main" id="{D12EC0D2-1305-A6DE-0C3F-67119306C230}"/>
              </a:ext>
            </a:extLst>
          </p:cNvPr>
          <p:cNvSpPr>
            <a:spLocks noChangeArrowheads="1"/>
          </p:cNvSpPr>
          <p:nvPr/>
        </p:nvSpPr>
        <p:spPr bwMode="auto">
          <a:xfrm>
            <a:off x="250825" y="5589588"/>
            <a:ext cx="5976938" cy="936625"/>
          </a:xfrm>
          <a:prstGeom prst="wedgeEllipseCallout">
            <a:avLst>
              <a:gd name="adj1" fmla="val 54384"/>
              <a:gd name="adj2" fmla="val 39829"/>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a:lstStyle/>
          <a:p>
            <a:pPr algn="ctr">
              <a:defRPr/>
            </a:pPr>
            <a:r>
              <a:rPr lang="ar-SA" sz="1800">
                <a:latin typeface="Tahoma" pitchFamily="34" charset="0"/>
                <a:cs typeface="Tahoma" pitchFamily="34" charset="0"/>
              </a:rPr>
              <a:t>4- تحديد الوزن النسبي للاهداف في مستوياتها المختلفة</a:t>
            </a:r>
            <a:endParaRPr lang="en-US" sz="1800">
              <a:latin typeface="Tahoma" pitchFamily="34" charset="0"/>
              <a:cs typeface="Tahoma" pitchFamily="34" charset="0"/>
            </a:endParaRPr>
          </a:p>
        </p:txBody>
      </p:sp>
      <p:grpSp>
        <p:nvGrpSpPr>
          <p:cNvPr id="56326" name="Group 154">
            <a:extLst>
              <a:ext uri="{FF2B5EF4-FFF2-40B4-BE49-F238E27FC236}">
                <a16:creationId xmlns:a16="http://schemas.microsoft.com/office/drawing/2014/main" id="{0AAE13EC-69DF-3167-B6EC-B149ED6A83A2}"/>
              </a:ext>
            </a:extLst>
          </p:cNvPr>
          <p:cNvGrpSpPr>
            <a:grpSpLocks/>
          </p:cNvGrpSpPr>
          <p:nvPr/>
        </p:nvGrpSpPr>
        <p:grpSpPr bwMode="auto">
          <a:xfrm>
            <a:off x="395288" y="4833938"/>
            <a:ext cx="4573587" cy="936625"/>
            <a:chOff x="-2881" y="2160"/>
            <a:chExt cx="2881" cy="590"/>
          </a:xfrm>
        </p:grpSpPr>
        <p:sp>
          <p:nvSpPr>
            <p:cNvPr id="90267" name="Rectangle 155">
              <a:extLst>
                <a:ext uri="{FF2B5EF4-FFF2-40B4-BE49-F238E27FC236}">
                  <a16:creationId xmlns:a16="http://schemas.microsoft.com/office/drawing/2014/main" id="{73493A85-DF80-D5FA-C82B-02B67F35AE1D}"/>
                </a:ext>
              </a:extLst>
            </p:cNvPr>
            <p:cNvSpPr>
              <a:spLocks noChangeArrowheads="1"/>
            </p:cNvSpPr>
            <p:nvPr/>
          </p:nvSpPr>
          <p:spPr bwMode="auto">
            <a:xfrm>
              <a:off x="-2881" y="2160"/>
              <a:ext cx="2881" cy="590"/>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wrap="none" anchor="ctr"/>
            <a:lstStyle/>
            <a:p>
              <a:pPr>
                <a:defRPr/>
              </a:pPr>
              <a:endParaRPr lang="ar-SA"/>
            </a:p>
          </p:txBody>
        </p:sp>
        <p:grpSp>
          <p:nvGrpSpPr>
            <p:cNvPr id="56332" name="Group 156">
              <a:extLst>
                <a:ext uri="{FF2B5EF4-FFF2-40B4-BE49-F238E27FC236}">
                  <a16:creationId xmlns:a16="http://schemas.microsoft.com/office/drawing/2014/main" id="{687BED7B-420A-D91D-C309-B7C4BA7799DD}"/>
                </a:ext>
              </a:extLst>
            </p:cNvPr>
            <p:cNvGrpSpPr>
              <a:grpSpLocks/>
            </p:cNvGrpSpPr>
            <p:nvPr/>
          </p:nvGrpSpPr>
          <p:grpSpPr bwMode="auto">
            <a:xfrm>
              <a:off x="-2858" y="2160"/>
              <a:ext cx="2858" cy="549"/>
              <a:chOff x="-2858" y="2160"/>
              <a:chExt cx="2858" cy="549"/>
            </a:xfrm>
          </p:grpSpPr>
          <p:sp>
            <p:nvSpPr>
              <p:cNvPr id="56333" name="Text Box 157">
                <a:extLst>
                  <a:ext uri="{FF2B5EF4-FFF2-40B4-BE49-F238E27FC236}">
                    <a16:creationId xmlns:a16="http://schemas.microsoft.com/office/drawing/2014/main" id="{A9DC1973-1DAC-AE2F-D8BB-7D010105A479}"/>
                  </a:ext>
                </a:extLst>
              </p:cNvPr>
              <p:cNvSpPr txBox="1">
                <a:spLocks noChangeArrowheads="1"/>
              </p:cNvSpPr>
              <p:nvPr/>
            </p:nvSpPr>
            <p:spPr bwMode="auto">
              <a:xfrm>
                <a:off x="-2314" y="2160"/>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1800">
                    <a:latin typeface="Tahoma" panose="020B0604030504040204" pitchFamily="34" charset="0"/>
                    <a:cs typeface="Tahoma" panose="020B0604030504040204" pitchFamily="34" charset="0"/>
                  </a:rPr>
                  <a:t>عدد الأهداف في ذلك المستوى</a:t>
                </a:r>
                <a:endParaRPr lang="en-US" altLang="en-US" sz="1800">
                  <a:latin typeface="Tahoma" panose="020B0604030504040204" pitchFamily="34" charset="0"/>
                  <a:cs typeface="Tahoma" panose="020B0604030504040204" pitchFamily="34" charset="0"/>
                </a:endParaRPr>
              </a:p>
            </p:txBody>
          </p:sp>
          <p:sp>
            <p:nvSpPr>
              <p:cNvPr id="56334" name="Text Box 158">
                <a:extLst>
                  <a:ext uri="{FF2B5EF4-FFF2-40B4-BE49-F238E27FC236}">
                    <a16:creationId xmlns:a16="http://schemas.microsoft.com/office/drawing/2014/main" id="{933171CC-7F21-8438-BBEE-EB54DBC78BB4}"/>
                  </a:ext>
                </a:extLst>
              </p:cNvPr>
              <p:cNvSpPr txBox="1">
                <a:spLocks noChangeArrowheads="1"/>
              </p:cNvSpPr>
              <p:nvPr/>
            </p:nvSpPr>
            <p:spPr bwMode="auto">
              <a:xfrm>
                <a:off x="-2427" y="2478"/>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sz="1800">
                    <a:latin typeface="Tahoma" panose="020B0604030504040204" pitchFamily="34" charset="0"/>
                    <a:cs typeface="Tahoma" panose="020B0604030504040204" pitchFamily="34" charset="0"/>
                  </a:rPr>
                  <a:t>مجموع أهداف المادة كاملة</a:t>
                </a:r>
                <a:endParaRPr lang="en-US" altLang="en-US" sz="1800">
                  <a:latin typeface="Tahoma" panose="020B0604030504040204" pitchFamily="34" charset="0"/>
                  <a:cs typeface="Tahoma" panose="020B0604030504040204" pitchFamily="34" charset="0"/>
                </a:endParaRPr>
              </a:p>
            </p:txBody>
          </p:sp>
          <p:sp>
            <p:nvSpPr>
              <p:cNvPr id="56335" name="Text Box 159">
                <a:extLst>
                  <a:ext uri="{FF2B5EF4-FFF2-40B4-BE49-F238E27FC236}">
                    <a16:creationId xmlns:a16="http://schemas.microsoft.com/office/drawing/2014/main" id="{1769157E-4E6F-E992-9FD5-AFADC9B57FBE}"/>
                  </a:ext>
                </a:extLst>
              </p:cNvPr>
              <p:cNvSpPr txBox="1">
                <a:spLocks noChangeArrowheads="1"/>
              </p:cNvSpPr>
              <p:nvPr/>
            </p:nvSpPr>
            <p:spPr bwMode="auto">
              <a:xfrm>
                <a:off x="-2858" y="2319"/>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en-US" altLang="en-US" sz="1800">
                    <a:latin typeface="Tahoma" panose="020B0604030504040204" pitchFamily="34" charset="0"/>
                    <a:cs typeface="Tahoma" panose="020B0604030504040204" pitchFamily="34" charset="0"/>
                  </a:rPr>
                  <a:t>X</a:t>
                </a:r>
                <a:r>
                  <a:rPr lang="ar-SA" altLang="en-US" sz="1800">
                    <a:latin typeface="Tahoma" panose="020B0604030504040204" pitchFamily="34" charset="0"/>
                    <a:cs typeface="Tahoma" panose="020B0604030504040204" pitchFamily="34" charset="0"/>
                  </a:rPr>
                  <a:t> 100</a:t>
                </a:r>
                <a:endParaRPr lang="en-US" altLang="en-US" sz="1800">
                  <a:latin typeface="Tahoma" panose="020B0604030504040204" pitchFamily="34" charset="0"/>
                  <a:cs typeface="Tahoma" panose="020B0604030504040204" pitchFamily="34" charset="0"/>
                </a:endParaRPr>
              </a:p>
            </p:txBody>
          </p:sp>
          <p:sp>
            <p:nvSpPr>
              <p:cNvPr id="56336" name="Line 160">
                <a:extLst>
                  <a:ext uri="{FF2B5EF4-FFF2-40B4-BE49-F238E27FC236}">
                    <a16:creationId xmlns:a16="http://schemas.microsoft.com/office/drawing/2014/main" id="{AEFCA482-ED5F-73D6-1D52-B30F1528BD74}"/>
                  </a:ext>
                </a:extLst>
              </p:cNvPr>
              <p:cNvSpPr>
                <a:spLocks noChangeShapeType="1"/>
              </p:cNvSpPr>
              <p:nvPr/>
            </p:nvSpPr>
            <p:spPr bwMode="auto">
              <a:xfrm flipH="1">
                <a:off x="-2246" y="2455"/>
                <a:ext cx="21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90273" name="Rectangle 161">
            <a:extLst>
              <a:ext uri="{FF2B5EF4-FFF2-40B4-BE49-F238E27FC236}">
                <a16:creationId xmlns:a16="http://schemas.microsoft.com/office/drawing/2014/main" id="{4D293DE5-45AF-79C3-A007-50A29298F177}"/>
              </a:ext>
            </a:extLst>
          </p:cNvPr>
          <p:cNvSpPr>
            <a:spLocks noChangeArrowheads="1"/>
          </p:cNvSpPr>
          <p:nvPr/>
        </p:nvSpPr>
        <p:spPr bwMode="auto">
          <a:xfrm>
            <a:off x="-1" y="0"/>
            <a:ext cx="8586303" cy="590550"/>
          </a:xfrm>
          <a:prstGeom prst="rect">
            <a:avLst/>
          </a:prstGeom>
          <a:solidFill>
            <a:srgbClr val="FF9900"/>
          </a:solidFill>
          <a:ln w="9525">
            <a:solidFill>
              <a:schemeClr val="tx1"/>
            </a:solidFill>
            <a:miter lim="800000"/>
            <a:headEnd/>
            <a:tailEnd/>
          </a:ln>
          <a:effectLst/>
        </p:spPr>
        <p:txBody>
          <a:bodyPr wrap="none" anchor="ctr"/>
          <a:lstStyle/>
          <a:p>
            <a:pPr algn="ctr">
              <a:defRPr/>
            </a:pPr>
            <a:r>
              <a:rPr lang="ar-SA" sz="1600">
                <a:solidFill>
                  <a:srgbClr val="FFFFFF"/>
                </a:solidFill>
                <a:latin typeface="Tahoma" pitchFamily="34" charset="0"/>
                <a:cs typeface="Tahoma" pitchFamily="34" charset="0"/>
              </a:rPr>
              <a:t>العدد الكلي للاسئلة</a:t>
            </a:r>
            <a:r>
              <a:rPr lang="en-US" sz="1600">
                <a:solidFill>
                  <a:srgbClr val="FFFFFF"/>
                </a:solidFill>
                <a:latin typeface="Tahoma" pitchFamily="34" charset="0"/>
                <a:cs typeface="Tahoma" pitchFamily="34" charset="0"/>
              </a:rPr>
              <a:t>x </a:t>
            </a:r>
            <a:r>
              <a:rPr lang="ar-SA" sz="1600">
                <a:solidFill>
                  <a:srgbClr val="FFFFFF"/>
                </a:solidFill>
                <a:latin typeface="Tahoma" pitchFamily="34" charset="0"/>
                <a:cs typeface="Tahoma" pitchFamily="34" charset="0"/>
              </a:rPr>
              <a:t>  الوزن النسبي لأهمية الموضوع </a:t>
            </a:r>
            <a:r>
              <a:rPr lang="en-US" sz="1600">
                <a:solidFill>
                  <a:srgbClr val="FFFFFF"/>
                </a:solidFill>
                <a:latin typeface="Tahoma" pitchFamily="34" charset="0"/>
                <a:cs typeface="Tahoma" pitchFamily="34" charset="0"/>
              </a:rPr>
              <a:t>x</a:t>
            </a:r>
            <a:r>
              <a:rPr lang="ar-SA" sz="1600">
                <a:solidFill>
                  <a:srgbClr val="FFFFFF"/>
                </a:solidFill>
                <a:latin typeface="Tahoma" pitchFamily="34" charset="0"/>
                <a:cs typeface="Tahoma" pitchFamily="34" charset="0"/>
              </a:rPr>
              <a:t> الوزن النسبي لاهداف المستوى</a:t>
            </a:r>
            <a:endParaRPr lang="en-US" sz="1600">
              <a:solidFill>
                <a:srgbClr val="FFFFFF"/>
              </a:solidFill>
              <a:latin typeface="Tahoma" pitchFamily="34" charset="0"/>
              <a:cs typeface="Tahoma" pitchFamily="34" charset="0"/>
            </a:endParaRPr>
          </a:p>
        </p:txBody>
      </p:sp>
      <p:sp>
        <p:nvSpPr>
          <p:cNvPr id="56328" name="Line 162">
            <a:extLst>
              <a:ext uri="{FF2B5EF4-FFF2-40B4-BE49-F238E27FC236}">
                <a16:creationId xmlns:a16="http://schemas.microsoft.com/office/drawing/2014/main" id="{2D019AD4-69A0-44B9-5E00-9056696465FC}"/>
              </a:ext>
            </a:extLst>
          </p:cNvPr>
          <p:cNvSpPr>
            <a:spLocks noChangeShapeType="1"/>
          </p:cNvSpPr>
          <p:nvPr/>
        </p:nvSpPr>
        <p:spPr bwMode="auto">
          <a:xfrm>
            <a:off x="5688013" y="404813"/>
            <a:ext cx="504825" cy="1619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275" name="Rectangle 163">
            <a:extLst>
              <a:ext uri="{FF2B5EF4-FFF2-40B4-BE49-F238E27FC236}">
                <a16:creationId xmlns:a16="http://schemas.microsoft.com/office/drawing/2014/main" id="{41925C94-54B3-4410-1EDB-74FC40C350D2}"/>
              </a:ext>
            </a:extLst>
          </p:cNvPr>
          <p:cNvSpPr>
            <a:spLocks noChangeArrowheads="1"/>
          </p:cNvSpPr>
          <p:nvPr/>
        </p:nvSpPr>
        <p:spPr bwMode="auto">
          <a:xfrm>
            <a:off x="395288" y="3933825"/>
            <a:ext cx="7634287" cy="468313"/>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wrap="none" anchor="ctr"/>
          <a:lstStyle/>
          <a:p>
            <a:pPr algn="ctr">
              <a:defRPr/>
            </a:pPr>
            <a:r>
              <a:rPr lang="ar-SA" sz="1600">
                <a:latin typeface="Tahoma" pitchFamily="34" charset="0"/>
                <a:cs typeface="Tahoma" pitchFamily="34" charset="0"/>
              </a:rPr>
              <a:t>الدرجة النهائية للاختبار</a:t>
            </a:r>
            <a:r>
              <a:rPr lang="en-US" sz="1600">
                <a:latin typeface="Tahoma" pitchFamily="34" charset="0"/>
                <a:cs typeface="Tahoma" pitchFamily="34" charset="0"/>
              </a:rPr>
              <a:t>x </a:t>
            </a:r>
            <a:r>
              <a:rPr lang="ar-SA" sz="1600">
                <a:latin typeface="Tahoma" pitchFamily="34" charset="0"/>
                <a:cs typeface="Tahoma" pitchFamily="34" charset="0"/>
              </a:rPr>
              <a:t>  الوزن النسبي لأهمية الموضوع </a:t>
            </a:r>
            <a:r>
              <a:rPr lang="en-US" sz="1600">
                <a:latin typeface="Tahoma" pitchFamily="34" charset="0"/>
                <a:cs typeface="Tahoma" pitchFamily="34" charset="0"/>
              </a:rPr>
              <a:t>x</a:t>
            </a:r>
            <a:r>
              <a:rPr lang="ar-SA" sz="1600">
                <a:latin typeface="Tahoma" pitchFamily="34" charset="0"/>
                <a:cs typeface="Tahoma" pitchFamily="34" charset="0"/>
              </a:rPr>
              <a:t> الوزن النسبي لاهداف المستوى</a:t>
            </a:r>
            <a:endParaRPr lang="en-US" sz="1600">
              <a:latin typeface="Tahoma" pitchFamily="34" charset="0"/>
              <a:cs typeface="Tahoma" pitchFamily="34" charset="0"/>
            </a:endParaRPr>
          </a:p>
        </p:txBody>
      </p:sp>
      <p:sp>
        <p:nvSpPr>
          <p:cNvPr id="56330" name="Line 164">
            <a:extLst>
              <a:ext uri="{FF2B5EF4-FFF2-40B4-BE49-F238E27FC236}">
                <a16:creationId xmlns:a16="http://schemas.microsoft.com/office/drawing/2014/main" id="{28CAAC07-AFD6-16B6-151B-F03E4131CCE4}"/>
              </a:ext>
            </a:extLst>
          </p:cNvPr>
          <p:cNvSpPr>
            <a:spLocks noChangeShapeType="1"/>
          </p:cNvSpPr>
          <p:nvPr/>
        </p:nvSpPr>
        <p:spPr bwMode="auto">
          <a:xfrm flipH="1" flipV="1">
            <a:off x="6192838" y="2492375"/>
            <a:ext cx="323850" cy="1512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C83A48D-293C-B8E8-0AC9-FF74D49D65B5}"/>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grpSp>
        <p:nvGrpSpPr>
          <p:cNvPr id="57346" name="Group 2">
            <a:extLst>
              <a:ext uri="{FF2B5EF4-FFF2-40B4-BE49-F238E27FC236}">
                <a16:creationId xmlns:a16="http://schemas.microsoft.com/office/drawing/2014/main" id="{65B9092F-14E6-3BBC-0EE9-8767C83AE5D4}"/>
              </a:ext>
            </a:extLst>
          </p:cNvPr>
          <p:cNvGrpSpPr>
            <a:grpSpLocks/>
          </p:cNvGrpSpPr>
          <p:nvPr/>
        </p:nvGrpSpPr>
        <p:grpSpPr bwMode="auto">
          <a:xfrm>
            <a:off x="579783" y="1041399"/>
            <a:ext cx="8137663" cy="5198165"/>
            <a:chOff x="204" y="368"/>
            <a:chExt cx="5394" cy="3833"/>
          </a:xfrm>
        </p:grpSpPr>
        <p:sp>
          <p:nvSpPr>
            <p:cNvPr id="57348" name="Rectangle 3">
              <a:extLst>
                <a:ext uri="{FF2B5EF4-FFF2-40B4-BE49-F238E27FC236}">
                  <a16:creationId xmlns:a16="http://schemas.microsoft.com/office/drawing/2014/main" id="{50DC076C-0124-9692-8F49-ED2C6208AD3F}"/>
                </a:ext>
              </a:extLst>
            </p:cNvPr>
            <p:cNvSpPr>
              <a:spLocks noChangeArrowheads="1"/>
            </p:cNvSpPr>
            <p:nvPr/>
          </p:nvSpPr>
          <p:spPr bwMode="auto">
            <a:xfrm>
              <a:off x="4286" y="3828"/>
              <a:ext cx="1312" cy="3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الاوزان النسبية</a:t>
              </a:r>
              <a:endParaRPr lang="en-US" altLang="en-US" sz="2000">
                <a:cs typeface="AL-Mohanad Bold" pitchFamily="2" charset="0"/>
              </a:endParaRPr>
            </a:p>
          </p:txBody>
        </p:sp>
        <p:sp>
          <p:nvSpPr>
            <p:cNvPr id="57349" name="Rectangle 4">
              <a:extLst>
                <a:ext uri="{FF2B5EF4-FFF2-40B4-BE49-F238E27FC236}">
                  <a16:creationId xmlns:a16="http://schemas.microsoft.com/office/drawing/2014/main" id="{18C29533-FF6B-CAB0-DE23-3E310563F6FA}"/>
                </a:ext>
              </a:extLst>
            </p:cNvPr>
            <p:cNvSpPr>
              <a:spLocks noChangeArrowheads="1"/>
            </p:cNvSpPr>
            <p:nvPr/>
          </p:nvSpPr>
          <p:spPr bwMode="auto">
            <a:xfrm>
              <a:off x="4286" y="3456"/>
              <a:ext cx="1312" cy="3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الدرجات</a:t>
              </a:r>
              <a:endParaRPr lang="en-US" altLang="en-US" sz="2000">
                <a:cs typeface="AL-Mohanad Bold" pitchFamily="2" charset="0"/>
              </a:endParaRPr>
            </a:p>
          </p:txBody>
        </p:sp>
        <p:sp>
          <p:nvSpPr>
            <p:cNvPr id="57350" name="Rectangle 5">
              <a:extLst>
                <a:ext uri="{FF2B5EF4-FFF2-40B4-BE49-F238E27FC236}">
                  <a16:creationId xmlns:a16="http://schemas.microsoft.com/office/drawing/2014/main" id="{EBFCBFFF-071E-021C-A342-95200C85D509}"/>
                </a:ext>
              </a:extLst>
            </p:cNvPr>
            <p:cNvSpPr>
              <a:spLocks noChangeArrowheads="1"/>
            </p:cNvSpPr>
            <p:nvPr/>
          </p:nvSpPr>
          <p:spPr bwMode="auto">
            <a:xfrm>
              <a:off x="4286" y="3083"/>
              <a:ext cx="1312" cy="3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cs typeface="AL-Mohanad Bold" pitchFamily="2" charset="0"/>
                </a:rPr>
                <a:t>مجموع الاسئلة</a:t>
              </a:r>
              <a:endParaRPr lang="en-US" altLang="en-US" sz="2000">
                <a:cs typeface="AL-Mohanad Bold" pitchFamily="2" charset="0"/>
              </a:endParaRPr>
            </a:p>
          </p:txBody>
        </p:sp>
        <p:sp>
          <p:nvSpPr>
            <p:cNvPr id="57351" name="Rectangle 6">
              <a:extLst>
                <a:ext uri="{FF2B5EF4-FFF2-40B4-BE49-F238E27FC236}">
                  <a16:creationId xmlns:a16="http://schemas.microsoft.com/office/drawing/2014/main" id="{C2BCFD14-2B88-A4E0-F747-8F0C5210FB1A}"/>
                </a:ext>
              </a:extLst>
            </p:cNvPr>
            <p:cNvSpPr>
              <a:spLocks noChangeArrowheads="1"/>
            </p:cNvSpPr>
            <p:nvPr/>
          </p:nvSpPr>
          <p:spPr bwMode="auto">
            <a:xfrm>
              <a:off x="4286" y="2760"/>
              <a:ext cx="657" cy="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7352" name="Rectangle 7">
              <a:extLst>
                <a:ext uri="{FF2B5EF4-FFF2-40B4-BE49-F238E27FC236}">
                  <a16:creationId xmlns:a16="http://schemas.microsoft.com/office/drawing/2014/main" id="{0A0D8B2D-FF07-9729-3D26-A7FD540F4278}"/>
                </a:ext>
              </a:extLst>
            </p:cNvPr>
            <p:cNvSpPr>
              <a:spLocks noChangeArrowheads="1"/>
            </p:cNvSpPr>
            <p:nvPr/>
          </p:nvSpPr>
          <p:spPr bwMode="auto">
            <a:xfrm>
              <a:off x="4943" y="2405"/>
              <a:ext cx="655" cy="6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موضوع 3</a:t>
              </a:r>
            </a:p>
            <a:p>
              <a:pPr algn="ctr" eaLnBrk="1" hangingPunct="1">
                <a:spcBef>
                  <a:spcPct val="20000"/>
                </a:spcBef>
              </a:pPr>
              <a:r>
                <a:rPr lang="ar-SA" altLang="en-US" sz="1600">
                  <a:cs typeface="AL-Mohanad Bold" pitchFamily="2" charset="0"/>
                </a:rPr>
                <a:t>(2 حصتان)</a:t>
              </a:r>
              <a:endParaRPr lang="en-US" altLang="en-US" sz="1600">
                <a:cs typeface="AL-Mohanad Bold" pitchFamily="2" charset="0"/>
              </a:endParaRPr>
            </a:p>
          </p:txBody>
        </p:sp>
        <p:sp>
          <p:nvSpPr>
            <p:cNvPr id="57353" name="Rectangle 8">
              <a:extLst>
                <a:ext uri="{FF2B5EF4-FFF2-40B4-BE49-F238E27FC236}">
                  <a16:creationId xmlns:a16="http://schemas.microsoft.com/office/drawing/2014/main" id="{1A9D3672-CB05-8B66-32C9-5F84A14EEF3C}"/>
                </a:ext>
              </a:extLst>
            </p:cNvPr>
            <p:cNvSpPr>
              <a:spLocks noChangeArrowheads="1"/>
            </p:cNvSpPr>
            <p:nvPr/>
          </p:nvSpPr>
          <p:spPr bwMode="auto">
            <a:xfrm>
              <a:off x="4286" y="2405"/>
              <a:ext cx="657" cy="3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7354" name="Rectangle 9">
              <a:extLst>
                <a:ext uri="{FF2B5EF4-FFF2-40B4-BE49-F238E27FC236}">
                  <a16:creationId xmlns:a16="http://schemas.microsoft.com/office/drawing/2014/main" id="{B303F09B-EB72-CF8D-0E51-67D0374061EE}"/>
                </a:ext>
              </a:extLst>
            </p:cNvPr>
            <p:cNvSpPr>
              <a:spLocks noChangeArrowheads="1"/>
            </p:cNvSpPr>
            <p:nvPr/>
          </p:nvSpPr>
          <p:spPr bwMode="auto">
            <a:xfrm>
              <a:off x="4286" y="2082"/>
              <a:ext cx="657" cy="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7355" name="Rectangle 10">
              <a:extLst>
                <a:ext uri="{FF2B5EF4-FFF2-40B4-BE49-F238E27FC236}">
                  <a16:creationId xmlns:a16="http://schemas.microsoft.com/office/drawing/2014/main" id="{14A24A7D-60AC-EEFE-A172-D6B6A06C9ED6}"/>
                </a:ext>
              </a:extLst>
            </p:cNvPr>
            <p:cNvSpPr>
              <a:spLocks noChangeArrowheads="1"/>
            </p:cNvSpPr>
            <p:nvPr/>
          </p:nvSpPr>
          <p:spPr bwMode="auto">
            <a:xfrm>
              <a:off x="4943" y="1725"/>
              <a:ext cx="655" cy="6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موضوع  2</a:t>
              </a:r>
            </a:p>
            <a:p>
              <a:pPr algn="ctr" eaLnBrk="1" hangingPunct="1">
                <a:spcBef>
                  <a:spcPct val="20000"/>
                </a:spcBef>
              </a:pPr>
              <a:r>
                <a:rPr lang="ar-SA" altLang="en-US" sz="1600">
                  <a:cs typeface="AL-Mohanad Bold" pitchFamily="2" charset="0"/>
                </a:rPr>
                <a:t>(2 حصص)</a:t>
              </a:r>
              <a:endParaRPr lang="en-US" altLang="en-US" sz="1600">
                <a:cs typeface="AL-Mohanad Bold" pitchFamily="2" charset="0"/>
              </a:endParaRPr>
            </a:p>
          </p:txBody>
        </p:sp>
        <p:sp>
          <p:nvSpPr>
            <p:cNvPr id="57356" name="Rectangle 11">
              <a:extLst>
                <a:ext uri="{FF2B5EF4-FFF2-40B4-BE49-F238E27FC236}">
                  <a16:creationId xmlns:a16="http://schemas.microsoft.com/office/drawing/2014/main" id="{82755B46-E67A-F2E2-6CD5-02EB299032B0}"/>
                </a:ext>
              </a:extLst>
            </p:cNvPr>
            <p:cNvSpPr>
              <a:spLocks noChangeArrowheads="1"/>
            </p:cNvSpPr>
            <p:nvPr/>
          </p:nvSpPr>
          <p:spPr bwMode="auto">
            <a:xfrm>
              <a:off x="4286" y="1725"/>
              <a:ext cx="657" cy="3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7357" name="Rectangle 12">
              <a:extLst>
                <a:ext uri="{FF2B5EF4-FFF2-40B4-BE49-F238E27FC236}">
                  <a16:creationId xmlns:a16="http://schemas.microsoft.com/office/drawing/2014/main" id="{0DB27792-F8E3-2B05-7290-2078216E2006}"/>
                </a:ext>
              </a:extLst>
            </p:cNvPr>
            <p:cNvSpPr>
              <a:spLocks noChangeArrowheads="1"/>
            </p:cNvSpPr>
            <p:nvPr/>
          </p:nvSpPr>
          <p:spPr bwMode="auto">
            <a:xfrm>
              <a:off x="4286" y="1402"/>
              <a:ext cx="657" cy="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الدرجة</a:t>
              </a:r>
              <a:endParaRPr lang="en-US" altLang="en-US" sz="1600">
                <a:cs typeface="AL-Mohanad Bold" pitchFamily="2" charset="0"/>
              </a:endParaRPr>
            </a:p>
          </p:txBody>
        </p:sp>
        <p:sp>
          <p:nvSpPr>
            <p:cNvPr id="57358" name="Rectangle 13">
              <a:extLst>
                <a:ext uri="{FF2B5EF4-FFF2-40B4-BE49-F238E27FC236}">
                  <a16:creationId xmlns:a16="http://schemas.microsoft.com/office/drawing/2014/main" id="{4D817782-C5F7-9D6E-4DD4-0F36F7B6CE99}"/>
                </a:ext>
              </a:extLst>
            </p:cNvPr>
            <p:cNvSpPr>
              <a:spLocks noChangeArrowheads="1"/>
            </p:cNvSpPr>
            <p:nvPr/>
          </p:nvSpPr>
          <p:spPr bwMode="auto">
            <a:xfrm>
              <a:off x="4943" y="1046"/>
              <a:ext cx="655" cy="6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موضوع  1</a:t>
              </a:r>
            </a:p>
            <a:p>
              <a:pPr algn="ctr" eaLnBrk="1" hangingPunct="1">
                <a:spcBef>
                  <a:spcPct val="20000"/>
                </a:spcBef>
              </a:pPr>
              <a:r>
                <a:rPr lang="ar-SA" altLang="en-US" sz="1600">
                  <a:cs typeface="AL-Mohanad Bold" pitchFamily="2" charset="0"/>
                </a:rPr>
                <a:t>(4حصص)</a:t>
              </a:r>
              <a:endParaRPr lang="en-US" altLang="en-US" sz="1600">
                <a:cs typeface="AL-Mohanad Bold" pitchFamily="2" charset="0"/>
              </a:endParaRPr>
            </a:p>
          </p:txBody>
        </p:sp>
        <p:sp>
          <p:nvSpPr>
            <p:cNvPr id="57359" name="Rectangle 14">
              <a:extLst>
                <a:ext uri="{FF2B5EF4-FFF2-40B4-BE49-F238E27FC236}">
                  <a16:creationId xmlns:a16="http://schemas.microsoft.com/office/drawing/2014/main" id="{14B19CBE-BB59-7971-D78C-F9CCA5A59DBF}"/>
                </a:ext>
              </a:extLst>
            </p:cNvPr>
            <p:cNvSpPr>
              <a:spLocks noChangeArrowheads="1"/>
            </p:cNvSpPr>
            <p:nvPr/>
          </p:nvSpPr>
          <p:spPr bwMode="auto">
            <a:xfrm>
              <a:off x="4286" y="1046"/>
              <a:ext cx="657" cy="3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الاسئلة</a:t>
              </a:r>
              <a:endParaRPr lang="en-US" altLang="en-US" sz="1600">
                <a:cs typeface="AL-Mohanad Bold" pitchFamily="2" charset="0"/>
              </a:endParaRPr>
            </a:p>
          </p:txBody>
        </p:sp>
        <p:sp>
          <p:nvSpPr>
            <p:cNvPr id="57360" name="Rectangle 15">
              <a:extLst>
                <a:ext uri="{FF2B5EF4-FFF2-40B4-BE49-F238E27FC236}">
                  <a16:creationId xmlns:a16="http://schemas.microsoft.com/office/drawing/2014/main" id="{67D60FF8-D089-BEAF-7B8D-028C3AAD9EE1}"/>
                </a:ext>
              </a:extLst>
            </p:cNvPr>
            <p:cNvSpPr>
              <a:spLocks noChangeArrowheads="1"/>
            </p:cNvSpPr>
            <p:nvPr/>
          </p:nvSpPr>
          <p:spPr bwMode="auto">
            <a:xfrm>
              <a:off x="4943" y="368"/>
              <a:ext cx="655" cy="6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الموضوعات</a:t>
              </a:r>
              <a:endParaRPr lang="en-US" altLang="en-US" sz="1800">
                <a:cs typeface="AL-Mohanad Bold" pitchFamily="2" charset="0"/>
              </a:endParaRPr>
            </a:p>
          </p:txBody>
        </p:sp>
        <p:sp>
          <p:nvSpPr>
            <p:cNvPr id="57361" name="Rectangle 16">
              <a:extLst>
                <a:ext uri="{FF2B5EF4-FFF2-40B4-BE49-F238E27FC236}">
                  <a16:creationId xmlns:a16="http://schemas.microsoft.com/office/drawing/2014/main" id="{2BE60957-4497-7549-5492-1090D81B4F08}"/>
                </a:ext>
              </a:extLst>
            </p:cNvPr>
            <p:cNvSpPr>
              <a:spLocks noChangeArrowheads="1"/>
            </p:cNvSpPr>
            <p:nvPr/>
          </p:nvSpPr>
          <p:spPr bwMode="auto">
            <a:xfrm>
              <a:off x="4286" y="368"/>
              <a:ext cx="657" cy="6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الاسئلة</a:t>
              </a:r>
            </a:p>
            <a:p>
              <a:pPr algn="ctr" eaLnBrk="1" hangingPunct="1">
                <a:spcBef>
                  <a:spcPct val="20000"/>
                </a:spcBef>
              </a:pPr>
              <a:r>
                <a:rPr lang="ar-SA" altLang="en-US" sz="1800">
                  <a:cs typeface="AL-Mohanad Bold" pitchFamily="2" charset="0"/>
                </a:rPr>
                <a:t>والدرجات</a:t>
              </a:r>
              <a:endParaRPr lang="en-US" altLang="en-US" sz="1800">
                <a:cs typeface="AL-Mohanad Bold" pitchFamily="2" charset="0"/>
              </a:endParaRPr>
            </a:p>
          </p:txBody>
        </p:sp>
        <p:sp>
          <p:nvSpPr>
            <p:cNvPr id="57362" name="Line 17">
              <a:extLst>
                <a:ext uri="{FF2B5EF4-FFF2-40B4-BE49-F238E27FC236}">
                  <a16:creationId xmlns:a16="http://schemas.microsoft.com/office/drawing/2014/main" id="{99AD20B0-E6FA-ED45-C167-12D36383A392}"/>
                </a:ext>
              </a:extLst>
            </p:cNvPr>
            <p:cNvSpPr>
              <a:spLocks noChangeShapeType="1"/>
            </p:cNvSpPr>
            <p:nvPr/>
          </p:nvSpPr>
          <p:spPr bwMode="auto">
            <a:xfrm>
              <a:off x="4286" y="368"/>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63" name="Line 18">
              <a:extLst>
                <a:ext uri="{FF2B5EF4-FFF2-40B4-BE49-F238E27FC236}">
                  <a16:creationId xmlns:a16="http://schemas.microsoft.com/office/drawing/2014/main" id="{771E1B01-0B9C-4C70-6F07-F2261FEDAE9C}"/>
                </a:ext>
              </a:extLst>
            </p:cNvPr>
            <p:cNvSpPr>
              <a:spLocks noChangeShapeType="1"/>
            </p:cNvSpPr>
            <p:nvPr/>
          </p:nvSpPr>
          <p:spPr bwMode="auto">
            <a:xfrm>
              <a:off x="4286" y="1402"/>
              <a:ext cx="6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64" name="Line 19">
              <a:extLst>
                <a:ext uri="{FF2B5EF4-FFF2-40B4-BE49-F238E27FC236}">
                  <a16:creationId xmlns:a16="http://schemas.microsoft.com/office/drawing/2014/main" id="{5988C87D-0A14-32C8-30EA-3CF085455F7E}"/>
                </a:ext>
              </a:extLst>
            </p:cNvPr>
            <p:cNvSpPr>
              <a:spLocks noChangeShapeType="1"/>
            </p:cNvSpPr>
            <p:nvPr/>
          </p:nvSpPr>
          <p:spPr bwMode="auto">
            <a:xfrm>
              <a:off x="4286" y="1725"/>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65" name="Line 20">
              <a:extLst>
                <a:ext uri="{FF2B5EF4-FFF2-40B4-BE49-F238E27FC236}">
                  <a16:creationId xmlns:a16="http://schemas.microsoft.com/office/drawing/2014/main" id="{B2AF896A-0736-1EBC-BFE1-F39A454BC68E}"/>
                </a:ext>
              </a:extLst>
            </p:cNvPr>
            <p:cNvSpPr>
              <a:spLocks noChangeShapeType="1"/>
            </p:cNvSpPr>
            <p:nvPr/>
          </p:nvSpPr>
          <p:spPr bwMode="auto">
            <a:xfrm>
              <a:off x="4286" y="2082"/>
              <a:ext cx="6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66" name="Line 21">
              <a:extLst>
                <a:ext uri="{FF2B5EF4-FFF2-40B4-BE49-F238E27FC236}">
                  <a16:creationId xmlns:a16="http://schemas.microsoft.com/office/drawing/2014/main" id="{74C5EFFC-1A69-4C87-01EA-7D991DCD76B4}"/>
                </a:ext>
              </a:extLst>
            </p:cNvPr>
            <p:cNvSpPr>
              <a:spLocks noChangeShapeType="1"/>
            </p:cNvSpPr>
            <p:nvPr/>
          </p:nvSpPr>
          <p:spPr bwMode="auto">
            <a:xfrm>
              <a:off x="4286" y="2405"/>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67" name="Line 22">
              <a:extLst>
                <a:ext uri="{FF2B5EF4-FFF2-40B4-BE49-F238E27FC236}">
                  <a16:creationId xmlns:a16="http://schemas.microsoft.com/office/drawing/2014/main" id="{4C373AB3-1571-CEE4-1CA6-D1C2F88D5F91}"/>
                </a:ext>
              </a:extLst>
            </p:cNvPr>
            <p:cNvSpPr>
              <a:spLocks noChangeShapeType="1"/>
            </p:cNvSpPr>
            <p:nvPr/>
          </p:nvSpPr>
          <p:spPr bwMode="auto">
            <a:xfrm>
              <a:off x="4286" y="2760"/>
              <a:ext cx="6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68" name="Line 23">
              <a:extLst>
                <a:ext uri="{FF2B5EF4-FFF2-40B4-BE49-F238E27FC236}">
                  <a16:creationId xmlns:a16="http://schemas.microsoft.com/office/drawing/2014/main" id="{43949693-E9C6-6EE1-5CDA-C7F057917458}"/>
                </a:ext>
              </a:extLst>
            </p:cNvPr>
            <p:cNvSpPr>
              <a:spLocks noChangeShapeType="1"/>
            </p:cNvSpPr>
            <p:nvPr/>
          </p:nvSpPr>
          <p:spPr bwMode="auto">
            <a:xfrm>
              <a:off x="4286" y="3083"/>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69" name="Line 24">
              <a:extLst>
                <a:ext uri="{FF2B5EF4-FFF2-40B4-BE49-F238E27FC236}">
                  <a16:creationId xmlns:a16="http://schemas.microsoft.com/office/drawing/2014/main" id="{AB08DA87-50B2-AE55-444C-EF119D3642A8}"/>
                </a:ext>
              </a:extLst>
            </p:cNvPr>
            <p:cNvSpPr>
              <a:spLocks noChangeShapeType="1"/>
            </p:cNvSpPr>
            <p:nvPr/>
          </p:nvSpPr>
          <p:spPr bwMode="auto">
            <a:xfrm>
              <a:off x="4286" y="3456"/>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70" name="Line 25">
              <a:extLst>
                <a:ext uri="{FF2B5EF4-FFF2-40B4-BE49-F238E27FC236}">
                  <a16:creationId xmlns:a16="http://schemas.microsoft.com/office/drawing/2014/main" id="{5B08C901-0B4E-A48E-222A-B66A68766F52}"/>
                </a:ext>
              </a:extLst>
            </p:cNvPr>
            <p:cNvSpPr>
              <a:spLocks noChangeShapeType="1"/>
            </p:cNvSpPr>
            <p:nvPr/>
          </p:nvSpPr>
          <p:spPr bwMode="auto">
            <a:xfrm>
              <a:off x="4286" y="4201"/>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71" name="Line 26">
              <a:extLst>
                <a:ext uri="{FF2B5EF4-FFF2-40B4-BE49-F238E27FC236}">
                  <a16:creationId xmlns:a16="http://schemas.microsoft.com/office/drawing/2014/main" id="{6BC8C848-86F3-EE3C-5AF8-FD059D2C4865}"/>
                </a:ext>
              </a:extLst>
            </p:cNvPr>
            <p:cNvSpPr>
              <a:spLocks noChangeShapeType="1"/>
            </p:cNvSpPr>
            <p:nvPr/>
          </p:nvSpPr>
          <p:spPr bwMode="auto">
            <a:xfrm>
              <a:off x="4286" y="368"/>
              <a:ext cx="0" cy="383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72" name="Line 27">
              <a:extLst>
                <a:ext uri="{FF2B5EF4-FFF2-40B4-BE49-F238E27FC236}">
                  <a16:creationId xmlns:a16="http://schemas.microsoft.com/office/drawing/2014/main" id="{81527393-071B-BE14-F68A-1D22A3D56D03}"/>
                </a:ext>
              </a:extLst>
            </p:cNvPr>
            <p:cNvSpPr>
              <a:spLocks noChangeShapeType="1"/>
            </p:cNvSpPr>
            <p:nvPr/>
          </p:nvSpPr>
          <p:spPr bwMode="auto">
            <a:xfrm>
              <a:off x="4943" y="368"/>
              <a:ext cx="0" cy="6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73" name="Line 28">
              <a:extLst>
                <a:ext uri="{FF2B5EF4-FFF2-40B4-BE49-F238E27FC236}">
                  <a16:creationId xmlns:a16="http://schemas.microsoft.com/office/drawing/2014/main" id="{4DBF3EBC-78FB-8033-DCF2-DA84DB0B414E}"/>
                </a:ext>
              </a:extLst>
            </p:cNvPr>
            <p:cNvSpPr>
              <a:spLocks noChangeShapeType="1"/>
            </p:cNvSpPr>
            <p:nvPr/>
          </p:nvSpPr>
          <p:spPr bwMode="auto">
            <a:xfrm>
              <a:off x="5598" y="368"/>
              <a:ext cx="0" cy="383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74" name="Line 29">
              <a:extLst>
                <a:ext uri="{FF2B5EF4-FFF2-40B4-BE49-F238E27FC236}">
                  <a16:creationId xmlns:a16="http://schemas.microsoft.com/office/drawing/2014/main" id="{B3D14AC6-D7C4-2587-4260-FB976905420D}"/>
                </a:ext>
              </a:extLst>
            </p:cNvPr>
            <p:cNvSpPr>
              <a:spLocks noChangeShapeType="1"/>
            </p:cNvSpPr>
            <p:nvPr/>
          </p:nvSpPr>
          <p:spPr bwMode="auto">
            <a:xfrm>
              <a:off x="4286" y="1046"/>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75" name="Line 30">
              <a:extLst>
                <a:ext uri="{FF2B5EF4-FFF2-40B4-BE49-F238E27FC236}">
                  <a16:creationId xmlns:a16="http://schemas.microsoft.com/office/drawing/2014/main" id="{521D0816-44AF-45EB-1699-F9CBD670EC6F}"/>
                </a:ext>
              </a:extLst>
            </p:cNvPr>
            <p:cNvSpPr>
              <a:spLocks noChangeShapeType="1"/>
            </p:cNvSpPr>
            <p:nvPr/>
          </p:nvSpPr>
          <p:spPr bwMode="auto">
            <a:xfrm>
              <a:off x="4943" y="1046"/>
              <a:ext cx="0" cy="203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76" name="Line 31">
              <a:extLst>
                <a:ext uri="{FF2B5EF4-FFF2-40B4-BE49-F238E27FC236}">
                  <a16:creationId xmlns:a16="http://schemas.microsoft.com/office/drawing/2014/main" id="{D24607C2-DD60-D266-5812-073C0C9BCF0F}"/>
                </a:ext>
              </a:extLst>
            </p:cNvPr>
            <p:cNvSpPr>
              <a:spLocks noChangeShapeType="1"/>
            </p:cNvSpPr>
            <p:nvPr/>
          </p:nvSpPr>
          <p:spPr bwMode="auto">
            <a:xfrm>
              <a:off x="4286" y="3828"/>
              <a:ext cx="1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7" name="Rectangle 32">
              <a:extLst>
                <a:ext uri="{FF2B5EF4-FFF2-40B4-BE49-F238E27FC236}">
                  <a16:creationId xmlns:a16="http://schemas.microsoft.com/office/drawing/2014/main" id="{71C6EBDB-2E2D-5524-5BE6-91262A434E77}"/>
                </a:ext>
              </a:extLst>
            </p:cNvPr>
            <p:cNvSpPr>
              <a:spLocks noChangeArrowheads="1"/>
            </p:cNvSpPr>
            <p:nvPr/>
          </p:nvSpPr>
          <p:spPr bwMode="auto">
            <a:xfrm>
              <a:off x="3776" y="712"/>
              <a:ext cx="511" cy="3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التذكر</a:t>
              </a:r>
            </a:p>
            <a:p>
              <a:pPr algn="ctr" eaLnBrk="1" hangingPunct="1">
                <a:spcBef>
                  <a:spcPct val="20000"/>
                </a:spcBef>
              </a:pPr>
              <a:r>
                <a:rPr lang="ar-SA" altLang="en-US" sz="1600">
                  <a:cs typeface="AL-Mohanad Bold" pitchFamily="2" charset="0"/>
                </a:rPr>
                <a:t>20هدف</a:t>
              </a:r>
              <a:endParaRPr lang="en-US" altLang="en-US" sz="1600">
                <a:cs typeface="AL-Mohanad Bold" pitchFamily="2" charset="0"/>
              </a:endParaRPr>
            </a:p>
          </p:txBody>
        </p:sp>
        <p:sp>
          <p:nvSpPr>
            <p:cNvPr id="57378" name="Rectangle 33">
              <a:extLst>
                <a:ext uri="{FF2B5EF4-FFF2-40B4-BE49-F238E27FC236}">
                  <a16:creationId xmlns:a16="http://schemas.microsoft.com/office/drawing/2014/main" id="{F940A612-EE14-0F44-A183-36F49C953199}"/>
                </a:ext>
              </a:extLst>
            </p:cNvPr>
            <p:cNvSpPr>
              <a:spLocks noChangeArrowheads="1"/>
            </p:cNvSpPr>
            <p:nvPr/>
          </p:nvSpPr>
          <p:spPr bwMode="auto">
            <a:xfrm>
              <a:off x="3266" y="712"/>
              <a:ext cx="510" cy="3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الفهم</a:t>
              </a:r>
            </a:p>
            <a:p>
              <a:pPr algn="ctr" eaLnBrk="1" hangingPunct="1">
                <a:spcBef>
                  <a:spcPct val="20000"/>
                </a:spcBef>
              </a:pPr>
              <a:r>
                <a:rPr lang="ar-SA" altLang="en-US" sz="1600">
                  <a:cs typeface="AL-Mohanad Bold" pitchFamily="2" charset="0"/>
                </a:rPr>
                <a:t>15هدف</a:t>
              </a:r>
              <a:endParaRPr lang="en-US" altLang="en-US" sz="1600">
                <a:cs typeface="AL-Mohanad Bold" pitchFamily="2" charset="0"/>
              </a:endParaRPr>
            </a:p>
          </p:txBody>
        </p:sp>
        <p:sp>
          <p:nvSpPr>
            <p:cNvPr id="57379" name="Rectangle 34">
              <a:extLst>
                <a:ext uri="{FF2B5EF4-FFF2-40B4-BE49-F238E27FC236}">
                  <a16:creationId xmlns:a16="http://schemas.microsoft.com/office/drawing/2014/main" id="{4D429776-7311-D084-9C00-95B9D923FC0D}"/>
                </a:ext>
              </a:extLst>
            </p:cNvPr>
            <p:cNvSpPr>
              <a:spLocks noChangeArrowheads="1"/>
            </p:cNvSpPr>
            <p:nvPr/>
          </p:nvSpPr>
          <p:spPr bwMode="auto">
            <a:xfrm>
              <a:off x="2755" y="712"/>
              <a:ext cx="511" cy="3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التطبيق</a:t>
              </a:r>
            </a:p>
            <a:p>
              <a:pPr algn="ctr" eaLnBrk="1" hangingPunct="1">
                <a:spcBef>
                  <a:spcPct val="20000"/>
                </a:spcBef>
              </a:pPr>
              <a:r>
                <a:rPr lang="ar-SA" altLang="en-US" sz="1600">
                  <a:cs typeface="AL-Mohanad Bold" pitchFamily="2" charset="0"/>
                </a:rPr>
                <a:t>10 أهداف</a:t>
              </a:r>
              <a:endParaRPr lang="en-US" altLang="en-US" sz="1600">
                <a:cs typeface="AL-Mohanad Bold" pitchFamily="2" charset="0"/>
              </a:endParaRPr>
            </a:p>
          </p:txBody>
        </p:sp>
        <p:sp>
          <p:nvSpPr>
            <p:cNvPr id="57380" name="Rectangle 35">
              <a:extLst>
                <a:ext uri="{FF2B5EF4-FFF2-40B4-BE49-F238E27FC236}">
                  <a16:creationId xmlns:a16="http://schemas.microsoft.com/office/drawing/2014/main" id="{6635C82F-2990-DC9E-A6CB-52956F5A41C0}"/>
                </a:ext>
              </a:extLst>
            </p:cNvPr>
            <p:cNvSpPr>
              <a:spLocks noChangeArrowheads="1"/>
            </p:cNvSpPr>
            <p:nvPr/>
          </p:nvSpPr>
          <p:spPr bwMode="auto">
            <a:xfrm>
              <a:off x="2246" y="712"/>
              <a:ext cx="509" cy="3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التحليل</a:t>
              </a:r>
            </a:p>
            <a:p>
              <a:pPr algn="ctr" eaLnBrk="1" hangingPunct="1">
                <a:spcBef>
                  <a:spcPct val="20000"/>
                </a:spcBef>
              </a:pPr>
              <a:r>
                <a:rPr lang="ar-SA" altLang="en-US" sz="1600">
                  <a:cs typeface="AL-Mohanad Bold" pitchFamily="2" charset="0"/>
                </a:rPr>
                <a:t>5 اهداف</a:t>
              </a:r>
              <a:endParaRPr lang="en-US" altLang="en-US" sz="1600">
                <a:cs typeface="AL-Mohanad Bold" pitchFamily="2" charset="0"/>
              </a:endParaRPr>
            </a:p>
          </p:txBody>
        </p:sp>
        <p:sp>
          <p:nvSpPr>
            <p:cNvPr id="57381" name="Rectangle 36">
              <a:extLst>
                <a:ext uri="{FF2B5EF4-FFF2-40B4-BE49-F238E27FC236}">
                  <a16:creationId xmlns:a16="http://schemas.microsoft.com/office/drawing/2014/main" id="{07B57AF0-15AD-E5B6-C5C9-5CBE5461B700}"/>
                </a:ext>
              </a:extLst>
            </p:cNvPr>
            <p:cNvSpPr>
              <a:spLocks noChangeArrowheads="1"/>
            </p:cNvSpPr>
            <p:nvPr/>
          </p:nvSpPr>
          <p:spPr bwMode="auto">
            <a:xfrm>
              <a:off x="1736" y="712"/>
              <a:ext cx="510" cy="3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600">
                  <a:cs typeface="AL-Mohanad Bold" pitchFamily="2" charset="0"/>
                </a:rPr>
                <a:t>............</a:t>
              </a:r>
              <a:endParaRPr lang="en-US" altLang="en-US" sz="1600">
                <a:cs typeface="AL-Mohanad Bold" pitchFamily="2" charset="0"/>
              </a:endParaRPr>
            </a:p>
          </p:txBody>
        </p:sp>
        <p:sp>
          <p:nvSpPr>
            <p:cNvPr id="57382" name="Rectangle 37">
              <a:extLst>
                <a:ext uri="{FF2B5EF4-FFF2-40B4-BE49-F238E27FC236}">
                  <a16:creationId xmlns:a16="http://schemas.microsoft.com/office/drawing/2014/main" id="{B96FC254-6208-CB23-6FC5-7717732F59C7}"/>
                </a:ext>
              </a:extLst>
            </p:cNvPr>
            <p:cNvSpPr>
              <a:spLocks noChangeArrowheads="1"/>
            </p:cNvSpPr>
            <p:nvPr/>
          </p:nvSpPr>
          <p:spPr bwMode="auto">
            <a:xfrm>
              <a:off x="1736" y="368"/>
              <a:ext cx="2551" cy="3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800">
                  <a:cs typeface="AL-Mohanad Bold" pitchFamily="2" charset="0"/>
                </a:rPr>
                <a:t>الاهداف السلوكية</a:t>
              </a:r>
              <a:endParaRPr lang="en-US" altLang="en-US" sz="1800">
                <a:cs typeface="AL-Mohanad Bold" pitchFamily="2" charset="0"/>
              </a:endParaRPr>
            </a:p>
          </p:txBody>
        </p:sp>
        <p:sp>
          <p:nvSpPr>
            <p:cNvPr id="57383" name="Rectangle 38">
              <a:extLst>
                <a:ext uri="{FF2B5EF4-FFF2-40B4-BE49-F238E27FC236}">
                  <a16:creationId xmlns:a16="http://schemas.microsoft.com/office/drawing/2014/main" id="{D8C6E513-80B2-C1A9-A878-058F51708658}"/>
                </a:ext>
              </a:extLst>
            </p:cNvPr>
            <p:cNvSpPr>
              <a:spLocks noChangeArrowheads="1"/>
            </p:cNvSpPr>
            <p:nvPr/>
          </p:nvSpPr>
          <p:spPr bwMode="auto">
            <a:xfrm>
              <a:off x="1225" y="368"/>
              <a:ext cx="511" cy="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الاسئلة</a:t>
              </a:r>
              <a:endParaRPr lang="en-US" altLang="en-US" sz="1400">
                <a:cs typeface="AL-Mohanad Bold" pitchFamily="2" charset="0"/>
              </a:endParaRPr>
            </a:p>
          </p:txBody>
        </p:sp>
        <p:sp>
          <p:nvSpPr>
            <p:cNvPr id="57384" name="Rectangle 39">
              <a:extLst>
                <a:ext uri="{FF2B5EF4-FFF2-40B4-BE49-F238E27FC236}">
                  <a16:creationId xmlns:a16="http://schemas.microsoft.com/office/drawing/2014/main" id="{A37EC935-73EA-2701-8C9F-782FA30F484D}"/>
                </a:ext>
              </a:extLst>
            </p:cNvPr>
            <p:cNvSpPr>
              <a:spLocks noChangeArrowheads="1"/>
            </p:cNvSpPr>
            <p:nvPr/>
          </p:nvSpPr>
          <p:spPr bwMode="auto">
            <a:xfrm>
              <a:off x="751" y="368"/>
              <a:ext cx="474" cy="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مجموع الدرجات</a:t>
              </a:r>
              <a:endParaRPr lang="en-US" altLang="en-US" sz="1400">
                <a:cs typeface="AL-Mohanad Bold" pitchFamily="2" charset="0"/>
              </a:endParaRPr>
            </a:p>
          </p:txBody>
        </p:sp>
        <p:sp>
          <p:nvSpPr>
            <p:cNvPr id="57385" name="Rectangle 40">
              <a:extLst>
                <a:ext uri="{FF2B5EF4-FFF2-40B4-BE49-F238E27FC236}">
                  <a16:creationId xmlns:a16="http://schemas.microsoft.com/office/drawing/2014/main" id="{88002766-4A3A-8EB2-B121-EA660DF2EFEC}"/>
                </a:ext>
              </a:extLst>
            </p:cNvPr>
            <p:cNvSpPr>
              <a:spLocks noChangeArrowheads="1"/>
            </p:cNvSpPr>
            <p:nvPr/>
          </p:nvSpPr>
          <p:spPr bwMode="auto">
            <a:xfrm>
              <a:off x="204" y="368"/>
              <a:ext cx="547" cy="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1400">
                  <a:cs typeface="AL-Mohanad Bold" pitchFamily="2" charset="0"/>
                </a:rPr>
                <a:t>الاوزان النسبية للموضوعات</a:t>
              </a:r>
              <a:endParaRPr lang="en-US" altLang="en-US" sz="1400">
                <a:cs typeface="AL-Mohanad Bold" pitchFamily="2" charset="0"/>
              </a:endParaRPr>
            </a:p>
          </p:txBody>
        </p:sp>
        <p:sp>
          <p:nvSpPr>
            <p:cNvPr id="57386" name="Line 41">
              <a:extLst>
                <a:ext uri="{FF2B5EF4-FFF2-40B4-BE49-F238E27FC236}">
                  <a16:creationId xmlns:a16="http://schemas.microsoft.com/office/drawing/2014/main" id="{F49AC02E-DFB0-61B7-471E-27B1D235DFD2}"/>
                </a:ext>
              </a:extLst>
            </p:cNvPr>
            <p:cNvSpPr>
              <a:spLocks noChangeShapeType="1"/>
            </p:cNvSpPr>
            <p:nvPr/>
          </p:nvSpPr>
          <p:spPr bwMode="auto">
            <a:xfrm>
              <a:off x="204" y="368"/>
              <a:ext cx="408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87" name="Line 42">
              <a:extLst>
                <a:ext uri="{FF2B5EF4-FFF2-40B4-BE49-F238E27FC236}">
                  <a16:creationId xmlns:a16="http://schemas.microsoft.com/office/drawing/2014/main" id="{AAC9B9E0-D17B-F44B-3016-44DA5097D2C3}"/>
                </a:ext>
              </a:extLst>
            </p:cNvPr>
            <p:cNvSpPr>
              <a:spLocks noChangeShapeType="1"/>
            </p:cNvSpPr>
            <p:nvPr/>
          </p:nvSpPr>
          <p:spPr bwMode="auto">
            <a:xfrm>
              <a:off x="204" y="1055"/>
              <a:ext cx="408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88" name="Line 43">
              <a:extLst>
                <a:ext uri="{FF2B5EF4-FFF2-40B4-BE49-F238E27FC236}">
                  <a16:creationId xmlns:a16="http://schemas.microsoft.com/office/drawing/2014/main" id="{0BD21D4B-7718-B60B-4B96-1F224BBEF3D3}"/>
                </a:ext>
              </a:extLst>
            </p:cNvPr>
            <p:cNvSpPr>
              <a:spLocks noChangeShapeType="1"/>
            </p:cNvSpPr>
            <p:nvPr/>
          </p:nvSpPr>
          <p:spPr bwMode="auto">
            <a:xfrm>
              <a:off x="204"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89" name="Line 44">
              <a:extLst>
                <a:ext uri="{FF2B5EF4-FFF2-40B4-BE49-F238E27FC236}">
                  <a16:creationId xmlns:a16="http://schemas.microsoft.com/office/drawing/2014/main" id="{94F7C9F8-D170-475B-32A5-F8BC625B6319}"/>
                </a:ext>
              </a:extLst>
            </p:cNvPr>
            <p:cNvSpPr>
              <a:spLocks noChangeShapeType="1"/>
            </p:cNvSpPr>
            <p:nvPr/>
          </p:nvSpPr>
          <p:spPr bwMode="auto">
            <a:xfrm>
              <a:off x="1225"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90" name="Line 45">
              <a:extLst>
                <a:ext uri="{FF2B5EF4-FFF2-40B4-BE49-F238E27FC236}">
                  <a16:creationId xmlns:a16="http://schemas.microsoft.com/office/drawing/2014/main" id="{3B25A562-FE89-A0A4-E53E-ECD723B9676C}"/>
                </a:ext>
              </a:extLst>
            </p:cNvPr>
            <p:cNvSpPr>
              <a:spLocks noChangeShapeType="1"/>
            </p:cNvSpPr>
            <p:nvPr/>
          </p:nvSpPr>
          <p:spPr bwMode="auto">
            <a:xfrm>
              <a:off x="4287"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91" name="Line 46">
              <a:extLst>
                <a:ext uri="{FF2B5EF4-FFF2-40B4-BE49-F238E27FC236}">
                  <a16:creationId xmlns:a16="http://schemas.microsoft.com/office/drawing/2014/main" id="{D1BB4475-7F28-F15D-94B0-CC68016680EC}"/>
                </a:ext>
              </a:extLst>
            </p:cNvPr>
            <p:cNvSpPr>
              <a:spLocks noChangeShapeType="1"/>
            </p:cNvSpPr>
            <p:nvPr/>
          </p:nvSpPr>
          <p:spPr bwMode="auto">
            <a:xfrm>
              <a:off x="2246" y="712"/>
              <a:ext cx="0" cy="3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92" name="Line 47">
              <a:extLst>
                <a:ext uri="{FF2B5EF4-FFF2-40B4-BE49-F238E27FC236}">
                  <a16:creationId xmlns:a16="http://schemas.microsoft.com/office/drawing/2014/main" id="{CEBEB029-7BAC-D063-922D-E90A63CA7C31}"/>
                </a:ext>
              </a:extLst>
            </p:cNvPr>
            <p:cNvSpPr>
              <a:spLocks noChangeShapeType="1"/>
            </p:cNvSpPr>
            <p:nvPr/>
          </p:nvSpPr>
          <p:spPr bwMode="auto">
            <a:xfrm>
              <a:off x="2755" y="712"/>
              <a:ext cx="0" cy="3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93" name="Line 48">
              <a:extLst>
                <a:ext uri="{FF2B5EF4-FFF2-40B4-BE49-F238E27FC236}">
                  <a16:creationId xmlns:a16="http://schemas.microsoft.com/office/drawing/2014/main" id="{F557DD21-79D7-9D4B-1706-082B70C84225}"/>
                </a:ext>
              </a:extLst>
            </p:cNvPr>
            <p:cNvSpPr>
              <a:spLocks noChangeShapeType="1"/>
            </p:cNvSpPr>
            <p:nvPr/>
          </p:nvSpPr>
          <p:spPr bwMode="auto">
            <a:xfrm>
              <a:off x="3266" y="712"/>
              <a:ext cx="0" cy="3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94" name="Line 49">
              <a:extLst>
                <a:ext uri="{FF2B5EF4-FFF2-40B4-BE49-F238E27FC236}">
                  <a16:creationId xmlns:a16="http://schemas.microsoft.com/office/drawing/2014/main" id="{8F393D39-180B-A707-554F-507D1634523E}"/>
                </a:ext>
              </a:extLst>
            </p:cNvPr>
            <p:cNvSpPr>
              <a:spLocks noChangeShapeType="1"/>
            </p:cNvSpPr>
            <p:nvPr/>
          </p:nvSpPr>
          <p:spPr bwMode="auto">
            <a:xfrm>
              <a:off x="3776" y="712"/>
              <a:ext cx="0" cy="3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95" name="Line 50">
              <a:extLst>
                <a:ext uri="{FF2B5EF4-FFF2-40B4-BE49-F238E27FC236}">
                  <a16:creationId xmlns:a16="http://schemas.microsoft.com/office/drawing/2014/main" id="{E94BBD87-3CC0-491B-323B-0D282BDEE973}"/>
                </a:ext>
              </a:extLst>
            </p:cNvPr>
            <p:cNvSpPr>
              <a:spLocks noChangeShapeType="1"/>
            </p:cNvSpPr>
            <p:nvPr/>
          </p:nvSpPr>
          <p:spPr bwMode="auto">
            <a:xfrm>
              <a:off x="1736" y="712"/>
              <a:ext cx="25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96" name="Line 51">
              <a:extLst>
                <a:ext uri="{FF2B5EF4-FFF2-40B4-BE49-F238E27FC236}">
                  <a16:creationId xmlns:a16="http://schemas.microsoft.com/office/drawing/2014/main" id="{4A62EE35-75A9-C92B-5ED6-DBE43A9DAD20}"/>
                </a:ext>
              </a:extLst>
            </p:cNvPr>
            <p:cNvSpPr>
              <a:spLocks noChangeShapeType="1"/>
            </p:cNvSpPr>
            <p:nvPr/>
          </p:nvSpPr>
          <p:spPr bwMode="auto">
            <a:xfrm>
              <a:off x="1736"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397" name="Line 52">
              <a:extLst>
                <a:ext uri="{FF2B5EF4-FFF2-40B4-BE49-F238E27FC236}">
                  <a16:creationId xmlns:a16="http://schemas.microsoft.com/office/drawing/2014/main" id="{C0889671-AC29-F4FE-D5F9-9FF7C1B7FBA5}"/>
                </a:ext>
              </a:extLst>
            </p:cNvPr>
            <p:cNvSpPr>
              <a:spLocks noChangeShapeType="1"/>
            </p:cNvSpPr>
            <p:nvPr/>
          </p:nvSpPr>
          <p:spPr bwMode="auto">
            <a:xfrm>
              <a:off x="751" y="368"/>
              <a:ext cx="0" cy="6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8" name="Rectangle 53">
              <a:extLst>
                <a:ext uri="{FF2B5EF4-FFF2-40B4-BE49-F238E27FC236}">
                  <a16:creationId xmlns:a16="http://schemas.microsoft.com/office/drawing/2014/main" id="{6BEA9EBD-F077-7308-267A-D69D6DC18225}"/>
                </a:ext>
              </a:extLst>
            </p:cNvPr>
            <p:cNvSpPr>
              <a:spLocks noChangeArrowheads="1"/>
            </p:cNvSpPr>
            <p:nvPr/>
          </p:nvSpPr>
          <p:spPr bwMode="auto">
            <a:xfrm>
              <a:off x="3776" y="3828"/>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7399" name="Rectangle 54">
              <a:extLst>
                <a:ext uri="{FF2B5EF4-FFF2-40B4-BE49-F238E27FC236}">
                  <a16:creationId xmlns:a16="http://schemas.microsoft.com/office/drawing/2014/main" id="{69BB3C8A-96FF-7838-3730-BA94568AAFCB}"/>
                </a:ext>
              </a:extLst>
            </p:cNvPr>
            <p:cNvSpPr>
              <a:spLocks noChangeArrowheads="1"/>
            </p:cNvSpPr>
            <p:nvPr/>
          </p:nvSpPr>
          <p:spPr bwMode="auto">
            <a:xfrm>
              <a:off x="3266" y="3828"/>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7400" name="Rectangle 55">
              <a:extLst>
                <a:ext uri="{FF2B5EF4-FFF2-40B4-BE49-F238E27FC236}">
                  <a16:creationId xmlns:a16="http://schemas.microsoft.com/office/drawing/2014/main" id="{49D464EB-0FCA-69BE-162F-05D8736D74B5}"/>
                </a:ext>
              </a:extLst>
            </p:cNvPr>
            <p:cNvSpPr>
              <a:spLocks noChangeArrowheads="1"/>
            </p:cNvSpPr>
            <p:nvPr/>
          </p:nvSpPr>
          <p:spPr bwMode="auto">
            <a:xfrm>
              <a:off x="2755" y="3828"/>
              <a:ext cx="511"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7401" name="Rectangle 56">
              <a:extLst>
                <a:ext uri="{FF2B5EF4-FFF2-40B4-BE49-F238E27FC236}">
                  <a16:creationId xmlns:a16="http://schemas.microsoft.com/office/drawing/2014/main" id="{6D7A06BE-2E0A-6462-78CD-FF05557BDE9D}"/>
                </a:ext>
              </a:extLst>
            </p:cNvPr>
            <p:cNvSpPr>
              <a:spLocks noChangeArrowheads="1"/>
            </p:cNvSpPr>
            <p:nvPr/>
          </p:nvSpPr>
          <p:spPr bwMode="auto">
            <a:xfrm>
              <a:off x="2245" y="3828"/>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7402" name="Rectangle 57">
              <a:extLst>
                <a:ext uri="{FF2B5EF4-FFF2-40B4-BE49-F238E27FC236}">
                  <a16:creationId xmlns:a16="http://schemas.microsoft.com/office/drawing/2014/main" id="{9F47A153-D49B-4E4A-139A-700B52B229BA}"/>
                </a:ext>
              </a:extLst>
            </p:cNvPr>
            <p:cNvSpPr>
              <a:spLocks noChangeArrowheads="1"/>
            </p:cNvSpPr>
            <p:nvPr/>
          </p:nvSpPr>
          <p:spPr bwMode="auto">
            <a:xfrm>
              <a:off x="1735" y="3828"/>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7403" name="Rectangle 58">
              <a:extLst>
                <a:ext uri="{FF2B5EF4-FFF2-40B4-BE49-F238E27FC236}">
                  <a16:creationId xmlns:a16="http://schemas.microsoft.com/office/drawing/2014/main" id="{985589E2-C0F2-DEB9-588C-2BF1A3938B94}"/>
                </a:ext>
              </a:extLst>
            </p:cNvPr>
            <p:cNvSpPr>
              <a:spLocks noChangeArrowheads="1"/>
            </p:cNvSpPr>
            <p:nvPr/>
          </p:nvSpPr>
          <p:spPr bwMode="auto">
            <a:xfrm>
              <a:off x="1225" y="3828"/>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7404" name="Rectangle 59">
              <a:extLst>
                <a:ext uri="{FF2B5EF4-FFF2-40B4-BE49-F238E27FC236}">
                  <a16:creationId xmlns:a16="http://schemas.microsoft.com/office/drawing/2014/main" id="{9AD2DE39-21B8-5D6A-95A5-0D786CDE4BFA}"/>
                </a:ext>
              </a:extLst>
            </p:cNvPr>
            <p:cNvSpPr>
              <a:spLocks noChangeArrowheads="1"/>
            </p:cNvSpPr>
            <p:nvPr/>
          </p:nvSpPr>
          <p:spPr bwMode="auto">
            <a:xfrm>
              <a:off x="748" y="3828"/>
              <a:ext cx="477"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7405" name="Rectangle 60">
              <a:extLst>
                <a:ext uri="{FF2B5EF4-FFF2-40B4-BE49-F238E27FC236}">
                  <a16:creationId xmlns:a16="http://schemas.microsoft.com/office/drawing/2014/main" id="{C0B09407-F202-4FDE-F5A0-B1D077606BE8}"/>
                </a:ext>
              </a:extLst>
            </p:cNvPr>
            <p:cNvSpPr>
              <a:spLocks noChangeArrowheads="1"/>
            </p:cNvSpPr>
            <p:nvPr/>
          </p:nvSpPr>
          <p:spPr bwMode="auto">
            <a:xfrm>
              <a:off x="204" y="3828"/>
              <a:ext cx="544"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l" eaLnBrk="1" hangingPunct="1">
                <a:spcBef>
                  <a:spcPct val="20000"/>
                </a:spcBef>
              </a:pPr>
              <a:r>
                <a:rPr lang="ar-SA" altLang="en-US" sz="2000"/>
                <a:t>100%</a:t>
              </a:r>
              <a:endParaRPr lang="en-US" altLang="en-US" sz="2000"/>
            </a:p>
          </p:txBody>
        </p:sp>
        <p:sp>
          <p:nvSpPr>
            <p:cNvPr id="57406" name="Rectangle 61">
              <a:extLst>
                <a:ext uri="{FF2B5EF4-FFF2-40B4-BE49-F238E27FC236}">
                  <a16:creationId xmlns:a16="http://schemas.microsoft.com/office/drawing/2014/main" id="{0B645824-8BCF-4985-F3D9-C98F141AB0C2}"/>
                </a:ext>
              </a:extLst>
            </p:cNvPr>
            <p:cNvSpPr>
              <a:spLocks noChangeArrowheads="1"/>
            </p:cNvSpPr>
            <p:nvPr/>
          </p:nvSpPr>
          <p:spPr bwMode="auto">
            <a:xfrm>
              <a:off x="3776" y="3460"/>
              <a:ext cx="510"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07" name="Rectangle 62">
              <a:extLst>
                <a:ext uri="{FF2B5EF4-FFF2-40B4-BE49-F238E27FC236}">
                  <a16:creationId xmlns:a16="http://schemas.microsoft.com/office/drawing/2014/main" id="{CB844141-2CAC-65E3-83A2-3139999C596F}"/>
                </a:ext>
              </a:extLst>
            </p:cNvPr>
            <p:cNvSpPr>
              <a:spLocks noChangeArrowheads="1"/>
            </p:cNvSpPr>
            <p:nvPr/>
          </p:nvSpPr>
          <p:spPr bwMode="auto">
            <a:xfrm>
              <a:off x="3266" y="3460"/>
              <a:ext cx="510"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08" name="Rectangle 63">
              <a:extLst>
                <a:ext uri="{FF2B5EF4-FFF2-40B4-BE49-F238E27FC236}">
                  <a16:creationId xmlns:a16="http://schemas.microsoft.com/office/drawing/2014/main" id="{9867C9F2-65F0-9F90-1116-AC7D6449F5BB}"/>
                </a:ext>
              </a:extLst>
            </p:cNvPr>
            <p:cNvSpPr>
              <a:spLocks noChangeArrowheads="1"/>
            </p:cNvSpPr>
            <p:nvPr/>
          </p:nvSpPr>
          <p:spPr bwMode="auto">
            <a:xfrm>
              <a:off x="2755" y="3460"/>
              <a:ext cx="511"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09" name="Rectangle 64">
              <a:extLst>
                <a:ext uri="{FF2B5EF4-FFF2-40B4-BE49-F238E27FC236}">
                  <a16:creationId xmlns:a16="http://schemas.microsoft.com/office/drawing/2014/main" id="{BF7DFDB9-ECB5-F968-5A59-4B5ABC25B691}"/>
                </a:ext>
              </a:extLst>
            </p:cNvPr>
            <p:cNvSpPr>
              <a:spLocks noChangeArrowheads="1"/>
            </p:cNvSpPr>
            <p:nvPr/>
          </p:nvSpPr>
          <p:spPr bwMode="auto">
            <a:xfrm>
              <a:off x="2245" y="3460"/>
              <a:ext cx="510"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10" name="Rectangle 65">
              <a:extLst>
                <a:ext uri="{FF2B5EF4-FFF2-40B4-BE49-F238E27FC236}">
                  <a16:creationId xmlns:a16="http://schemas.microsoft.com/office/drawing/2014/main" id="{96C39308-0922-D9EE-7940-3C2B974C59A4}"/>
                </a:ext>
              </a:extLst>
            </p:cNvPr>
            <p:cNvSpPr>
              <a:spLocks noChangeArrowheads="1"/>
            </p:cNvSpPr>
            <p:nvPr/>
          </p:nvSpPr>
          <p:spPr bwMode="auto">
            <a:xfrm>
              <a:off x="1735" y="3460"/>
              <a:ext cx="510"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11" name="Rectangle 66">
              <a:extLst>
                <a:ext uri="{FF2B5EF4-FFF2-40B4-BE49-F238E27FC236}">
                  <a16:creationId xmlns:a16="http://schemas.microsoft.com/office/drawing/2014/main" id="{6473D9AF-3DCC-5807-BCD5-B0CE159E432B}"/>
                </a:ext>
              </a:extLst>
            </p:cNvPr>
            <p:cNvSpPr>
              <a:spLocks noChangeArrowheads="1"/>
            </p:cNvSpPr>
            <p:nvPr/>
          </p:nvSpPr>
          <p:spPr bwMode="auto">
            <a:xfrm>
              <a:off x="1225" y="3460"/>
              <a:ext cx="510"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7412" name="Rectangle 67">
              <a:extLst>
                <a:ext uri="{FF2B5EF4-FFF2-40B4-BE49-F238E27FC236}">
                  <a16:creationId xmlns:a16="http://schemas.microsoft.com/office/drawing/2014/main" id="{FAC53BCF-864F-E09F-9D09-97C0E662B43B}"/>
                </a:ext>
              </a:extLst>
            </p:cNvPr>
            <p:cNvSpPr>
              <a:spLocks noChangeArrowheads="1"/>
            </p:cNvSpPr>
            <p:nvPr/>
          </p:nvSpPr>
          <p:spPr bwMode="auto">
            <a:xfrm>
              <a:off x="748" y="3460"/>
              <a:ext cx="477"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t>20</a:t>
              </a:r>
              <a:endParaRPr lang="en-US" altLang="en-US" sz="2000"/>
            </a:p>
          </p:txBody>
        </p:sp>
        <p:sp>
          <p:nvSpPr>
            <p:cNvPr id="57413" name="Rectangle 68">
              <a:extLst>
                <a:ext uri="{FF2B5EF4-FFF2-40B4-BE49-F238E27FC236}">
                  <a16:creationId xmlns:a16="http://schemas.microsoft.com/office/drawing/2014/main" id="{50463EA3-5933-5E7F-401C-501BD7FEAED0}"/>
                </a:ext>
              </a:extLst>
            </p:cNvPr>
            <p:cNvSpPr>
              <a:spLocks noChangeArrowheads="1"/>
            </p:cNvSpPr>
            <p:nvPr/>
          </p:nvSpPr>
          <p:spPr bwMode="auto">
            <a:xfrm>
              <a:off x="204" y="3460"/>
              <a:ext cx="544"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20000"/>
                </a:spcBef>
              </a:pPr>
              <a:endParaRPr lang="en-US" altLang="en-US" sz="1200"/>
            </a:p>
          </p:txBody>
        </p:sp>
        <p:sp>
          <p:nvSpPr>
            <p:cNvPr id="57414" name="Rectangle 69">
              <a:extLst>
                <a:ext uri="{FF2B5EF4-FFF2-40B4-BE49-F238E27FC236}">
                  <a16:creationId xmlns:a16="http://schemas.microsoft.com/office/drawing/2014/main" id="{05988DAD-32A6-34EB-28B7-4ED4C544A793}"/>
                </a:ext>
              </a:extLst>
            </p:cNvPr>
            <p:cNvSpPr>
              <a:spLocks noChangeArrowheads="1"/>
            </p:cNvSpPr>
            <p:nvPr/>
          </p:nvSpPr>
          <p:spPr bwMode="auto">
            <a:xfrm>
              <a:off x="3776" y="3093"/>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15" name="Rectangle 70">
              <a:extLst>
                <a:ext uri="{FF2B5EF4-FFF2-40B4-BE49-F238E27FC236}">
                  <a16:creationId xmlns:a16="http://schemas.microsoft.com/office/drawing/2014/main" id="{111A6CEA-8D6B-3CFF-A15B-1FCE64F0DF9E}"/>
                </a:ext>
              </a:extLst>
            </p:cNvPr>
            <p:cNvSpPr>
              <a:spLocks noChangeArrowheads="1"/>
            </p:cNvSpPr>
            <p:nvPr/>
          </p:nvSpPr>
          <p:spPr bwMode="auto">
            <a:xfrm>
              <a:off x="3266" y="3093"/>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16" name="Rectangle 71">
              <a:extLst>
                <a:ext uri="{FF2B5EF4-FFF2-40B4-BE49-F238E27FC236}">
                  <a16:creationId xmlns:a16="http://schemas.microsoft.com/office/drawing/2014/main" id="{F7E9FFA7-4A8D-61B4-173C-78E403141C7A}"/>
                </a:ext>
              </a:extLst>
            </p:cNvPr>
            <p:cNvSpPr>
              <a:spLocks noChangeArrowheads="1"/>
            </p:cNvSpPr>
            <p:nvPr/>
          </p:nvSpPr>
          <p:spPr bwMode="auto">
            <a:xfrm>
              <a:off x="2755" y="3093"/>
              <a:ext cx="511"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17" name="Rectangle 72">
              <a:extLst>
                <a:ext uri="{FF2B5EF4-FFF2-40B4-BE49-F238E27FC236}">
                  <a16:creationId xmlns:a16="http://schemas.microsoft.com/office/drawing/2014/main" id="{9B6E4341-2EA4-E473-F2C3-E3B3BE81B9A8}"/>
                </a:ext>
              </a:extLst>
            </p:cNvPr>
            <p:cNvSpPr>
              <a:spLocks noChangeArrowheads="1"/>
            </p:cNvSpPr>
            <p:nvPr/>
          </p:nvSpPr>
          <p:spPr bwMode="auto">
            <a:xfrm>
              <a:off x="2245" y="3093"/>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18" name="Rectangle 73">
              <a:extLst>
                <a:ext uri="{FF2B5EF4-FFF2-40B4-BE49-F238E27FC236}">
                  <a16:creationId xmlns:a16="http://schemas.microsoft.com/office/drawing/2014/main" id="{6C83ABA1-0E3E-7663-8B36-074D214CE12F}"/>
                </a:ext>
              </a:extLst>
            </p:cNvPr>
            <p:cNvSpPr>
              <a:spLocks noChangeArrowheads="1"/>
            </p:cNvSpPr>
            <p:nvPr/>
          </p:nvSpPr>
          <p:spPr bwMode="auto">
            <a:xfrm>
              <a:off x="1735" y="3093"/>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19" name="Rectangle 74">
              <a:extLst>
                <a:ext uri="{FF2B5EF4-FFF2-40B4-BE49-F238E27FC236}">
                  <a16:creationId xmlns:a16="http://schemas.microsoft.com/office/drawing/2014/main" id="{505EDE13-7558-4608-7943-0DEB501BE4FE}"/>
                </a:ext>
              </a:extLst>
            </p:cNvPr>
            <p:cNvSpPr>
              <a:spLocks noChangeArrowheads="1"/>
            </p:cNvSpPr>
            <p:nvPr/>
          </p:nvSpPr>
          <p:spPr bwMode="auto">
            <a:xfrm>
              <a:off x="1225" y="3093"/>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r>
                <a:rPr lang="ar-SA" altLang="en-US" sz="2000"/>
                <a:t>20</a:t>
              </a:r>
              <a:endParaRPr lang="en-US" altLang="en-US" sz="2000"/>
            </a:p>
          </p:txBody>
        </p:sp>
        <p:sp>
          <p:nvSpPr>
            <p:cNvPr id="57420" name="Rectangle 75">
              <a:extLst>
                <a:ext uri="{FF2B5EF4-FFF2-40B4-BE49-F238E27FC236}">
                  <a16:creationId xmlns:a16="http://schemas.microsoft.com/office/drawing/2014/main" id="{44FFDCFD-F310-3136-29E3-9444115CD79D}"/>
                </a:ext>
              </a:extLst>
            </p:cNvPr>
            <p:cNvSpPr>
              <a:spLocks noChangeArrowheads="1"/>
            </p:cNvSpPr>
            <p:nvPr/>
          </p:nvSpPr>
          <p:spPr bwMode="auto">
            <a:xfrm>
              <a:off x="748" y="3093"/>
              <a:ext cx="477"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21" name="Rectangle 76">
              <a:extLst>
                <a:ext uri="{FF2B5EF4-FFF2-40B4-BE49-F238E27FC236}">
                  <a16:creationId xmlns:a16="http://schemas.microsoft.com/office/drawing/2014/main" id="{44187683-ED7B-EB03-88EB-D0D7331C32E2}"/>
                </a:ext>
              </a:extLst>
            </p:cNvPr>
            <p:cNvSpPr>
              <a:spLocks noChangeArrowheads="1"/>
            </p:cNvSpPr>
            <p:nvPr/>
          </p:nvSpPr>
          <p:spPr bwMode="auto">
            <a:xfrm>
              <a:off x="204" y="3093"/>
              <a:ext cx="544"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22" name="Rectangle 77">
              <a:extLst>
                <a:ext uri="{FF2B5EF4-FFF2-40B4-BE49-F238E27FC236}">
                  <a16:creationId xmlns:a16="http://schemas.microsoft.com/office/drawing/2014/main" id="{9C4C8C4C-7885-27D5-CC70-22FF253DE2D4}"/>
                </a:ext>
              </a:extLst>
            </p:cNvPr>
            <p:cNvSpPr>
              <a:spLocks noChangeArrowheads="1"/>
            </p:cNvSpPr>
            <p:nvPr/>
          </p:nvSpPr>
          <p:spPr bwMode="auto">
            <a:xfrm>
              <a:off x="3776" y="2725"/>
              <a:ext cx="510"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23" name="Rectangle 78">
              <a:extLst>
                <a:ext uri="{FF2B5EF4-FFF2-40B4-BE49-F238E27FC236}">
                  <a16:creationId xmlns:a16="http://schemas.microsoft.com/office/drawing/2014/main" id="{093A1135-15B3-DE57-BFD4-B9BC364D324C}"/>
                </a:ext>
              </a:extLst>
            </p:cNvPr>
            <p:cNvSpPr>
              <a:spLocks noChangeArrowheads="1"/>
            </p:cNvSpPr>
            <p:nvPr/>
          </p:nvSpPr>
          <p:spPr bwMode="auto">
            <a:xfrm>
              <a:off x="3266" y="2725"/>
              <a:ext cx="510"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24" name="Rectangle 79">
              <a:extLst>
                <a:ext uri="{FF2B5EF4-FFF2-40B4-BE49-F238E27FC236}">
                  <a16:creationId xmlns:a16="http://schemas.microsoft.com/office/drawing/2014/main" id="{73E7B3C6-B161-93AB-B41F-06E59BAF8736}"/>
                </a:ext>
              </a:extLst>
            </p:cNvPr>
            <p:cNvSpPr>
              <a:spLocks noChangeArrowheads="1"/>
            </p:cNvSpPr>
            <p:nvPr/>
          </p:nvSpPr>
          <p:spPr bwMode="auto">
            <a:xfrm>
              <a:off x="2755" y="2725"/>
              <a:ext cx="511"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25" name="Rectangle 80">
              <a:extLst>
                <a:ext uri="{FF2B5EF4-FFF2-40B4-BE49-F238E27FC236}">
                  <a16:creationId xmlns:a16="http://schemas.microsoft.com/office/drawing/2014/main" id="{262D2980-E865-2CCE-80FE-0ECAFCA168E2}"/>
                </a:ext>
              </a:extLst>
            </p:cNvPr>
            <p:cNvSpPr>
              <a:spLocks noChangeArrowheads="1"/>
            </p:cNvSpPr>
            <p:nvPr/>
          </p:nvSpPr>
          <p:spPr bwMode="auto">
            <a:xfrm>
              <a:off x="2245" y="2725"/>
              <a:ext cx="510"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26" name="Rectangle 81">
              <a:extLst>
                <a:ext uri="{FF2B5EF4-FFF2-40B4-BE49-F238E27FC236}">
                  <a16:creationId xmlns:a16="http://schemas.microsoft.com/office/drawing/2014/main" id="{7FC9D766-9257-EE6B-7988-81C700B1DA61}"/>
                </a:ext>
              </a:extLst>
            </p:cNvPr>
            <p:cNvSpPr>
              <a:spLocks noChangeArrowheads="1"/>
            </p:cNvSpPr>
            <p:nvPr/>
          </p:nvSpPr>
          <p:spPr bwMode="auto">
            <a:xfrm>
              <a:off x="1735" y="2725"/>
              <a:ext cx="510" cy="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27" name="Rectangle 82">
              <a:extLst>
                <a:ext uri="{FF2B5EF4-FFF2-40B4-BE49-F238E27FC236}">
                  <a16:creationId xmlns:a16="http://schemas.microsoft.com/office/drawing/2014/main" id="{E7A729E0-3A1C-FCA8-E304-749E60896208}"/>
                </a:ext>
              </a:extLst>
            </p:cNvPr>
            <p:cNvSpPr>
              <a:spLocks noChangeArrowheads="1"/>
            </p:cNvSpPr>
            <p:nvPr/>
          </p:nvSpPr>
          <p:spPr bwMode="auto">
            <a:xfrm>
              <a:off x="3776" y="2405"/>
              <a:ext cx="510" cy="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28" name="Rectangle 83">
              <a:extLst>
                <a:ext uri="{FF2B5EF4-FFF2-40B4-BE49-F238E27FC236}">
                  <a16:creationId xmlns:a16="http://schemas.microsoft.com/office/drawing/2014/main" id="{C0B21EBD-5DAC-BA73-48F5-8F84A73393C1}"/>
                </a:ext>
              </a:extLst>
            </p:cNvPr>
            <p:cNvSpPr>
              <a:spLocks noChangeArrowheads="1"/>
            </p:cNvSpPr>
            <p:nvPr/>
          </p:nvSpPr>
          <p:spPr bwMode="auto">
            <a:xfrm>
              <a:off x="3266" y="2405"/>
              <a:ext cx="510" cy="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29" name="Rectangle 84">
              <a:extLst>
                <a:ext uri="{FF2B5EF4-FFF2-40B4-BE49-F238E27FC236}">
                  <a16:creationId xmlns:a16="http://schemas.microsoft.com/office/drawing/2014/main" id="{04BCDBA3-8B0F-EE94-E58C-1911EEF133C6}"/>
                </a:ext>
              </a:extLst>
            </p:cNvPr>
            <p:cNvSpPr>
              <a:spLocks noChangeArrowheads="1"/>
            </p:cNvSpPr>
            <p:nvPr/>
          </p:nvSpPr>
          <p:spPr bwMode="auto">
            <a:xfrm>
              <a:off x="2755" y="2405"/>
              <a:ext cx="511" cy="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30" name="Rectangle 85">
              <a:extLst>
                <a:ext uri="{FF2B5EF4-FFF2-40B4-BE49-F238E27FC236}">
                  <a16:creationId xmlns:a16="http://schemas.microsoft.com/office/drawing/2014/main" id="{AB03E341-16E9-C369-5C95-2B013813449D}"/>
                </a:ext>
              </a:extLst>
            </p:cNvPr>
            <p:cNvSpPr>
              <a:spLocks noChangeArrowheads="1"/>
            </p:cNvSpPr>
            <p:nvPr/>
          </p:nvSpPr>
          <p:spPr bwMode="auto">
            <a:xfrm>
              <a:off x="2245" y="2405"/>
              <a:ext cx="510" cy="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31" name="Rectangle 86">
              <a:extLst>
                <a:ext uri="{FF2B5EF4-FFF2-40B4-BE49-F238E27FC236}">
                  <a16:creationId xmlns:a16="http://schemas.microsoft.com/office/drawing/2014/main" id="{969EA5AC-3D76-1E3F-333D-AB80DE7039E1}"/>
                </a:ext>
              </a:extLst>
            </p:cNvPr>
            <p:cNvSpPr>
              <a:spLocks noChangeArrowheads="1"/>
            </p:cNvSpPr>
            <p:nvPr/>
          </p:nvSpPr>
          <p:spPr bwMode="auto">
            <a:xfrm>
              <a:off x="1735" y="2405"/>
              <a:ext cx="510" cy="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32" name="Rectangle 87">
              <a:extLst>
                <a:ext uri="{FF2B5EF4-FFF2-40B4-BE49-F238E27FC236}">
                  <a16:creationId xmlns:a16="http://schemas.microsoft.com/office/drawing/2014/main" id="{1EB7B521-C9A9-A24F-1D5E-7B61C5B705B5}"/>
                </a:ext>
              </a:extLst>
            </p:cNvPr>
            <p:cNvSpPr>
              <a:spLocks noChangeArrowheads="1"/>
            </p:cNvSpPr>
            <p:nvPr/>
          </p:nvSpPr>
          <p:spPr bwMode="auto">
            <a:xfrm>
              <a:off x="1225" y="2405"/>
              <a:ext cx="510" cy="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7433" name="Rectangle 88">
              <a:extLst>
                <a:ext uri="{FF2B5EF4-FFF2-40B4-BE49-F238E27FC236}">
                  <a16:creationId xmlns:a16="http://schemas.microsoft.com/office/drawing/2014/main" id="{3948788E-E00C-DFD7-7C8A-DD45E2743116}"/>
                </a:ext>
              </a:extLst>
            </p:cNvPr>
            <p:cNvSpPr>
              <a:spLocks noChangeArrowheads="1"/>
            </p:cNvSpPr>
            <p:nvPr/>
          </p:nvSpPr>
          <p:spPr bwMode="auto">
            <a:xfrm>
              <a:off x="748" y="2405"/>
              <a:ext cx="477" cy="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34" name="Rectangle 89">
              <a:extLst>
                <a:ext uri="{FF2B5EF4-FFF2-40B4-BE49-F238E27FC236}">
                  <a16:creationId xmlns:a16="http://schemas.microsoft.com/office/drawing/2014/main" id="{BF493A68-E88D-5E3D-117A-A77D42A6FDD6}"/>
                </a:ext>
              </a:extLst>
            </p:cNvPr>
            <p:cNvSpPr>
              <a:spLocks noChangeArrowheads="1"/>
            </p:cNvSpPr>
            <p:nvPr/>
          </p:nvSpPr>
          <p:spPr bwMode="auto">
            <a:xfrm>
              <a:off x="204" y="2405"/>
              <a:ext cx="544" cy="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7435" name="Rectangle 90">
              <a:extLst>
                <a:ext uri="{FF2B5EF4-FFF2-40B4-BE49-F238E27FC236}">
                  <a16:creationId xmlns:a16="http://schemas.microsoft.com/office/drawing/2014/main" id="{4E674139-58B9-82CE-1D5B-AC43317A610C}"/>
                </a:ext>
              </a:extLst>
            </p:cNvPr>
            <p:cNvSpPr>
              <a:spLocks noChangeArrowheads="1"/>
            </p:cNvSpPr>
            <p:nvPr/>
          </p:nvSpPr>
          <p:spPr bwMode="auto">
            <a:xfrm>
              <a:off x="3776" y="2092"/>
              <a:ext cx="510" cy="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36" name="Rectangle 91">
              <a:extLst>
                <a:ext uri="{FF2B5EF4-FFF2-40B4-BE49-F238E27FC236}">
                  <a16:creationId xmlns:a16="http://schemas.microsoft.com/office/drawing/2014/main" id="{C2F95EBD-80C2-DDE4-CB1C-6671046EA0CF}"/>
                </a:ext>
              </a:extLst>
            </p:cNvPr>
            <p:cNvSpPr>
              <a:spLocks noChangeArrowheads="1"/>
            </p:cNvSpPr>
            <p:nvPr/>
          </p:nvSpPr>
          <p:spPr bwMode="auto">
            <a:xfrm>
              <a:off x="3266" y="2092"/>
              <a:ext cx="510" cy="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37" name="Rectangle 92">
              <a:extLst>
                <a:ext uri="{FF2B5EF4-FFF2-40B4-BE49-F238E27FC236}">
                  <a16:creationId xmlns:a16="http://schemas.microsoft.com/office/drawing/2014/main" id="{B635BC84-9D6B-B3E5-03C1-6E0F9C43EB93}"/>
                </a:ext>
              </a:extLst>
            </p:cNvPr>
            <p:cNvSpPr>
              <a:spLocks noChangeArrowheads="1"/>
            </p:cNvSpPr>
            <p:nvPr/>
          </p:nvSpPr>
          <p:spPr bwMode="auto">
            <a:xfrm>
              <a:off x="2755" y="2092"/>
              <a:ext cx="511" cy="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38" name="Rectangle 93">
              <a:extLst>
                <a:ext uri="{FF2B5EF4-FFF2-40B4-BE49-F238E27FC236}">
                  <a16:creationId xmlns:a16="http://schemas.microsoft.com/office/drawing/2014/main" id="{BF210132-27DB-F442-01B1-BC627170E24F}"/>
                </a:ext>
              </a:extLst>
            </p:cNvPr>
            <p:cNvSpPr>
              <a:spLocks noChangeArrowheads="1"/>
            </p:cNvSpPr>
            <p:nvPr/>
          </p:nvSpPr>
          <p:spPr bwMode="auto">
            <a:xfrm>
              <a:off x="2245" y="2092"/>
              <a:ext cx="510" cy="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39" name="Rectangle 94">
              <a:extLst>
                <a:ext uri="{FF2B5EF4-FFF2-40B4-BE49-F238E27FC236}">
                  <a16:creationId xmlns:a16="http://schemas.microsoft.com/office/drawing/2014/main" id="{10A2DE8F-C9E5-4DAA-0778-7F9ED3911DCF}"/>
                </a:ext>
              </a:extLst>
            </p:cNvPr>
            <p:cNvSpPr>
              <a:spLocks noChangeArrowheads="1"/>
            </p:cNvSpPr>
            <p:nvPr/>
          </p:nvSpPr>
          <p:spPr bwMode="auto">
            <a:xfrm>
              <a:off x="1735" y="2092"/>
              <a:ext cx="510" cy="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40" name="Rectangle 95">
              <a:extLst>
                <a:ext uri="{FF2B5EF4-FFF2-40B4-BE49-F238E27FC236}">
                  <a16:creationId xmlns:a16="http://schemas.microsoft.com/office/drawing/2014/main" id="{67B60255-E845-354E-E776-E78F85C92830}"/>
                </a:ext>
              </a:extLst>
            </p:cNvPr>
            <p:cNvSpPr>
              <a:spLocks noChangeArrowheads="1"/>
            </p:cNvSpPr>
            <p:nvPr/>
          </p:nvSpPr>
          <p:spPr bwMode="auto">
            <a:xfrm>
              <a:off x="3776" y="1725"/>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41" name="Rectangle 96">
              <a:extLst>
                <a:ext uri="{FF2B5EF4-FFF2-40B4-BE49-F238E27FC236}">
                  <a16:creationId xmlns:a16="http://schemas.microsoft.com/office/drawing/2014/main" id="{1CE86E8F-76DE-C978-5974-94ED4EEC3CE4}"/>
                </a:ext>
              </a:extLst>
            </p:cNvPr>
            <p:cNvSpPr>
              <a:spLocks noChangeArrowheads="1"/>
            </p:cNvSpPr>
            <p:nvPr/>
          </p:nvSpPr>
          <p:spPr bwMode="auto">
            <a:xfrm>
              <a:off x="3266" y="1725"/>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42" name="Rectangle 97">
              <a:extLst>
                <a:ext uri="{FF2B5EF4-FFF2-40B4-BE49-F238E27FC236}">
                  <a16:creationId xmlns:a16="http://schemas.microsoft.com/office/drawing/2014/main" id="{20B36340-4FCB-808E-B18A-C4D895AC12EE}"/>
                </a:ext>
              </a:extLst>
            </p:cNvPr>
            <p:cNvSpPr>
              <a:spLocks noChangeArrowheads="1"/>
            </p:cNvSpPr>
            <p:nvPr/>
          </p:nvSpPr>
          <p:spPr bwMode="auto">
            <a:xfrm>
              <a:off x="2755" y="1725"/>
              <a:ext cx="511"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43" name="Rectangle 98">
              <a:extLst>
                <a:ext uri="{FF2B5EF4-FFF2-40B4-BE49-F238E27FC236}">
                  <a16:creationId xmlns:a16="http://schemas.microsoft.com/office/drawing/2014/main" id="{28916428-84BA-CACE-8ADC-A2F080E03148}"/>
                </a:ext>
              </a:extLst>
            </p:cNvPr>
            <p:cNvSpPr>
              <a:spLocks noChangeArrowheads="1"/>
            </p:cNvSpPr>
            <p:nvPr/>
          </p:nvSpPr>
          <p:spPr bwMode="auto">
            <a:xfrm>
              <a:off x="2245" y="1725"/>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44" name="Rectangle 99">
              <a:extLst>
                <a:ext uri="{FF2B5EF4-FFF2-40B4-BE49-F238E27FC236}">
                  <a16:creationId xmlns:a16="http://schemas.microsoft.com/office/drawing/2014/main" id="{7132825A-3039-FC30-184D-A1140FDC4511}"/>
                </a:ext>
              </a:extLst>
            </p:cNvPr>
            <p:cNvSpPr>
              <a:spLocks noChangeArrowheads="1"/>
            </p:cNvSpPr>
            <p:nvPr/>
          </p:nvSpPr>
          <p:spPr bwMode="auto">
            <a:xfrm>
              <a:off x="1735" y="1725"/>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45" name="Rectangle 100">
              <a:extLst>
                <a:ext uri="{FF2B5EF4-FFF2-40B4-BE49-F238E27FC236}">
                  <a16:creationId xmlns:a16="http://schemas.microsoft.com/office/drawing/2014/main" id="{F19048E5-0BF9-FA0A-8530-B7DF5DB15CE1}"/>
                </a:ext>
              </a:extLst>
            </p:cNvPr>
            <p:cNvSpPr>
              <a:spLocks noChangeArrowheads="1"/>
            </p:cNvSpPr>
            <p:nvPr/>
          </p:nvSpPr>
          <p:spPr bwMode="auto">
            <a:xfrm>
              <a:off x="1225" y="1725"/>
              <a:ext cx="510" cy="6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7446" name="Rectangle 101">
              <a:extLst>
                <a:ext uri="{FF2B5EF4-FFF2-40B4-BE49-F238E27FC236}">
                  <a16:creationId xmlns:a16="http://schemas.microsoft.com/office/drawing/2014/main" id="{5123197A-EAF3-377D-342F-4F5BF11FA111}"/>
                </a:ext>
              </a:extLst>
            </p:cNvPr>
            <p:cNvSpPr>
              <a:spLocks noChangeArrowheads="1"/>
            </p:cNvSpPr>
            <p:nvPr/>
          </p:nvSpPr>
          <p:spPr bwMode="auto">
            <a:xfrm>
              <a:off x="748" y="1725"/>
              <a:ext cx="477" cy="6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47" name="Rectangle 102">
              <a:extLst>
                <a:ext uri="{FF2B5EF4-FFF2-40B4-BE49-F238E27FC236}">
                  <a16:creationId xmlns:a16="http://schemas.microsoft.com/office/drawing/2014/main" id="{C6BF90BF-AEA0-51B8-C588-E18557CF784A}"/>
                </a:ext>
              </a:extLst>
            </p:cNvPr>
            <p:cNvSpPr>
              <a:spLocks noChangeArrowheads="1"/>
            </p:cNvSpPr>
            <p:nvPr/>
          </p:nvSpPr>
          <p:spPr bwMode="auto">
            <a:xfrm>
              <a:off x="204" y="1725"/>
              <a:ext cx="544" cy="6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7448" name="Rectangle 103">
              <a:extLst>
                <a:ext uri="{FF2B5EF4-FFF2-40B4-BE49-F238E27FC236}">
                  <a16:creationId xmlns:a16="http://schemas.microsoft.com/office/drawing/2014/main" id="{EAEDC38B-5137-50CF-451C-E093F67DB2B1}"/>
                </a:ext>
              </a:extLst>
            </p:cNvPr>
            <p:cNvSpPr>
              <a:spLocks noChangeArrowheads="1"/>
            </p:cNvSpPr>
            <p:nvPr/>
          </p:nvSpPr>
          <p:spPr bwMode="auto">
            <a:xfrm>
              <a:off x="3776" y="1413"/>
              <a:ext cx="510" cy="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49" name="Rectangle 104">
              <a:extLst>
                <a:ext uri="{FF2B5EF4-FFF2-40B4-BE49-F238E27FC236}">
                  <a16:creationId xmlns:a16="http://schemas.microsoft.com/office/drawing/2014/main" id="{05BBE541-55CF-C769-A7AD-B57656C385AE}"/>
                </a:ext>
              </a:extLst>
            </p:cNvPr>
            <p:cNvSpPr>
              <a:spLocks noChangeArrowheads="1"/>
            </p:cNvSpPr>
            <p:nvPr/>
          </p:nvSpPr>
          <p:spPr bwMode="auto">
            <a:xfrm>
              <a:off x="3266" y="1413"/>
              <a:ext cx="510" cy="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50" name="Rectangle 105">
              <a:extLst>
                <a:ext uri="{FF2B5EF4-FFF2-40B4-BE49-F238E27FC236}">
                  <a16:creationId xmlns:a16="http://schemas.microsoft.com/office/drawing/2014/main" id="{E996A403-5674-C441-7320-F022771B0F61}"/>
                </a:ext>
              </a:extLst>
            </p:cNvPr>
            <p:cNvSpPr>
              <a:spLocks noChangeArrowheads="1"/>
            </p:cNvSpPr>
            <p:nvPr/>
          </p:nvSpPr>
          <p:spPr bwMode="auto">
            <a:xfrm>
              <a:off x="2755" y="1413"/>
              <a:ext cx="511" cy="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51" name="Rectangle 106">
              <a:extLst>
                <a:ext uri="{FF2B5EF4-FFF2-40B4-BE49-F238E27FC236}">
                  <a16:creationId xmlns:a16="http://schemas.microsoft.com/office/drawing/2014/main" id="{0C3BFEFE-739F-D1A8-D3DB-8462689DD82E}"/>
                </a:ext>
              </a:extLst>
            </p:cNvPr>
            <p:cNvSpPr>
              <a:spLocks noChangeArrowheads="1"/>
            </p:cNvSpPr>
            <p:nvPr/>
          </p:nvSpPr>
          <p:spPr bwMode="auto">
            <a:xfrm>
              <a:off x="2245" y="1413"/>
              <a:ext cx="510" cy="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52" name="Rectangle 107">
              <a:extLst>
                <a:ext uri="{FF2B5EF4-FFF2-40B4-BE49-F238E27FC236}">
                  <a16:creationId xmlns:a16="http://schemas.microsoft.com/office/drawing/2014/main" id="{77CEE2D7-FAEC-178D-9CAD-3EA772737567}"/>
                </a:ext>
              </a:extLst>
            </p:cNvPr>
            <p:cNvSpPr>
              <a:spLocks noChangeArrowheads="1"/>
            </p:cNvSpPr>
            <p:nvPr/>
          </p:nvSpPr>
          <p:spPr bwMode="auto">
            <a:xfrm>
              <a:off x="1735" y="1413"/>
              <a:ext cx="510" cy="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53" name="Rectangle 108">
              <a:extLst>
                <a:ext uri="{FF2B5EF4-FFF2-40B4-BE49-F238E27FC236}">
                  <a16:creationId xmlns:a16="http://schemas.microsoft.com/office/drawing/2014/main" id="{90E1D259-CC33-497A-FC59-5DE63BACB168}"/>
                </a:ext>
              </a:extLst>
            </p:cNvPr>
            <p:cNvSpPr>
              <a:spLocks noChangeArrowheads="1"/>
            </p:cNvSpPr>
            <p:nvPr/>
          </p:nvSpPr>
          <p:spPr bwMode="auto">
            <a:xfrm>
              <a:off x="3776" y="1046"/>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54" name="Rectangle 109">
              <a:extLst>
                <a:ext uri="{FF2B5EF4-FFF2-40B4-BE49-F238E27FC236}">
                  <a16:creationId xmlns:a16="http://schemas.microsoft.com/office/drawing/2014/main" id="{E027239B-9BD1-1A5C-1A12-34BD54EB67B2}"/>
                </a:ext>
              </a:extLst>
            </p:cNvPr>
            <p:cNvSpPr>
              <a:spLocks noChangeArrowheads="1"/>
            </p:cNvSpPr>
            <p:nvPr/>
          </p:nvSpPr>
          <p:spPr bwMode="auto">
            <a:xfrm>
              <a:off x="3266" y="1046"/>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55" name="Rectangle 110">
              <a:extLst>
                <a:ext uri="{FF2B5EF4-FFF2-40B4-BE49-F238E27FC236}">
                  <a16:creationId xmlns:a16="http://schemas.microsoft.com/office/drawing/2014/main" id="{78DE4177-8668-8F75-A82C-940EAC1C4E81}"/>
                </a:ext>
              </a:extLst>
            </p:cNvPr>
            <p:cNvSpPr>
              <a:spLocks noChangeArrowheads="1"/>
            </p:cNvSpPr>
            <p:nvPr/>
          </p:nvSpPr>
          <p:spPr bwMode="auto">
            <a:xfrm>
              <a:off x="2755" y="1046"/>
              <a:ext cx="511"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56" name="Rectangle 111">
              <a:extLst>
                <a:ext uri="{FF2B5EF4-FFF2-40B4-BE49-F238E27FC236}">
                  <a16:creationId xmlns:a16="http://schemas.microsoft.com/office/drawing/2014/main" id="{73773617-72ED-E4B6-9D70-310671FC3B8C}"/>
                </a:ext>
              </a:extLst>
            </p:cNvPr>
            <p:cNvSpPr>
              <a:spLocks noChangeArrowheads="1"/>
            </p:cNvSpPr>
            <p:nvPr/>
          </p:nvSpPr>
          <p:spPr bwMode="auto">
            <a:xfrm>
              <a:off x="2245" y="1046"/>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57" name="Rectangle 112">
              <a:extLst>
                <a:ext uri="{FF2B5EF4-FFF2-40B4-BE49-F238E27FC236}">
                  <a16:creationId xmlns:a16="http://schemas.microsoft.com/office/drawing/2014/main" id="{32A6E054-F86B-4AEF-0077-399DDEABDAFC}"/>
                </a:ext>
              </a:extLst>
            </p:cNvPr>
            <p:cNvSpPr>
              <a:spLocks noChangeArrowheads="1"/>
            </p:cNvSpPr>
            <p:nvPr/>
          </p:nvSpPr>
          <p:spPr bwMode="auto">
            <a:xfrm>
              <a:off x="1735" y="1046"/>
              <a:ext cx="510" cy="3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FF3300"/>
                </a:solidFill>
              </a:endParaRPr>
            </a:p>
          </p:txBody>
        </p:sp>
        <p:sp>
          <p:nvSpPr>
            <p:cNvPr id="57458" name="Rectangle 113">
              <a:extLst>
                <a:ext uri="{FF2B5EF4-FFF2-40B4-BE49-F238E27FC236}">
                  <a16:creationId xmlns:a16="http://schemas.microsoft.com/office/drawing/2014/main" id="{0419D530-7039-E4FF-0B60-2B74A754DE94}"/>
                </a:ext>
              </a:extLst>
            </p:cNvPr>
            <p:cNvSpPr>
              <a:spLocks noChangeArrowheads="1"/>
            </p:cNvSpPr>
            <p:nvPr/>
          </p:nvSpPr>
          <p:spPr bwMode="auto">
            <a:xfrm>
              <a:off x="1225" y="1046"/>
              <a:ext cx="510" cy="6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7459" name="Rectangle 114">
              <a:extLst>
                <a:ext uri="{FF2B5EF4-FFF2-40B4-BE49-F238E27FC236}">
                  <a16:creationId xmlns:a16="http://schemas.microsoft.com/office/drawing/2014/main" id="{528B7C30-8705-836B-8790-1611EAD34A34}"/>
                </a:ext>
              </a:extLst>
            </p:cNvPr>
            <p:cNvSpPr>
              <a:spLocks noChangeArrowheads="1"/>
            </p:cNvSpPr>
            <p:nvPr/>
          </p:nvSpPr>
          <p:spPr bwMode="auto">
            <a:xfrm>
              <a:off x="748" y="1046"/>
              <a:ext cx="477" cy="6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1800">
                <a:solidFill>
                  <a:srgbClr val="0000FF"/>
                </a:solidFill>
              </a:endParaRPr>
            </a:p>
          </p:txBody>
        </p:sp>
        <p:sp>
          <p:nvSpPr>
            <p:cNvPr id="57460" name="Rectangle 115">
              <a:extLst>
                <a:ext uri="{FF2B5EF4-FFF2-40B4-BE49-F238E27FC236}">
                  <a16:creationId xmlns:a16="http://schemas.microsoft.com/office/drawing/2014/main" id="{A5F3042E-21F7-D29D-5713-43AD31635F80}"/>
                </a:ext>
              </a:extLst>
            </p:cNvPr>
            <p:cNvSpPr>
              <a:spLocks noChangeArrowheads="1"/>
            </p:cNvSpPr>
            <p:nvPr/>
          </p:nvSpPr>
          <p:spPr bwMode="auto">
            <a:xfrm>
              <a:off x="204" y="1046"/>
              <a:ext cx="544" cy="6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eaLnBrk="1" hangingPunct="1">
                <a:spcBef>
                  <a:spcPct val="20000"/>
                </a:spcBef>
              </a:pPr>
              <a:endParaRPr lang="en-US" altLang="en-US" sz="2000">
                <a:solidFill>
                  <a:srgbClr val="FF3300"/>
                </a:solidFill>
              </a:endParaRPr>
            </a:p>
          </p:txBody>
        </p:sp>
        <p:sp>
          <p:nvSpPr>
            <p:cNvPr id="57461" name="Line 116">
              <a:extLst>
                <a:ext uri="{FF2B5EF4-FFF2-40B4-BE49-F238E27FC236}">
                  <a16:creationId xmlns:a16="http://schemas.microsoft.com/office/drawing/2014/main" id="{F39E78D4-33C3-53E8-269F-EE08597019F8}"/>
                </a:ext>
              </a:extLst>
            </p:cNvPr>
            <p:cNvSpPr>
              <a:spLocks noChangeShapeType="1"/>
            </p:cNvSpPr>
            <p:nvPr/>
          </p:nvSpPr>
          <p:spPr bwMode="auto">
            <a:xfrm>
              <a:off x="204" y="1046"/>
              <a:ext cx="408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2" name="Line 117">
              <a:extLst>
                <a:ext uri="{FF2B5EF4-FFF2-40B4-BE49-F238E27FC236}">
                  <a16:creationId xmlns:a16="http://schemas.microsoft.com/office/drawing/2014/main" id="{E98A20C5-966E-18B0-9893-780847F05932}"/>
                </a:ext>
              </a:extLst>
            </p:cNvPr>
            <p:cNvSpPr>
              <a:spLocks noChangeShapeType="1"/>
            </p:cNvSpPr>
            <p:nvPr/>
          </p:nvSpPr>
          <p:spPr bwMode="auto">
            <a:xfrm>
              <a:off x="204" y="1725"/>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463" name="Line 118">
              <a:extLst>
                <a:ext uri="{FF2B5EF4-FFF2-40B4-BE49-F238E27FC236}">
                  <a16:creationId xmlns:a16="http://schemas.microsoft.com/office/drawing/2014/main" id="{B66A4102-9530-92CA-C6F8-68776B11E9BD}"/>
                </a:ext>
              </a:extLst>
            </p:cNvPr>
            <p:cNvSpPr>
              <a:spLocks noChangeShapeType="1"/>
            </p:cNvSpPr>
            <p:nvPr/>
          </p:nvSpPr>
          <p:spPr bwMode="auto">
            <a:xfrm>
              <a:off x="204" y="2405"/>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464" name="Line 119">
              <a:extLst>
                <a:ext uri="{FF2B5EF4-FFF2-40B4-BE49-F238E27FC236}">
                  <a16:creationId xmlns:a16="http://schemas.microsoft.com/office/drawing/2014/main" id="{F6C08811-4FCD-A1D6-E198-C87F5EBC3AA2}"/>
                </a:ext>
              </a:extLst>
            </p:cNvPr>
            <p:cNvSpPr>
              <a:spLocks noChangeShapeType="1"/>
            </p:cNvSpPr>
            <p:nvPr/>
          </p:nvSpPr>
          <p:spPr bwMode="auto">
            <a:xfrm>
              <a:off x="204" y="3093"/>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465" name="Line 120">
              <a:extLst>
                <a:ext uri="{FF2B5EF4-FFF2-40B4-BE49-F238E27FC236}">
                  <a16:creationId xmlns:a16="http://schemas.microsoft.com/office/drawing/2014/main" id="{19C5A524-0B81-2981-5C76-887FD9BFBCBA}"/>
                </a:ext>
              </a:extLst>
            </p:cNvPr>
            <p:cNvSpPr>
              <a:spLocks noChangeShapeType="1"/>
            </p:cNvSpPr>
            <p:nvPr/>
          </p:nvSpPr>
          <p:spPr bwMode="auto">
            <a:xfrm>
              <a:off x="204" y="3460"/>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466" name="Line 121">
              <a:extLst>
                <a:ext uri="{FF2B5EF4-FFF2-40B4-BE49-F238E27FC236}">
                  <a16:creationId xmlns:a16="http://schemas.microsoft.com/office/drawing/2014/main" id="{E61668B6-5978-2E0B-3EA8-7971528A96EC}"/>
                </a:ext>
              </a:extLst>
            </p:cNvPr>
            <p:cNvSpPr>
              <a:spLocks noChangeShapeType="1"/>
            </p:cNvSpPr>
            <p:nvPr/>
          </p:nvSpPr>
          <p:spPr bwMode="auto">
            <a:xfrm>
              <a:off x="204" y="3828"/>
              <a:ext cx="15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7" name="Line 122">
              <a:extLst>
                <a:ext uri="{FF2B5EF4-FFF2-40B4-BE49-F238E27FC236}">
                  <a16:creationId xmlns:a16="http://schemas.microsoft.com/office/drawing/2014/main" id="{55FEAC8B-AAA6-1C9F-EE06-94B7AEFDA100}"/>
                </a:ext>
              </a:extLst>
            </p:cNvPr>
            <p:cNvSpPr>
              <a:spLocks noChangeShapeType="1"/>
            </p:cNvSpPr>
            <p:nvPr/>
          </p:nvSpPr>
          <p:spPr bwMode="auto">
            <a:xfrm>
              <a:off x="204" y="4195"/>
              <a:ext cx="408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8" name="Line 123">
              <a:extLst>
                <a:ext uri="{FF2B5EF4-FFF2-40B4-BE49-F238E27FC236}">
                  <a16:creationId xmlns:a16="http://schemas.microsoft.com/office/drawing/2014/main" id="{396797CE-4567-8717-A52C-2B6816080861}"/>
                </a:ext>
              </a:extLst>
            </p:cNvPr>
            <p:cNvSpPr>
              <a:spLocks noChangeShapeType="1"/>
            </p:cNvSpPr>
            <p:nvPr/>
          </p:nvSpPr>
          <p:spPr bwMode="auto">
            <a:xfrm>
              <a:off x="204"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9" name="Line 124">
              <a:extLst>
                <a:ext uri="{FF2B5EF4-FFF2-40B4-BE49-F238E27FC236}">
                  <a16:creationId xmlns:a16="http://schemas.microsoft.com/office/drawing/2014/main" id="{ABF3F96B-17F5-6D8A-6D0B-CCD1B648FC8E}"/>
                </a:ext>
              </a:extLst>
            </p:cNvPr>
            <p:cNvSpPr>
              <a:spLocks noChangeShapeType="1"/>
            </p:cNvSpPr>
            <p:nvPr/>
          </p:nvSpPr>
          <p:spPr bwMode="auto">
            <a:xfrm>
              <a:off x="2245" y="1046"/>
              <a:ext cx="0" cy="31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0" name="Line 125">
              <a:extLst>
                <a:ext uri="{FF2B5EF4-FFF2-40B4-BE49-F238E27FC236}">
                  <a16:creationId xmlns:a16="http://schemas.microsoft.com/office/drawing/2014/main" id="{F08A2683-44C7-A400-3BEC-97CE2291D29F}"/>
                </a:ext>
              </a:extLst>
            </p:cNvPr>
            <p:cNvSpPr>
              <a:spLocks noChangeShapeType="1"/>
            </p:cNvSpPr>
            <p:nvPr/>
          </p:nvSpPr>
          <p:spPr bwMode="auto">
            <a:xfrm>
              <a:off x="2755" y="1046"/>
              <a:ext cx="0" cy="31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1" name="Line 126">
              <a:extLst>
                <a:ext uri="{FF2B5EF4-FFF2-40B4-BE49-F238E27FC236}">
                  <a16:creationId xmlns:a16="http://schemas.microsoft.com/office/drawing/2014/main" id="{D46EC341-689B-7F02-E250-28E39FFA2CDD}"/>
                </a:ext>
              </a:extLst>
            </p:cNvPr>
            <p:cNvSpPr>
              <a:spLocks noChangeShapeType="1"/>
            </p:cNvSpPr>
            <p:nvPr/>
          </p:nvSpPr>
          <p:spPr bwMode="auto">
            <a:xfrm>
              <a:off x="3266" y="1046"/>
              <a:ext cx="0" cy="31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2" name="Line 127">
              <a:extLst>
                <a:ext uri="{FF2B5EF4-FFF2-40B4-BE49-F238E27FC236}">
                  <a16:creationId xmlns:a16="http://schemas.microsoft.com/office/drawing/2014/main" id="{F8EAB51C-E34E-4A94-D109-5EE2DD83D6FB}"/>
                </a:ext>
              </a:extLst>
            </p:cNvPr>
            <p:cNvSpPr>
              <a:spLocks noChangeShapeType="1"/>
            </p:cNvSpPr>
            <p:nvPr/>
          </p:nvSpPr>
          <p:spPr bwMode="auto">
            <a:xfrm>
              <a:off x="3776" y="1046"/>
              <a:ext cx="0" cy="31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3" name="Line 128">
              <a:extLst>
                <a:ext uri="{FF2B5EF4-FFF2-40B4-BE49-F238E27FC236}">
                  <a16:creationId xmlns:a16="http://schemas.microsoft.com/office/drawing/2014/main" id="{7B287C44-50E5-6B85-B894-DE55B0149765}"/>
                </a:ext>
              </a:extLst>
            </p:cNvPr>
            <p:cNvSpPr>
              <a:spLocks noChangeShapeType="1"/>
            </p:cNvSpPr>
            <p:nvPr/>
          </p:nvSpPr>
          <p:spPr bwMode="auto">
            <a:xfrm>
              <a:off x="4286"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4" name="Line 129">
              <a:extLst>
                <a:ext uri="{FF2B5EF4-FFF2-40B4-BE49-F238E27FC236}">
                  <a16:creationId xmlns:a16="http://schemas.microsoft.com/office/drawing/2014/main" id="{982D1D02-E3B4-9D0D-A292-AA691ED605B3}"/>
                </a:ext>
              </a:extLst>
            </p:cNvPr>
            <p:cNvSpPr>
              <a:spLocks noChangeShapeType="1"/>
            </p:cNvSpPr>
            <p:nvPr/>
          </p:nvSpPr>
          <p:spPr bwMode="auto">
            <a:xfrm>
              <a:off x="1735" y="1413"/>
              <a:ext cx="25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5" name="Line 130">
              <a:extLst>
                <a:ext uri="{FF2B5EF4-FFF2-40B4-BE49-F238E27FC236}">
                  <a16:creationId xmlns:a16="http://schemas.microsoft.com/office/drawing/2014/main" id="{24CC1B8D-8202-FBFC-5B3F-2351876A7293}"/>
                </a:ext>
              </a:extLst>
            </p:cNvPr>
            <p:cNvSpPr>
              <a:spLocks noChangeShapeType="1"/>
            </p:cNvSpPr>
            <p:nvPr/>
          </p:nvSpPr>
          <p:spPr bwMode="auto">
            <a:xfrm>
              <a:off x="1735" y="2092"/>
              <a:ext cx="25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476" name="Line 131">
              <a:extLst>
                <a:ext uri="{FF2B5EF4-FFF2-40B4-BE49-F238E27FC236}">
                  <a16:creationId xmlns:a16="http://schemas.microsoft.com/office/drawing/2014/main" id="{F4684A33-FE2F-AB06-D66D-55D02B4B1A42}"/>
                </a:ext>
              </a:extLst>
            </p:cNvPr>
            <p:cNvSpPr>
              <a:spLocks noChangeShapeType="1"/>
            </p:cNvSpPr>
            <p:nvPr/>
          </p:nvSpPr>
          <p:spPr bwMode="auto">
            <a:xfrm>
              <a:off x="1735" y="2725"/>
              <a:ext cx="255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477" name="Line 132">
              <a:extLst>
                <a:ext uri="{FF2B5EF4-FFF2-40B4-BE49-F238E27FC236}">
                  <a16:creationId xmlns:a16="http://schemas.microsoft.com/office/drawing/2014/main" id="{F4E64B26-BA61-8E38-F4A8-50B2E37B2229}"/>
                </a:ext>
              </a:extLst>
            </p:cNvPr>
            <p:cNvSpPr>
              <a:spLocks noChangeShapeType="1"/>
            </p:cNvSpPr>
            <p:nvPr/>
          </p:nvSpPr>
          <p:spPr bwMode="auto">
            <a:xfrm>
              <a:off x="1735"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8" name="Line 133">
              <a:extLst>
                <a:ext uri="{FF2B5EF4-FFF2-40B4-BE49-F238E27FC236}">
                  <a16:creationId xmlns:a16="http://schemas.microsoft.com/office/drawing/2014/main" id="{7AD36DB7-A1DB-44D5-8698-ED0D7E49EE70}"/>
                </a:ext>
              </a:extLst>
            </p:cNvPr>
            <p:cNvSpPr>
              <a:spLocks noChangeShapeType="1"/>
            </p:cNvSpPr>
            <p:nvPr/>
          </p:nvSpPr>
          <p:spPr bwMode="auto">
            <a:xfrm>
              <a:off x="1735" y="1725"/>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479" name="Line 134">
              <a:extLst>
                <a:ext uri="{FF2B5EF4-FFF2-40B4-BE49-F238E27FC236}">
                  <a16:creationId xmlns:a16="http://schemas.microsoft.com/office/drawing/2014/main" id="{6F11F835-9AAA-60D5-6CFA-E7D70067AC11}"/>
                </a:ext>
              </a:extLst>
            </p:cNvPr>
            <p:cNvSpPr>
              <a:spLocks noChangeShapeType="1"/>
            </p:cNvSpPr>
            <p:nvPr/>
          </p:nvSpPr>
          <p:spPr bwMode="auto">
            <a:xfrm>
              <a:off x="1735" y="2405"/>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480" name="Line 135">
              <a:extLst>
                <a:ext uri="{FF2B5EF4-FFF2-40B4-BE49-F238E27FC236}">
                  <a16:creationId xmlns:a16="http://schemas.microsoft.com/office/drawing/2014/main" id="{3AF01CFD-4924-5668-42B2-5B4B2AE93490}"/>
                </a:ext>
              </a:extLst>
            </p:cNvPr>
            <p:cNvSpPr>
              <a:spLocks noChangeShapeType="1"/>
            </p:cNvSpPr>
            <p:nvPr/>
          </p:nvSpPr>
          <p:spPr bwMode="auto">
            <a:xfrm>
              <a:off x="1735" y="3093"/>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481" name="Line 136">
              <a:extLst>
                <a:ext uri="{FF2B5EF4-FFF2-40B4-BE49-F238E27FC236}">
                  <a16:creationId xmlns:a16="http://schemas.microsoft.com/office/drawing/2014/main" id="{ECF7FFB5-874F-8C1D-4AFF-22B8F3D8F7C1}"/>
                </a:ext>
              </a:extLst>
            </p:cNvPr>
            <p:cNvSpPr>
              <a:spLocks noChangeShapeType="1"/>
            </p:cNvSpPr>
            <p:nvPr/>
          </p:nvSpPr>
          <p:spPr bwMode="auto">
            <a:xfrm>
              <a:off x="1735" y="3460"/>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482" name="Line 137">
              <a:extLst>
                <a:ext uri="{FF2B5EF4-FFF2-40B4-BE49-F238E27FC236}">
                  <a16:creationId xmlns:a16="http://schemas.microsoft.com/office/drawing/2014/main" id="{6E2AB868-623E-4A93-0D46-B8F004D94C03}"/>
                </a:ext>
              </a:extLst>
            </p:cNvPr>
            <p:cNvSpPr>
              <a:spLocks noChangeShapeType="1"/>
            </p:cNvSpPr>
            <p:nvPr/>
          </p:nvSpPr>
          <p:spPr bwMode="auto">
            <a:xfrm>
              <a:off x="1225"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3" name="Line 138">
              <a:extLst>
                <a:ext uri="{FF2B5EF4-FFF2-40B4-BE49-F238E27FC236}">
                  <a16:creationId xmlns:a16="http://schemas.microsoft.com/office/drawing/2014/main" id="{D1D2E790-F67C-7497-86A8-0A2FA7BA2CA7}"/>
                </a:ext>
              </a:extLst>
            </p:cNvPr>
            <p:cNvSpPr>
              <a:spLocks noChangeShapeType="1"/>
            </p:cNvSpPr>
            <p:nvPr/>
          </p:nvSpPr>
          <p:spPr bwMode="auto">
            <a:xfrm>
              <a:off x="1735" y="3828"/>
              <a:ext cx="255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7484" name="Line 139">
              <a:extLst>
                <a:ext uri="{FF2B5EF4-FFF2-40B4-BE49-F238E27FC236}">
                  <a16:creationId xmlns:a16="http://schemas.microsoft.com/office/drawing/2014/main" id="{2662C046-8DCE-42A5-7462-2D977FAC3EF0}"/>
                </a:ext>
              </a:extLst>
            </p:cNvPr>
            <p:cNvSpPr>
              <a:spLocks noChangeShapeType="1"/>
            </p:cNvSpPr>
            <p:nvPr/>
          </p:nvSpPr>
          <p:spPr bwMode="auto">
            <a:xfrm>
              <a:off x="748" y="1046"/>
              <a:ext cx="0" cy="3149"/>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47" name="Text Box 160">
            <a:extLst>
              <a:ext uri="{FF2B5EF4-FFF2-40B4-BE49-F238E27FC236}">
                <a16:creationId xmlns:a16="http://schemas.microsoft.com/office/drawing/2014/main" id="{BEBAECB5-9D60-A84C-6DF7-0394DE4A38A2}"/>
              </a:ext>
            </a:extLst>
          </p:cNvPr>
          <p:cNvSpPr txBox="1">
            <a:spLocks noChangeArrowheads="1"/>
          </p:cNvSpPr>
          <p:nvPr/>
        </p:nvSpPr>
        <p:spPr bwMode="auto">
          <a:xfrm>
            <a:off x="5610225" y="290055"/>
            <a:ext cx="28725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spcBef>
                <a:spcPct val="50000"/>
              </a:spcBef>
            </a:pPr>
            <a:r>
              <a:rPr lang="ar-SA" altLang="en-US" u="sng">
                <a:cs typeface="AL-Mateen" pitchFamily="2" charset="0"/>
              </a:rPr>
              <a:t>تدريب عملي</a:t>
            </a:r>
            <a:endParaRPr lang="en-US" altLang="en-US" u="sng">
              <a:cs typeface="AL-Mateen" pitchFamily="2" charset="0"/>
            </a:endParaRPr>
          </a:p>
        </p:txBody>
      </p:sp>
      <p:pic>
        <p:nvPicPr>
          <p:cNvPr id="3" name="Picture 33" descr="j0236531">
            <a:extLst>
              <a:ext uri="{FF2B5EF4-FFF2-40B4-BE49-F238E27FC236}">
                <a16:creationId xmlns:a16="http://schemas.microsoft.com/office/drawing/2014/main" id="{D171CF5D-5CE7-4EC6-7FE8-66DFE312DD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27726" y="2163026"/>
            <a:ext cx="2914442" cy="35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A06FB9F-FB79-7C75-0A83-FEEF67CDF103}"/>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sp>
        <p:nvSpPr>
          <p:cNvPr id="3" name="عنصر نائب لرقم الشريحة 2">
            <a:extLst>
              <a:ext uri="{FF2B5EF4-FFF2-40B4-BE49-F238E27FC236}">
                <a16:creationId xmlns:a16="http://schemas.microsoft.com/office/drawing/2014/main" id="{BC2D0426-BAC8-EC99-A5AA-75863C75EA79}"/>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F2629E14-61F4-4183-A38D-7983C26E91D1}" type="slidenum">
              <a:rPr lang="ar-SA" altLang="en-US" sz="1400" b="0" i="0">
                <a:solidFill>
                  <a:schemeClr val="tx1"/>
                </a:solidFill>
                <a:latin typeface="Times New Roman" panose="02020603050405020304" pitchFamily="18" charset="0"/>
              </a:rPr>
              <a:pPr eaLnBrk="1" hangingPunct="1"/>
              <a:t>59</a:t>
            </a:fld>
            <a:endParaRPr lang="en-US" altLang="en-US" sz="1400" b="0" i="0">
              <a:solidFill>
                <a:schemeClr val="tx1"/>
              </a:solidFill>
              <a:latin typeface="Times New Roman" panose="02020603050405020304" pitchFamily="18" charset="0"/>
            </a:endParaRPr>
          </a:p>
        </p:txBody>
      </p:sp>
      <p:graphicFrame>
        <p:nvGraphicFramePr>
          <p:cNvPr id="6" name="جدول 5">
            <a:extLst>
              <a:ext uri="{FF2B5EF4-FFF2-40B4-BE49-F238E27FC236}">
                <a16:creationId xmlns:a16="http://schemas.microsoft.com/office/drawing/2014/main" id="{81C1CCE4-1BF0-5385-C029-8EC65BA96751}"/>
              </a:ext>
            </a:extLst>
          </p:cNvPr>
          <p:cNvGraphicFramePr>
            <a:graphicFrameLocks noGrp="1"/>
          </p:cNvGraphicFramePr>
          <p:nvPr>
            <p:extLst>
              <p:ext uri="{D42A27DB-BD31-4B8C-83A1-F6EECF244321}">
                <p14:modId xmlns:p14="http://schemas.microsoft.com/office/powerpoint/2010/main" val="3922152676"/>
              </p:ext>
            </p:extLst>
          </p:nvPr>
        </p:nvGraphicFramePr>
        <p:xfrm>
          <a:off x="1643064" y="2500313"/>
          <a:ext cx="6095999" cy="4027489"/>
        </p:xfrm>
        <a:graphic>
          <a:graphicData uri="http://schemas.openxmlformats.org/drawingml/2006/table">
            <a:tbl>
              <a:tblPr rtl="1"/>
              <a:tblGrid>
                <a:gridCol w="804207">
                  <a:extLst>
                    <a:ext uri="{9D8B030D-6E8A-4147-A177-3AD203B41FA5}">
                      <a16:colId xmlns:a16="http://schemas.microsoft.com/office/drawing/2014/main" val="20000"/>
                    </a:ext>
                  </a:extLst>
                </a:gridCol>
                <a:gridCol w="2645896">
                  <a:extLst>
                    <a:ext uri="{9D8B030D-6E8A-4147-A177-3AD203B41FA5}">
                      <a16:colId xmlns:a16="http://schemas.microsoft.com/office/drawing/2014/main" val="20001"/>
                    </a:ext>
                  </a:extLst>
                </a:gridCol>
                <a:gridCol w="2645896">
                  <a:extLst>
                    <a:ext uri="{9D8B030D-6E8A-4147-A177-3AD203B41FA5}">
                      <a16:colId xmlns:a16="http://schemas.microsoft.com/office/drawing/2014/main" val="20002"/>
                    </a:ext>
                  </a:extLst>
                </a:gridCol>
              </a:tblGrid>
              <a:tr h="366215">
                <a:tc rowSpan="3">
                  <a:txBody>
                    <a:bodyPr/>
                    <a:lstStyle/>
                    <a:p>
                      <a:pPr algn="ctr" rtl="1">
                        <a:spcAft>
                          <a:spcPts val="0"/>
                        </a:spcAft>
                      </a:pPr>
                      <a:r>
                        <a:rPr lang="ar-SA" sz="2400" dirty="0"/>
                        <a:t>الفرع</a:t>
                      </a:r>
                      <a:endParaRPr lang="en-US" sz="2400" dirty="0"/>
                    </a:p>
                    <a:p>
                      <a:pPr algn="ctr" rtl="1">
                        <a:spcAft>
                          <a:spcPts val="0"/>
                        </a:spcAft>
                      </a:pPr>
                      <a:r>
                        <a:rPr lang="ar-SA" sz="2400" dirty="0"/>
                        <a:t>(أ)</a:t>
                      </a:r>
                      <a:endParaRPr lang="en-US" sz="2400" dirty="0"/>
                    </a:p>
                    <a:p>
                      <a:pPr algn="ctr" rtl="1">
                        <a:spcAft>
                          <a:spcPts val="0"/>
                        </a:spcAft>
                      </a:pPr>
                      <a:r>
                        <a:rPr lang="ar-SA" sz="2400" dirty="0"/>
                        <a:t>2</a:t>
                      </a:r>
                      <a:endParaRPr lang="en-US" sz="2400" b="1" dirty="0">
                        <a:latin typeface="Times New Roman"/>
                        <a:ea typeface="Times New Roman"/>
                        <a:cs typeface="Arial"/>
                      </a:endParaRPr>
                    </a:p>
                  </a:txBody>
                  <a:tcPr marL="62654" marR="6265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1">
                        <a:spcAft>
                          <a:spcPts val="0"/>
                        </a:spcAft>
                      </a:pPr>
                      <a:r>
                        <a:rPr lang="ar-SA" sz="2400" dirty="0"/>
                        <a:t>مستوى الأهداف</a:t>
                      </a:r>
                      <a:endParaRPr lang="en-US" sz="2400" b="1" dirty="0">
                        <a:latin typeface="Times New Roman"/>
                        <a:ea typeface="Times New Roman"/>
                        <a:cs typeface="Arial"/>
                      </a:endParaRPr>
                    </a:p>
                  </a:txBody>
                  <a:tcPr marL="62654" marR="6265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400" b="1" dirty="0">
                        <a:latin typeface="Times New Roman"/>
                        <a:ea typeface="Times New Roman"/>
                        <a:cs typeface="AL-Mohanad"/>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6215">
                <a:tc vMerge="1">
                  <a:txBody>
                    <a:bodyPr/>
                    <a:lstStyle/>
                    <a:p>
                      <a:pPr rtl="1"/>
                      <a:endParaRPr lang="ar-SA"/>
                    </a:p>
                  </a:txBody>
                  <a:tcPr/>
                </a:tc>
                <a:tc>
                  <a:txBody>
                    <a:bodyPr/>
                    <a:lstStyle/>
                    <a:p>
                      <a:pPr algn="r" rtl="1">
                        <a:spcAft>
                          <a:spcPts val="0"/>
                        </a:spcAft>
                      </a:pPr>
                      <a:r>
                        <a:rPr lang="ar-SA" sz="2400" dirty="0"/>
                        <a:t>نوع الفقرات </a:t>
                      </a:r>
                      <a:r>
                        <a:rPr lang="ar-SA" sz="2400" dirty="0" err="1"/>
                        <a:t>الإختبارية</a:t>
                      </a:r>
                      <a:r>
                        <a:rPr lang="ar-SA" sz="2400" dirty="0"/>
                        <a:t> </a:t>
                      </a:r>
                      <a:endParaRPr lang="en-US" sz="2400" b="1" dirty="0">
                        <a:latin typeface="Times New Roman"/>
                        <a:ea typeface="Times New Roman"/>
                        <a:cs typeface="Arial"/>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0">
                        <a:spcAft>
                          <a:spcPts val="0"/>
                        </a:spcAft>
                      </a:pPr>
                      <a:endParaRPr lang="en-US" sz="2400" b="1">
                        <a:latin typeface="Times New Roman"/>
                        <a:ea typeface="Times New Roman"/>
                        <a:cs typeface="AL-Mohanad"/>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6215">
                <a:tc vMerge="1">
                  <a:txBody>
                    <a:bodyPr/>
                    <a:lstStyle/>
                    <a:p>
                      <a:pPr rtl="1"/>
                      <a:endParaRPr lang="ar-SA"/>
                    </a:p>
                  </a:txBody>
                  <a:tcPr/>
                </a:tc>
                <a:tc>
                  <a:txBody>
                    <a:bodyPr/>
                    <a:lstStyle/>
                    <a:p>
                      <a:pPr algn="r" rtl="1">
                        <a:spcAft>
                          <a:spcPts val="0"/>
                        </a:spcAft>
                      </a:pPr>
                      <a:r>
                        <a:rPr lang="ar-SA" sz="2400" dirty="0"/>
                        <a:t>عدد الفقرات </a:t>
                      </a:r>
                      <a:r>
                        <a:rPr lang="ar-SA" sz="2400" dirty="0" err="1"/>
                        <a:t>الإختبارية</a:t>
                      </a:r>
                      <a:endParaRPr lang="en-US" sz="2400" b="1" dirty="0">
                        <a:latin typeface="Times New Roman"/>
                        <a:ea typeface="Times New Roman"/>
                        <a:cs typeface="Arial"/>
                      </a:endParaRPr>
                    </a:p>
                  </a:txBody>
                  <a:tcPr marL="62654" marR="6265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400" b="1">
                        <a:latin typeface="Times New Roman"/>
                        <a:ea typeface="Times New Roman"/>
                        <a:cs typeface="AL-Mohanad"/>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6215">
                <a:tc rowSpan="3">
                  <a:txBody>
                    <a:bodyPr/>
                    <a:lstStyle/>
                    <a:p>
                      <a:pPr algn="ctr" rtl="1">
                        <a:spcAft>
                          <a:spcPts val="0"/>
                        </a:spcAft>
                      </a:pPr>
                      <a:r>
                        <a:rPr lang="ar-SA" sz="2400"/>
                        <a:t>الفرع</a:t>
                      </a:r>
                      <a:endParaRPr lang="en-US" sz="2400"/>
                    </a:p>
                    <a:p>
                      <a:pPr algn="ctr" rtl="1">
                        <a:spcAft>
                          <a:spcPts val="0"/>
                        </a:spcAft>
                      </a:pPr>
                      <a:r>
                        <a:rPr lang="ar-SA" sz="2400"/>
                        <a:t>(ب)</a:t>
                      </a:r>
                      <a:endParaRPr lang="en-US" sz="2400"/>
                    </a:p>
                    <a:p>
                      <a:pPr algn="ctr" rtl="1">
                        <a:spcAft>
                          <a:spcPts val="0"/>
                        </a:spcAft>
                      </a:pPr>
                      <a:r>
                        <a:rPr lang="ar-SA" sz="2400"/>
                        <a:t>4</a:t>
                      </a:r>
                      <a:endParaRPr lang="en-US" sz="2400" b="1">
                        <a:latin typeface="Times New Roman"/>
                        <a:ea typeface="Times New Roman"/>
                        <a:cs typeface="Arial"/>
                      </a:endParaRPr>
                    </a:p>
                  </a:txBody>
                  <a:tcPr marL="62654" marR="6265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1">
                        <a:spcAft>
                          <a:spcPts val="0"/>
                        </a:spcAft>
                      </a:pPr>
                      <a:r>
                        <a:rPr lang="ar-SA" sz="2400"/>
                        <a:t>مستوى الأهداف</a:t>
                      </a:r>
                      <a:endParaRPr lang="en-US" sz="2400" b="1">
                        <a:latin typeface="Times New Roman"/>
                        <a:ea typeface="Times New Roman"/>
                        <a:cs typeface="Arial"/>
                      </a:endParaRPr>
                    </a:p>
                  </a:txBody>
                  <a:tcPr marL="62654" marR="6265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400" b="1">
                        <a:latin typeface="Times New Roman"/>
                        <a:ea typeface="Times New Roman"/>
                        <a:cs typeface="AL-Mohanad"/>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6215">
                <a:tc vMerge="1">
                  <a:txBody>
                    <a:bodyPr/>
                    <a:lstStyle/>
                    <a:p>
                      <a:pPr rtl="1"/>
                      <a:endParaRPr lang="ar-SA"/>
                    </a:p>
                  </a:txBody>
                  <a:tcPr/>
                </a:tc>
                <a:tc>
                  <a:txBody>
                    <a:bodyPr/>
                    <a:lstStyle/>
                    <a:p>
                      <a:pPr algn="r" rtl="1">
                        <a:spcAft>
                          <a:spcPts val="0"/>
                        </a:spcAft>
                      </a:pPr>
                      <a:r>
                        <a:rPr lang="ar-SA" sz="2400"/>
                        <a:t>نوع الفقرات الإختبارية </a:t>
                      </a:r>
                      <a:endParaRPr lang="en-US" sz="2400" b="1">
                        <a:latin typeface="Times New Roman"/>
                        <a:ea typeface="Times New Roman"/>
                        <a:cs typeface="Arial"/>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0">
                        <a:spcAft>
                          <a:spcPts val="0"/>
                        </a:spcAft>
                      </a:pPr>
                      <a:endParaRPr lang="en-US" sz="2400" b="1">
                        <a:latin typeface="Times New Roman"/>
                        <a:ea typeface="Times New Roman"/>
                        <a:cs typeface="AL-Mohanad"/>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6215">
                <a:tc vMerge="1">
                  <a:txBody>
                    <a:bodyPr/>
                    <a:lstStyle/>
                    <a:p>
                      <a:pPr rtl="1"/>
                      <a:endParaRPr lang="ar-SA"/>
                    </a:p>
                  </a:txBody>
                  <a:tcPr/>
                </a:tc>
                <a:tc>
                  <a:txBody>
                    <a:bodyPr/>
                    <a:lstStyle/>
                    <a:p>
                      <a:pPr algn="r" rtl="1">
                        <a:spcAft>
                          <a:spcPts val="0"/>
                        </a:spcAft>
                      </a:pPr>
                      <a:r>
                        <a:rPr lang="ar-SA" sz="2400"/>
                        <a:t>عدد الفقرات الإختبارية</a:t>
                      </a:r>
                      <a:endParaRPr lang="en-US" sz="2400" b="1">
                        <a:latin typeface="Times New Roman"/>
                        <a:ea typeface="Times New Roman"/>
                        <a:cs typeface="Arial"/>
                      </a:endParaRPr>
                    </a:p>
                  </a:txBody>
                  <a:tcPr marL="62654" marR="6265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400" b="1">
                        <a:latin typeface="Times New Roman"/>
                        <a:ea typeface="Times New Roman"/>
                        <a:cs typeface="AL-Mohanad"/>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6215">
                <a:tc rowSpan="3">
                  <a:txBody>
                    <a:bodyPr/>
                    <a:lstStyle/>
                    <a:p>
                      <a:pPr algn="ctr" rtl="1">
                        <a:spcAft>
                          <a:spcPts val="0"/>
                        </a:spcAft>
                      </a:pPr>
                      <a:r>
                        <a:rPr lang="ar-SA" sz="2400"/>
                        <a:t>الفرع</a:t>
                      </a:r>
                      <a:endParaRPr lang="en-US" sz="2400"/>
                    </a:p>
                    <a:p>
                      <a:pPr algn="ctr" rtl="1">
                        <a:spcAft>
                          <a:spcPts val="0"/>
                        </a:spcAft>
                      </a:pPr>
                      <a:r>
                        <a:rPr lang="ar-SA" sz="2400"/>
                        <a:t>(ج)</a:t>
                      </a:r>
                      <a:endParaRPr lang="en-US" sz="2400"/>
                    </a:p>
                    <a:p>
                      <a:pPr algn="ctr" rtl="1">
                        <a:spcAft>
                          <a:spcPts val="0"/>
                        </a:spcAft>
                      </a:pPr>
                      <a:r>
                        <a:rPr lang="ar-SA" sz="2400"/>
                        <a:t>4</a:t>
                      </a:r>
                      <a:endParaRPr lang="en-US" sz="2400" b="1">
                        <a:latin typeface="Times New Roman"/>
                        <a:ea typeface="Times New Roman"/>
                        <a:cs typeface="Arial"/>
                      </a:endParaRPr>
                    </a:p>
                  </a:txBody>
                  <a:tcPr marL="62654" marR="6265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1">
                        <a:spcAft>
                          <a:spcPts val="0"/>
                        </a:spcAft>
                      </a:pPr>
                      <a:r>
                        <a:rPr lang="ar-SA" sz="2400"/>
                        <a:t>مستوى الأهداف</a:t>
                      </a:r>
                      <a:endParaRPr lang="en-US" sz="2400" b="1">
                        <a:latin typeface="Times New Roman"/>
                        <a:ea typeface="Times New Roman"/>
                        <a:cs typeface="Arial"/>
                      </a:endParaRPr>
                    </a:p>
                  </a:txBody>
                  <a:tcPr marL="62654" marR="6265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400" b="1">
                        <a:latin typeface="Times New Roman"/>
                        <a:ea typeface="Times New Roman"/>
                        <a:cs typeface="AL-Mohanad"/>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6215">
                <a:tc vMerge="1">
                  <a:txBody>
                    <a:bodyPr/>
                    <a:lstStyle/>
                    <a:p>
                      <a:pPr rtl="1"/>
                      <a:endParaRPr lang="ar-SA"/>
                    </a:p>
                  </a:txBody>
                  <a:tcPr/>
                </a:tc>
                <a:tc>
                  <a:txBody>
                    <a:bodyPr/>
                    <a:lstStyle/>
                    <a:p>
                      <a:pPr algn="r" rtl="1">
                        <a:spcAft>
                          <a:spcPts val="0"/>
                        </a:spcAft>
                      </a:pPr>
                      <a:r>
                        <a:rPr lang="ar-SA" sz="2400"/>
                        <a:t>نوع الفقرات الإختبارية </a:t>
                      </a:r>
                      <a:endParaRPr lang="en-US" sz="2400" b="1">
                        <a:latin typeface="Times New Roman"/>
                        <a:ea typeface="Times New Roman"/>
                        <a:cs typeface="Arial"/>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0">
                        <a:spcAft>
                          <a:spcPts val="0"/>
                        </a:spcAft>
                      </a:pPr>
                      <a:endParaRPr lang="en-US" sz="2400" b="1">
                        <a:latin typeface="Times New Roman"/>
                        <a:ea typeface="Times New Roman"/>
                        <a:cs typeface="AL-Mohanad"/>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6215">
                <a:tc vMerge="1">
                  <a:txBody>
                    <a:bodyPr/>
                    <a:lstStyle/>
                    <a:p>
                      <a:pPr rtl="1"/>
                      <a:endParaRPr lang="ar-SA"/>
                    </a:p>
                  </a:txBody>
                  <a:tcPr/>
                </a:tc>
                <a:tc>
                  <a:txBody>
                    <a:bodyPr/>
                    <a:lstStyle/>
                    <a:p>
                      <a:pPr algn="r" rtl="1">
                        <a:spcAft>
                          <a:spcPts val="0"/>
                        </a:spcAft>
                      </a:pPr>
                      <a:r>
                        <a:rPr lang="ar-SA" sz="2400"/>
                        <a:t>عدد الفقرات الإختبارية</a:t>
                      </a:r>
                      <a:endParaRPr lang="en-US" sz="2400" b="1">
                        <a:latin typeface="Times New Roman"/>
                        <a:ea typeface="Times New Roman"/>
                        <a:cs typeface="Arial"/>
                      </a:endParaRPr>
                    </a:p>
                  </a:txBody>
                  <a:tcPr marL="62654" marR="62654"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endParaRPr lang="ar-SA" sz="2400" b="1">
                        <a:latin typeface="Times New Roman"/>
                        <a:ea typeface="Times New Roman"/>
                        <a:cs typeface="AL-Mohanad"/>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5777">
                <a:tc gridSpan="2">
                  <a:txBody>
                    <a:bodyPr/>
                    <a:lstStyle/>
                    <a:p>
                      <a:pPr algn="r" rtl="1">
                        <a:spcAft>
                          <a:spcPts val="0"/>
                        </a:spcAft>
                      </a:pPr>
                      <a:r>
                        <a:rPr lang="ar-SA" sz="2400"/>
                        <a:t>موضوعات المحتوى</a:t>
                      </a:r>
                      <a:endParaRPr lang="en-US" sz="2400" b="1">
                        <a:latin typeface="Times New Roman"/>
                        <a:ea typeface="Times New Roman"/>
                        <a:cs typeface="Arial"/>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hMerge="1">
                  <a:txBody>
                    <a:bodyPr/>
                    <a:lstStyle/>
                    <a:p>
                      <a:pPr rtl="1"/>
                      <a:endParaRPr lang="ar-SA"/>
                    </a:p>
                  </a:txBody>
                  <a:tcPr/>
                </a:tc>
                <a:tc>
                  <a:txBody>
                    <a:bodyPr/>
                    <a:lstStyle/>
                    <a:p>
                      <a:pPr algn="r" rtl="0">
                        <a:spcAft>
                          <a:spcPts val="0"/>
                        </a:spcAft>
                      </a:pPr>
                      <a:endParaRPr lang="en-US" sz="2400" b="1">
                        <a:latin typeface="Times New Roman"/>
                        <a:ea typeface="Times New Roman"/>
                        <a:cs typeface="AL-Mohanad"/>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5777">
                <a:tc gridSpan="2">
                  <a:txBody>
                    <a:bodyPr/>
                    <a:lstStyle/>
                    <a:p>
                      <a:pPr algn="r" rtl="1">
                        <a:spcAft>
                          <a:spcPts val="0"/>
                        </a:spcAft>
                      </a:pPr>
                      <a:r>
                        <a:rPr lang="ar-SA" sz="2400" dirty="0"/>
                        <a:t>الدرجة الكلية للسؤال</a:t>
                      </a:r>
                      <a:endParaRPr lang="en-US" sz="2400" b="1" dirty="0">
                        <a:latin typeface="Times New Roman"/>
                        <a:ea typeface="Times New Roman"/>
                        <a:cs typeface="Arial"/>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hMerge="1">
                  <a:txBody>
                    <a:bodyPr/>
                    <a:lstStyle/>
                    <a:p>
                      <a:pPr rtl="1"/>
                      <a:endParaRPr lang="ar-SA"/>
                    </a:p>
                  </a:txBody>
                  <a:tcPr/>
                </a:tc>
                <a:tc>
                  <a:txBody>
                    <a:bodyPr/>
                    <a:lstStyle/>
                    <a:p>
                      <a:pPr algn="r" rtl="0">
                        <a:spcAft>
                          <a:spcPts val="0"/>
                        </a:spcAft>
                      </a:pPr>
                      <a:endParaRPr lang="en-US" sz="2400" b="1" dirty="0">
                        <a:latin typeface="Times New Roman"/>
                        <a:ea typeface="Times New Roman"/>
                        <a:cs typeface="AL-Mohanad"/>
                      </a:endParaRPr>
                    </a:p>
                  </a:txBody>
                  <a:tcPr marL="62654" marR="62654"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58413" name="Text Box 6">
            <a:extLst>
              <a:ext uri="{FF2B5EF4-FFF2-40B4-BE49-F238E27FC236}">
                <a16:creationId xmlns:a16="http://schemas.microsoft.com/office/drawing/2014/main" id="{08C6B4C5-5217-2D4E-5D3E-4EE26E66D9E0}"/>
              </a:ext>
            </a:extLst>
          </p:cNvPr>
          <p:cNvSpPr txBox="1">
            <a:spLocks noChangeArrowheads="1"/>
          </p:cNvSpPr>
          <p:nvPr/>
        </p:nvSpPr>
        <p:spPr bwMode="auto">
          <a:xfrm>
            <a:off x="1285875" y="500063"/>
            <a:ext cx="6808788" cy="1358900"/>
          </a:xfrm>
          <a:prstGeom prst="rect">
            <a:avLst/>
          </a:prstGeom>
          <a:solidFill>
            <a:srgbClr val="FFFFFF"/>
          </a:solidFill>
          <a:ln w="38100" cmpd="dbl">
            <a:solidFill>
              <a:srgbClr val="000000"/>
            </a:solidFill>
            <a:miter lim="800000"/>
            <a:headEnd/>
            <a:tailEnd/>
          </a:ln>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ctr"/>
            <a:r>
              <a:rPr lang="ar-SA" altLang="en-US" sz="1600">
                <a:latin typeface="AL-Mohanad" charset="-78"/>
              </a:rPr>
              <a:t>بسم الله الرحمن الرحيم</a:t>
            </a:r>
            <a:endParaRPr lang="ar-SA" altLang="en-US" sz="1600"/>
          </a:p>
          <a:p>
            <a:r>
              <a:rPr lang="ar-SA" altLang="en-US" sz="1600">
                <a:latin typeface="AL-Mohanad" charset="-78"/>
              </a:rPr>
              <a:t>نموذج إرشادي لاختبار توحيد الصف الأول المتوسط                                       المادة :توحيد</a:t>
            </a:r>
            <a:endParaRPr lang="ar-SA" altLang="en-US" sz="1600"/>
          </a:p>
          <a:p>
            <a:r>
              <a:rPr lang="ar-SA" altLang="en-US" sz="1600">
                <a:latin typeface="AL-Mohanad" charset="-78"/>
              </a:rPr>
              <a:t>الدور الأول والدور الثاني الفصل الدراسي الثاني– العام الدراسي 1439/1438هـ      الزمن :</a:t>
            </a:r>
            <a:endParaRPr lang="ar-SA" altLang="en-US" sz="1600"/>
          </a:p>
          <a:p>
            <a:pPr algn="l"/>
            <a:r>
              <a:rPr lang="ar-SA" altLang="en-US" sz="1600">
                <a:latin typeface="AL-Mohanad" charset="-78"/>
              </a:rPr>
              <a:t>الدرجة الكلية:</a:t>
            </a:r>
            <a:endParaRPr lang="ar-SA" altLang="en-US" sz="1600"/>
          </a:p>
          <a:p>
            <a:pPr algn="ctr"/>
            <a:r>
              <a:rPr lang="ar-SA" altLang="en-US" sz="1600">
                <a:latin typeface="AL-Mohanad" charset="-78"/>
              </a:rPr>
              <a:t>الأوراق/............</a:t>
            </a:r>
            <a:endParaRPr lang="ar-SA" altLang="en-US" sz="1600"/>
          </a:p>
          <a:p>
            <a:pPr algn="l" rtl="0"/>
            <a:endParaRPr lang="ar-SA" altLang="en-US" sz="1600"/>
          </a:p>
        </p:txBody>
      </p:sp>
      <p:sp>
        <p:nvSpPr>
          <p:cNvPr id="58414" name="Rectangle 7" descr="صورة1">
            <a:extLst>
              <a:ext uri="{FF2B5EF4-FFF2-40B4-BE49-F238E27FC236}">
                <a16:creationId xmlns:a16="http://schemas.microsoft.com/office/drawing/2014/main" id="{9853642B-CF5C-724E-7A70-F36A5B643CA4}"/>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endParaRPr lang="ar-SA" altLang="en-US"/>
          </a:p>
        </p:txBody>
      </p:sp>
      <p:sp>
        <p:nvSpPr>
          <p:cNvPr id="58415" name="Rectangle 9" descr="صورة1">
            <a:extLst>
              <a:ext uri="{FF2B5EF4-FFF2-40B4-BE49-F238E27FC236}">
                <a16:creationId xmlns:a16="http://schemas.microsoft.com/office/drawing/2014/main" id="{0DF34014-F1FF-C8EF-B3FC-0FD414368114}"/>
              </a:ext>
            </a:extLst>
          </p:cNvPr>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l"/>
            <a:r>
              <a:rPr lang="ar-SA" altLang="en-US" sz="1600"/>
              <a:t>                                                            </a:t>
            </a:r>
            <a:endParaRPr lang="en-US" altLang="en-US" sz="800"/>
          </a:p>
          <a:p>
            <a:pPr algn="l" rtl="0"/>
            <a:endParaRPr lang="en-US" altLang="en-US"/>
          </a:p>
        </p:txBody>
      </p:sp>
      <p:sp>
        <p:nvSpPr>
          <p:cNvPr id="58416" name="Rectangle 10" descr="صورة1">
            <a:extLst>
              <a:ext uri="{FF2B5EF4-FFF2-40B4-BE49-F238E27FC236}">
                <a16:creationId xmlns:a16="http://schemas.microsoft.com/office/drawing/2014/main" id="{C02BAEC2-9553-6645-BD0F-10DF942F0402}"/>
              </a:ext>
            </a:extLst>
          </p:cNvPr>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algn="l"/>
            <a:r>
              <a:rPr lang="ar-SA" altLang="en-US" sz="1400" u="sng">
                <a:latin typeface="AL-Mohanad" charset="-78"/>
              </a:rPr>
              <a:t>السؤال الأول :</a:t>
            </a:r>
            <a:endParaRPr lang="en-US" altLang="en-US" sz="800"/>
          </a:p>
          <a:p>
            <a:pPr algn="l"/>
            <a:r>
              <a:rPr lang="ar-SA" altLang="en-US" sz="1400" u="sng">
                <a:latin typeface="AL-Mohanad" charset="-78"/>
              </a:rPr>
              <a:t>السؤال الثاني :</a:t>
            </a:r>
            <a:endParaRPr lang="en-US" altLang="en-US" sz="800"/>
          </a:p>
          <a:p>
            <a:pPr algn="l" rtl="0"/>
            <a:endParaRPr lang="en-US" altLang="en-US"/>
          </a:p>
        </p:txBody>
      </p:sp>
      <p:sp>
        <p:nvSpPr>
          <p:cNvPr id="12" name="مستطيل 11">
            <a:extLst>
              <a:ext uri="{FF2B5EF4-FFF2-40B4-BE49-F238E27FC236}">
                <a16:creationId xmlns:a16="http://schemas.microsoft.com/office/drawing/2014/main" id="{476F987F-2B25-9F96-3BC8-A2E98DD98882}"/>
              </a:ext>
            </a:extLst>
          </p:cNvPr>
          <p:cNvSpPr/>
          <p:nvPr/>
        </p:nvSpPr>
        <p:spPr>
          <a:xfrm>
            <a:off x="3714744" y="1928802"/>
            <a:ext cx="1635383" cy="523220"/>
          </a:xfrm>
          <a:prstGeom prst="rect">
            <a:avLst/>
          </a:prstGeom>
          <a:noFill/>
        </p:spPr>
        <p:txBody>
          <a:bodyPr wrap="none">
            <a:spAutoFit/>
          </a:bodyPr>
          <a:lstStyle/>
          <a:p>
            <a:pPr algn="ctr">
              <a:defRPr/>
            </a:pPr>
            <a:r>
              <a:rPr lang="ar-SA"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السؤال الأول</a:t>
            </a:r>
          </a:p>
        </p:txBody>
      </p:sp>
    </p:spTree>
  </p:cSld>
  <p:clrMapOvr>
    <a:masterClrMapping/>
  </p:clrMapOvr>
  <p:transition spd="slow">
    <p:newsflash/>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9">
            <a:extLst>
              <a:ext uri="{FF2B5EF4-FFF2-40B4-BE49-F238E27FC236}">
                <a16:creationId xmlns:a16="http://schemas.microsoft.com/office/drawing/2014/main" id="{A6B9CE5A-AB41-1E6B-873E-8B8752DD5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06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AC5A0956-2F97-71F4-2E7A-94899326FE77}"/>
              </a:ext>
            </a:extLst>
          </p:cNvPr>
          <p:cNvSpPr>
            <a:spLocks noGrp="1"/>
          </p:cNvSpPr>
          <p:nvPr>
            <p:ph type="title"/>
          </p:nvPr>
        </p:nvSpPr>
        <p:spPr>
          <a:xfrm>
            <a:off x="-966063" y="0"/>
            <a:ext cx="5100466" cy="2947228"/>
          </a:xfrm>
        </p:spPr>
        <p:txBody>
          <a:bodyPr>
            <a:normAutofit/>
          </a:bodyPr>
          <a:lstStyle/>
          <a:p>
            <a:pPr algn="r" fontAlgn="auto">
              <a:spcAft>
                <a:spcPts val="0"/>
              </a:spcAft>
              <a:defRPr/>
            </a:pPr>
            <a:r>
              <a:rPr lang="ar-SA" b="1" u="sng">
                <a:solidFill>
                  <a:schemeClr val="tx1"/>
                </a:solidFill>
                <a:cs typeface="+mn-cs"/>
              </a:rPr>
              <a:t>الهدف العام </a:t>
            </a:r>
            <a:endParaRPr lang="en-US" b="1" u="sng" dirty="0">
              <a:solidFill>
                <a:schemeClr val="tx1"/>
              </a:solidFill>
              <a:cs typeface="+mn-cs"/>
            </a:endParaRPr>
          </a:p>
        </p:txBody>
      </p:sp>
      <p:sp>
        <p:nvSpPr>
          <p:cNvPr id="5" name="مربع نص 4">
            <a:extLst>
              <a:ext uri="{FF2B5EF4-FFF2-40B4-BE49-F238E27FC236}">
                <a16:creationId xmlns:a16="http://schemas.microsoft.com/office/drawing/2014/main" id="{84739D64-473A-1438-3A48-52690FCCA4F0}"/>
              </a:ext>
            </a:extLst>
          </p:cNvPr>
          <p:cNvSpPr txBox="1"/>
          <p:nvPr/>
        </p:nvSpPr>
        <p:spPr>
          <a:xfrm>
            <a:off x="345109" y="5546263"/>
            <a:ext cx="8268803" cy="1323439"/>
          </a:xfrm>
          <a:prstGeom prst="rect">
            <a:avLst/>
          </a:prstGeom>
          <a:noFill/>
        </p:spPr>
        <p:txBody>
          <a:bodyPr wrap="square" rtlCol="1">
            <a:spAutoFit/>
          </a:bodyPr>
          <a:lstStyle/>
          <a:p>
            <a:pPr algn="ctr"/>
            <a:r>
              <a:rPr lang="ar-SA" sz="4000">
                <a:solidFill>
                  <a:schemeClr val="tx1"/>
                </a:solidFill>
              </a:rPr>
              <a:t>ان تكتسب المعلمة مهارة بناء وإعداد أسئلة الاختبارات التحصيلية   لمواد العلوم الشرعية </a:t>
            </a:r>
            <a:endParaRPr lang="ar-AE" sz="4000">
              <a:solidFill>
                <a:schemeClr val="tx1"/>
              </a:solidFill>
            </a:endParaRPr>
          </a:p>
        </p:txBody>
      </p:sp>
    </p:spTree>
  </p:cSld>
  <p:clrMapOvr>
    <a:masterClrMapping/>
  </p:clrMapOvr>
  <p:transition spd="slow">
    <p:newsflash/>
    <p:sndAc>
      <p:stSnd>
        <p:snd r:embed="rId2" name="chimes.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4893884C-1B75-3766-67BC-8EAB958F3D9C}"/>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sp>
        <p:nvSpPr>
          <p:cNvPr id="3" name="عنصر نائب لرقم الشريحة 2">
            <a:extLst>
              <a:ext uri="{FF2B5EF4-FFF2-40B4-BE49-F238E27FC236}">
                <a16:creationId xmlns:a16="http://schemas.microsoft.com/office/drawing/2014/main" id="{5047755B-BE02-1ADF-0A93-8C5210582C69}"/>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E0DDC654-0C4C-4FAC-87F5-51D441240611}" type="slidenum">
              <a:rPr lang="ar-SA" altLang="en-US" sz="1400" b="0" i="0">
                <a:solidFill>
                  <a:schemeClr val="tx1"/>
                </a:solidFill>
                <a:latin typeface="Times New Roman" panose="02020603050405020304" pitchFamily="18" charset="0"/>
              </a:rPr>
              <a:pPr eaLnBrk="1" hangingPunct="1"/>
              <a:t>60</a:t>
            </a:fld>
            <a:endParaRPr lang="en-US" altLang="en-US" sz="1400" b="0" i="0">
              <a:solidFill>
                <a:schemeClr val="tx1"/>
              </a:solidFill>
              <a:latin typeface="Times New Roman" panose="02020603050405020304" pitchFamily="18" charset="0"/>
            </a:endParaRPr>
          </a:p>
        </p:txBody>
      </p:sp>
      <p:graphicFrame>
        <p:nvGraphicFramePr>
          <p:cNvPr id="4" name="جدول 3">
            <a:extLst>
              <a:ext uri="{FF2B5EF4-FFF2-40B4-BE49-F238E27FC236}">
                <a16:creationId xmlns:a16="http://schemas.microsoft.com/office/drawing/2014/main" id="{B5D154FF-AE19-E52A-C11C-5DAF3A60CFB7}"/>
              </a:ext>
            </a:extLst>
          </p:cNvPr>
          <p:cNvGraphicFramePr>
            <a:graphicFrameLocks noGrp="1"/>
          </p:cNvGraphicFramePr>
          <p:nvPr>
            <p:extLst>
              <p:ext uri="{D42A27DB-BD31-4B8C-83A1-F6EECF244321}">
                <p14:modId xmlns:p14="http://schemas.microsoft.com/office/powerpoint/2010/main" val="2889213356"/>
              </p:ext>
            </p:extLst>
          </p:nvPr>
        </p:nvGraphicFramePr>
        <p:xfrm>
          <a:off x="1428749" y="1071563"/>
          <a:ext cx="6715126" cy="5357814"/>
        </p:xfrm>
        <a:graphic>
          <a:graphicData uri="http://schemas.openxmlformats.org/drawingml/2006/table">
            <a:tbl>
              <a:tblPr rtl="1"/>
              <a:tblGrid>
                <a:gridCol w="931964">
                  <a:extLst>
                    <a:ext uri="{9D8B030D-6E8A-4147-A177-3AD203B41FA5}">
                      <a16:colId xmlns:a16="http://schemas.microsoft.com/office/drawing/2014/main" val="20000"/>
                    </a:ext>
                  </a:extLst>
                </a:gridCol>
                <a:gridCol w="2891581">
                  <a:extLst>
                    <a:ext uri="{9D8B030D-6E8A-4147-A177-3AD203B41FA5}">
                      <a16:colId xmlns:a16="http://schemas.microsoft.com/office/drawing/2014/main" val="20001"/>
                    </a:ext>
                  </a:extLst>
                </a:gridCol>
                <a:gridCol w="2891581">
                  <a:extLst>
                    <a:ext uri="{9D8B030D-6E8A-4147-A177-3AD203B41FA5}">
                      <a16:colId xmlns:a16="http://schemas.microsoft.com/office/drawing/2014/main" val="20002"/>
                    </a:ext>
                  </a:extLst>
                </a:gridCol>
              </a:tblGrid>
              <a:tr h="382701">
                <a:tc rowSpan="6">
                  <a:txBody>
                    <a:bodyPr/>
                    <a:lstStyle/>
                    <a:p>
                      <a:pPr algn="ctr" rtl="1">
                        <a:spcAft>
                          <a:spcPts val="0"/>
                        </a:spcAft>
                      </a:pPr>
                      <a:r>
                        <a:rPr lang="ar-SA" sz="2400" b="1" dirty="0">
                          <a:latin typeface="Times New Roman"/>
                          <a:ea typeface="Times New Roman"/>
                          <a:cs typeface="AL-Mohanad"/>
                        </a:rPr>
                        <a:t>الفرع</a:t>
                      </a:r>
                      <a:endParaRPr lang="en-US" sz="2400" b="1" dirty="0">
                        <a:latin typeface="Times New Roman"/>
                        <a:ea typeface="Times New Roman"/>
                        <a:cs typeface="Arial"/>
                      </a:endParaRPr>
                    </a:p>
                    <a:p>
                      <a:pPr algn="ctr" rtl="1">
                        <a:spcAft>
                          <a:spcPts val="0"/>
                        </a:spcAft>
                      </a:pPr>
                      <a:r>
                        <a:rPr lang="ar-SA" sz="2400" b="1" dirty="0">
                          <a:latin typeface="Times New Roman"/>
                          <a:ea typeface="Times New Roman"/>
                          <a:cs typeface="AL-Mohanad"/>
                        </a:rPr>
                        <a:t>(أ)</a:t>
                      </a:r>
                      <a:endParaRPr lang="en-US" sz="2400" b="1" dirty="0">
                        <a:latin typeface="Times New Roman"/>
                        <a:ea typeface="Times New Roman"/>
                        <a:cs typeface="Arial"/>
                      </a:endParaRPr>
                    </a:p>
                    <a:p>
                      <a:pPr algn="ctr" rtl="1">
                        <a:spcAft>
                          <a:spcPts val="0"/>
                        </a:spcAft>
                      </a:pPr>
                      <a:r>
                        <a:rPr lang="en-US" sz="2400" b="1" dirty="0">
                          <a:latin typeface="Times New Roman"/>
                          <a:ea typeface="Times New Roman"/>
                          <a:cs typeface="AL-Mohanad"/>
                        </a:rPr>
                        <a:t>2</a:t>
                      </a:r>
                      <a:endParaRPr lang="en-US" sz="2400" b="1" dirty="0">
                        <a:latin typeface="Times New Roman"/>
                        <a:ea typeface="Times New Roman"/>
                        <a:cs typeface="Arial"/>
                      </a:endParaRPr>
                    </a:p>
                  </a:txBody>
                  <a:tcPr marL="62553" marR="6255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1">
                        <a:spcAft>
                          <a:spcPts val="0"/>
                        </a:spcAft>
                      </a:pPr>
                      <a:r>
                        <a:rPr lang="ar-SA" sz="2400" b="1" dirty="0">
                          <a:latin typeface="Times New Roman"/>
                          <a:ea typeface="Times New Roman"/>
                          <a:cs typeface="AL-Mohanad"/>
                        </a:rPr>
                        <a:t>مستوى الأهداف</a:t>
                      </a:r>
                      <a:endParaRPr lang="en-US" sz="2400" b="1" dirty="0">
                        <a:latin typeface="Times New Roman"/>
                        <a:ea typeface="Times New Roman"/>
                        <a:cs typeface="Arial"/>
                      </a:endParaRPr>
                    </a:p>
                  </a:txBody>
                  <a:tcPr marL="62553" marR="6255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endParaRPr lang="ar-SA"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2701">
                <a:tc vMerge="1">
                  <a:txBody>
                    <a:bodyPr/>
                    <a:lstStyle/>
                    <a:p>
                      <a:pPr rtl="1"/>
                      <a:endParaRPr lang="ar-SA"/>
                    </a:p>
                  </a:txBody>
                  <a:tcPr/>
                </a:tc>
                <a:tc>
                  <a:txBody>
                    <a:bodyPr/>
                    <a:lstStyle/>
                    <a:p>
                      <a:pPr algn="r" rtl="1">
                        <a:spcAft>
                          <a:spcPts val="0"/>
                        </a:spcAft>
                      </a:pPr>
                      <a:r>
                        <a:rPr lang="ar-SA" sz="2400" b="1">
                          <a:latin typeface="Times New Roman"/>
                          <a:ea typeface="Times New Roman"/>
                          <a:cs typeface="AL-Mohanad"/>
                        </a:rPr>
                        <a:t>نوع الفقرات الإختبارية </a:t>
                      </a:r>
                      <a:endParaRPr lang="en-US" sz="2400" b="1">
                        <a:latin typeface="Times New Roman"/>
                        <a:ea typeface="Times New Roman"/>
                        <a:cs typeface="Arial"/>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0">
                        <a:spcAft>
                          <a:spcPts val="0"/>
                        </a:spcAft>
                      </a:pPr>
                      <a:endParaRPr lang="en-US"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2701">
                <a:tc vMerge="1">
                  <a:txBody>
                    <a:bodyPr/>
                    <a:lstStyle/>
                    <a:p>
                      <a:pPr rtl="1"/>
                      <a:endParaRPr lang="ar-SA"/>
                    </a:p>
                  </a:txBody>
                  <a:tcPr/>
                </a:tc>
                <a:tc>
                  <a:txBody>
                    <a:bodyPr/>
                    <a:lstStyle/>
                    <a:p>
                      <a:pPr algn="r" rtl="1">
                        <a:spcAft>
                          <a:spcPts val="0"/>
                        </a:spcAft>
                      </a:pPr>
                      <a:r>
                        <a:rPr lang="ar-SA" sz="2400" b="1">
                          <a:latin typeface="Times New Roman"/>
                          <a:ea typeface="Times New Roman"/>
                          <a:cs typeface="AL-Mohanad"/>
                        </a:rPr>
                        <a:t>عدد الفقرات الإختبارية</a:t>
                      </a:r>
                      <a:endParaRPr lang="en-US" sz="2400" b="1">
                        <a:latin typeface="Times New Roman"/>
                        <a:ea typeface="Times New Roman"/>
                        <a:cs typeface="Arial"/>
                      </a:endParaRPr>
                    </a:p>
                  </a:txBody>
                  <a:tcPr marL="62553" marR="6255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2701">
                <a:tc vMerge="1">
                  <a:txBody>
                    <a:bodyPr/>
                    <a:lstStyle/>
                    <a:p>
                      <a:pPr rtl="1"/>
                      <a:endParaRPr lang="ar-SA"/>
                    </a:p>
                  </a:txBody>
                  <a:tcPr/>
                </a:tc>
                <a:tc>
                  <a:txBody>
                    <a:bodyPr/>
                    <a:lstStyle/>
                    <a:p>
                      <a:pPr algn="r" rtl="1">
                        <a:spcAft>
                          <a:spcPts val="0"/>
                        </a:spcAft>
                      </a:pPr>
                      <a:r>
                        <a:rPr lang="ar-SA" sz="2400" b="1">
                          <a:latin typeface="Times New Roman"/>
                          <a:ea typeface="Times New Roman"/>
                          <a:cs typeface="AL-Mohanad"/>
                        </a:rPr>
                        <a:t>مستوى الأهداف</a:t>
                      </a:r>
                      <a:endParaRPr lang="en-US" sz="2400" b="1">
                        <a:latin typeface="Times New Roman"/>
                        <a:ea typeface="Times New Roman"/>
                        <a:cs typeface="Arial"/>
                      </a:endParaRPr>
                    </a:p>
                  </a:txBody>
                  <a:tcPr marL="62553" marR="6255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endParaRPr lang="ar-SA"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2701">
                <a:tc vMerge="1">
                  <a:txBody>
                    <a:bodyPr/>
                    <a:lstStyle/>
                    <a:p>
                      <a:pPr rtl="1"/>
                      <a:endParaRPr lang="ar-SA"/>
                    </a:p>
                  </a:txBody>
                  <a:tcPr/>
                </a:tc>
                <a:tc>
                  <a:txBody>
                    <a:bodyPr/>
                    <a:lstStyle/>
                    <a:p>
                      <a:pPr algn="r" rtl="1">
                        <a:spcAft>
                          <a:spcPts val="0"/>
                        </a:spcAft>
                      </a:pPr>
                      <a:r>
                        <a:rPr lang="ar-SA" sz="2400" b="1" dirty="0">
                          <a:latin typeface="Times New Roman"/>
                          <a:ea typeface="Times New Roman"/>
                          <a:cs typeface="AL-Mohanad"/>
                        </a:rPr>
                        <a:t>نوع الفقرات </a:t>
                      </a:r>
                      <a:r>
                        <a:rPr lang="ar-SA" sz="2400" b="1" dirty="0" err="1">
                          <a:latin typeface="Times New Roman"/>
                          <a:ea typeface="Times New Roman"/>
                          <a:cs typeface="AL-Mohanad"/>
                        </a:rPr>
                        <a:t>الإختبارية</a:t>
                      </a:r>
                      <a:r>
                        <a:rPr lang="ar-SA" sz="2400" b="1" dirty="0">
                          <a:latin typeface="Times New Roman"/>
                          <a:ea typeface="Times New Roman"/>
                          <a:cs typeface="AL-Mohanad"/>
                        </a:rPr>
                        <a:t> </a:t>
                      </a:r>
                      <a:endParaRPr lang="en-US" sz="2400" b="1" dirty="0">
                        <a:latin typeface="Times New Roman"/>
                        <a:ea typeface="Times New Roman"/>
                        <a:cs typeface="Arial"/>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endParaRPr lang="ar-SA"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2701">
                <a:tc vMerge="1">
                  <a:txBody>
                    <a:bodyPr/>
                    <a:lstStyle/>
                    <a:p>
                      <a:pPr rtl="1"/>
                      <a:endParaRPr lang="ar-SA"/>
                    </a:p>
                  </a:txBody>
                  <a:tcPr/>
                </a:tc>
                <a:tc>
                  <a:txBody>
                    <a:bodyPr/>
                    <a:lstStyle/>
                    <a:p>
                      <a:pPr algn="r" rtl="1">
                        <a:spcAft>
                          <a:spcPts val="0"/>
                        </a:spcAft>
                      </a:pPr>
                      <a:r>
                        <a:rPr lang="ar-SA" sz="2400" b="1">
                          <a:latin typeface="Times New Roman"/>
                          <a:ea typeface="Times New Roman"/>
                          <a:cs typeface="AL-Mohanad"/>
                        </a:rPr>
                        <a:t>عدد الفقرات الإختبارية</a:t>
                      </a:r>
                      <a:endParaRPr lang="en-US" sz="2400" b="1">
                        <a:latin typeface="Times New Roman"/>
                        <a:ea typeface="Times New Roman"/>
                        <a:cs typeface="Arial"/>
                      </a:endParaRPr>
                    </a:p>
                  </a:txBody>
                  <a:tcPr marL="62553" marR="6255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endParaRPr lang="ar-SA"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2701">
                <a:tc rowSpan="3">
                  <a:txBody>
                    <a:bodyPr/>
                    <a:lstStyle/>
                    <a:p>
                      <a:pPr algn="ctr" rtl="1">
                        <a:spcAft>
                          <a:spcPts val="0"/>
                        </a:spcAft>
                      </a:pPr>
                      <a:r>
                        <a:rPr lang="ar-SA" sz="2400" b="1">
                          <a:latin typeface="Times New Roman"/>
                          <a:ea typeface="Times New Roman"/>
                          <a:cs typeface="AL-Mohanad"/>
                        </a:rPr>
                        <a:t>الفرع</a:t>
                      </a:r>
                      <a:endParaRPr lang="en-US" sz="2400" b="1">
                        <a:latin typeface="Times New Roman"/>
                        <a:ea typeface="Times New Roman"/>
                        <a:cs typeface="Arial"/>
                      </a:endParaRPr>
                    </a:p>
                    <a:p>
                      <a:pPr algn="ctr" rtl="1">
                        <a:spcAft>
                          <a:spcPts val="0"/>
                        </a:spcAft>
                      </a:pPr>
                      <a:r>
                        <a:rPr lang="ar-SA" sz="2400" b="1">
                          <a:latin typeface="Times New Roman"/>
                          <a:ea typeface="Times New Roman"/>
                          <a:cs typeface="AL-Mohanad"/>
                        </a:rPr>
                        <a:t>(ب)</a:t>
                      </a:r>
                      <a:endParaRPr lang="en-US" sz="2400" b="1">
                        <a:latin typeface="Times New Roman"/>
                        <a:ea typeface="Times New Roman"/>
                        <a:cs typeface="Arial"/>
                      </a:endParaRPr>
                    </a:p>
                    <a:p>
                      <a:pPr algn="ctr" rtl="1">
                        <a:spcAft>
                          <a:spcPts val="0"/>
                        </a:spcAft>
                      </a:pPr>
                      <a:r>
                        <a:rPr lang="ar-SA" sz="2400" b="1">
                          <a:latin typeface="Times New Roman"/>
                          <a:ea typeface="Times New Roman"/>
                          <a:cs typeface="AL-Mohanad"/>
                        </a:rPr>
                        <a:t>4</a:t>
                      </a:r>
                      <a:endParaRPr lang="en-US" sz="2400" b="1">
                        <a:latin typeface="Times New Roman"/>
                        <a:ea typeface="Times New Roman"/>
                        <a:cs typeface="Arial"/>
                      </a:endParaRPr>
                    </a:p>
                  </a:txBody>
                  <a:tcPr marL="62553" marR="6255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1">
                        <a:spcAft>
                          <a:spcPts val="0"/>
                        </a:spcAft>
                      </a:pPr>
                      <a:r>
                        <a:rPr lang="ar-SA" sz="2400" b="1">
                          <a:latin typeface="Times New Roman"/>
                          <a:ea typeface="Times New Roman"/>
                          <a:cs typeface="AL-Mohanad"/>
                        </a:rPr>
                        <a:t>مستوى الأهداف</a:t>
                      </a:r>
                      <a:endParaRPr lang="en-US" sz="2400" b="1">
                        <a:latin typeface="Times New Roman"/>
                        <a:ea typeface="Times New Roman"/>
                        <a:cs typeface="Arial"/>
                      </a:endParaRPr>
                    </a:p>
                  </a:txBody>
                  <a:tcPr marL="62553" marR="6255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2701">
                <a:tc vMerge="1">
                  <a:txBody>
                    <a:bodyPr/>
                    <a:lstStyle/>
                    <a:p>
                      <a:pPr rtl="1"/>
                      <a:endParaRPr lang="ar-SA"/>
                    </a:p>
                  </a:txBody>
                  <a:tcPr/>
                </a:tc>
                <a:tc>
                  <a:txBody>
                    <a:bodyPr/>
                    <a:lstStyle/>
                    <a:p>
                      <a:pPr algn="r" rtl="1">
                        <a:spcAft>
                          <a:spcPts val="0"/>
                        </a:spcAft>
                      </a:pPr>
                      <a:r>
                        <a:rPr lang="ar-SA" sz="2400" b="1">
                          <a:latin typeface="Times New Roman"/>
                          <a:ea typeface="Times New Roman"/>
                          <a:cs typeface="AL-Mohanad"/>
                        </a:rPr>
                        <a:t>نوع الفقرات الإختبارية </a:t>
                      </a:r>
                      <a:endParaRPr lang="en-US" sz="2400" b="1">
                        <a:latin typeface="Times New Roman"/>
                        <a:ea typeface="Times New Roman"/>
                        <a:cs typeface="Arial"/>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1">
                        <a:spcAft>
                          <a:spcPts val="0"/>
                        </a:spcAft>
                      </a:pPr>
                      <a:endParaRPr lang="ar-SA"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82701">
                <a:tc vMerge="1">
                  <a:txBody>
                    <a:bodyPr/>
                    <a:lstStyle/>
                    <a:p>
                      <a:pPr rtl="1"/>
                      <a:endParaRPr lang="ar-SA"/>
                    </a:p>
                  </a:txBody>
                  <a:tcPr/>
                </a:tc>
                <a:tc>
                  <a:txBody>
                    <a:bodyPr/>
                    <a:lstStyle/>
                    <a:p>
                      <a:pPr algn="r" rtl="1">
                        <a:spcAft>
                          <a:spcPts val="0"/>
                        </a:spcAft>
                      </a:pPr>
                      <a:r>
                        <a:rPr lang="ar-SA" sz="2400" b="1">
                          <a:latin typeface="Times New Roman"/>
                          <a:ea typeface="Times New Roman"/>
                          <a:cs typeface="AL-Mohanad"/>
                        </a:rPr>
                        <a:t>عدد الفقرات الإختبارية</a:t>
                      </a:r>
                      <a:endParaRPr lang="en-US" sz="2400" b="1">
                        <a:latin typeface="Times New Roman"/>
                        <a:ea typeface="Times New Roman"/>
                        <a:cs typeface="Arial"/>
                      </a:endParaRPr>
                    </a:p>
                  </a:txBody>
                  <a:tcPr marL="62553" marR="6255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82701">
                <a:tc rowSpan="3">
                  <a:txBody>
                    <a:bodyPr/>
                    <a:lstStyle/>
                    <a:p>
                      <a:pPr algn="ctr" rtl="1">
                        <a:spcAft>
                          <a:spcPts val="0"/>
                        </a:spcAft>
                      </a:pPr>
                      <a:r>
                        <a:rPr lang="ar-SA" sz="2400" b="1">
                          <a:latin typeface="Times New Roman"/>
                          <a:ea typeface="Times New Roman"/>
                          <a:cs typeface="AL-Mohanad"/>
                        </a:rPr>
                        <a:t>الفرع</a:t>
                      </a:r>
                      <a:endParaRPr lang="en-US" sz="2400" b="1">
                        <a:latin typeface="Times New Roman"/>
                        <a:ea typeface="Times New Roman"/>
                        <a:cs typeface="Arial"/>
                      </a:endParaRPr>
                    </a:p>
                    <a:p>
                      <a:pPr algn="ctr" rtl="1">
                        <a:spcAft>
                          <a:spcPts val="0"/>
                        </a:spcAft>
                      </a:pPr>
                      <a:r>
                        <a:rPr lang="ar-SA" sz="2400" b="1">
                          <a:latin typeface="Times New Roman"/>
                          <a:ea typeface="Times New Roman"/>
                          <a:cs typeface="AL-Mohanad"/>
                        </a:rPr>
                        <a:t>(ج)</a:t>
                      </a:r>
                      <a:endParaRPr lang="en-US" sz="2400" b="1">
                        <a:latin typeface="Times New Roman"/>
                        <a:ea typeface="Times New Roman"/>
                        <a:cs typeface="Arial"/>
                      </a:endParaRPr>
                    </a:p>
                    <a:p>
                      <a:pPr algn="ctr" rtl="1">
                        <a:spcAft>
                          <a:spcPts val="0"/>
                        </a:spcAft>
                      </a:pPr>
                      <a:r>
                        <a:rPr lang="ar-SA" sz="2400" b="1">
                          <a:latin typeface="Times New Roman"/>
                          <a:ea typeface="Times New Roman"/>
                          <a:cs typeface="AL-Mohanad"/>
                        </a:rPr>
                        <a:t>4</a:t>
                      </a:r>
                      <a:endParaRPr lang="en-US" sz="2400" b="1">
                        <a:latin typeface="Times New Roman"/>
                        <a:ea typeface="Times New Roman"/>
                        <a:cs typeface="Arial"/>
                      </a:endParaRPr>
                    </a:p>
                  </a:txBody>
                  <a:tcPr marL="62553" marR="6255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1">
                        <a:spcAft>
                          <a:spcPts val="0"/>
                        </a:spcAft>
                      </a:pPr>
                      <a:r>
                        <a:rPr lang="ar-SA" sz="2400" b="1">
                          <a:latin typeface="Times New Roman"/>
                          <a:ea typeface="Times New Roman"/>
                          <a:cs typeface="AL-Mohanad"/>
                        </a:rPr>
                        <a:t>مستوى الأهداف</a:t>
                      </a:r>
                      <a:endParaRPr lang="en-US" sz="2400" b="1">
                        <a:latin typeface="Times New Roman"/>
                        <a:ea typeface="Times New Roman"/>
                        <a:cs typeface="Arial"/>
                      </a:endParaRPr>
                    </a:p>
                  </a:txBody>
                  <a:tcPr marL="62553" marR="6255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82701">
                <a:tc vMerge="1">
                  <a:txBody>
                    <a:bodyPr/>
                    <a:lstStyle/>
                    <a:p>
                      <a:pPr rtl="1"/>
                      <a:endParaRPr lang="ar-SA"/>
                    </a:p>
                  </a:txBody>
                  <a:tcPr/>
                </a:tc>
                <a:tc>
                  <a:txBody>
                    <a:bodyPr/>
                    <a:lstStyle/>
                    <a:p>
                      <a:pPr algn="r" rtl="1">
                        <a:spcAft>
                          <a:spcPts val="0"/>
                        </a:spcAft>
                      </a:pPr>
                      <a:r>
                        <a:rPr lang="ar-SA" sz="2400" b="1">
                          <a:latin typeface="Times New Roman"/>
                          <a:ea typeface="Times New Roman"/>
                          <a:cs typeface="AL-Mohanad"/>
                        </a:rPr>
                        <a:t>نوع الفقرات الإختبارية </a:t>
                      </a:r>
                      <a:endParaRPr lang="en-US" sz="2400" b="1">
                        <a:latin typeface="Times New Roman"/>
                        <a:ea typeface="Times New Roman"/>
                        <a:cs typeface="Arial"/>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1">
                        <a:spcAft>
                          <a:spcPts val="0"/>
                        </a:spcAft>
                      </a:pPr>
                      <a:endParaRPr lang="ar-SA"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82701">
                <a:tc vMerge="1">
                  <a:txBody>
                    <a:bodyPr/>
                    <a:lstStyle/>
                    <a:p>
                      <a:pPr rtl="1"/>
                      <a:endParaRPr lang="ar-SA"/>
                    </a:p>
                  </a:txBody>
                  <a:tcPr/>
                </a:tc>
                <a:tc>
                  <a:txBody>
                    <a:bodyPr/>
                    <a:lstStyle/>
                    <a:p>
                      <a:pPr algn="r" rtl="1">
                        <a:spcAft>
                          <a:spcPts val="0"/>
                        </a:spcAft>
                      </a:pPr>
                      <a:r>
                        <a:rPr lang="ar-SA" sz="2400" b="1">
                          <a:latin typeface="Times New Roman"/>
                          <a:ea typeface="Times New Roman"/>
                          <a:cs typeface="AL-Mohanad"/>
                        </a:rPr>
                        <a:t>عدد الفقرات الإختبارية</a:t>
                      </a:r>
                      <a:endParaRPr lang="en-US" sz="2400" b="1">
                        <a:latin typeface="Times New Roman"/>
                        <a:ea typeface="Times New Roman"/>
                        <a:cs typeface="Arial"/>
                      </a:endParaRPr>
                    </a:p>
                  </a:txBody>
                  <a:tcPr marL="62553" marR="6255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endParaRPr lang="ar-SA"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82701">
                <a:tc gridSpan="2">
                  <a:txBody>
                    <a:bodyPr/>
                    <a:lstStyle/>
                    <a:p>
                      <a:pPr algn="r" rtl="1">
                        <a:spcAft>
                          <a:spcPts val="0"/>
                        </a:spcAft>
                      </a:pPr>
                      <a:r>
                        <a:rPr lang="ar-SA" sz="2400" b="1">
                          <a:latin typeface="Times New Roman"/>
                          <a:ea typeface="Times New Roman"/>
                          <a:cs typeface="AL-Mohanad"/>
                        </a:rPr>
                        <a:t>موضوعات المحتوى</a:t>
                      </a:r>
                      <a:endParaRPr lang="en-US" sz="2400" b="1">
                        <a:latin typeface="Times New Roman"/>
                        <a:ea typeface="Times New Roman"/>
                        <a:cs typeface="Arial"/>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hMerge="1">
                  <a:txBody>
                    <a:bodyPr/>
                    <a:lstStyle/>
                    <a:p>
                      <a:pPr rtl="1"/>
                      <a:endParaRPr lang="ar-SA"/>
                    </a:p>
                  </a:txBody>
                  <a:tcPr/>
                </a:tc>
                <a:tc>
                  <a:txBody>
                    <a:bodyPr/>
                    <a:lstStyle/>
                    <a:p>
                      <a:pPr algn="r" rtl="0">
                        <a:spcAft>
                          <a:spcPts val="0"/>
                        </a:spcAft>
                      </a:pPr>
                      <a:endParaRPr lang="en-US" sz="2400" b="1">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82701">
                <a:tc gridSpan="2">
                  <a:txBody>
                    <a:bodyPr/>
                    <a:lstStyle/>
                    <a:p>
                      <a:pPr algn="r" rtl="1">
                        <a:spcAft>
                          <a:spcPts val="0"/>
                        </a:spcAft>
                      </a:pPr>
                      <a:r>
                        <a:rPr lang="ar-SA" sz="2400" b="1" dirty="0">
                          <a:latin typeface="Times New Roman"/>
                          <a:ea typeface="Times New Roman"/>
                          <a:cs typeface="AL-Mohanad"/>
                        </a:rPr>
                        <a:t>الدرجة الكلية للسؤال</a:t>
                      </a:r>
                      <a:endParaRPr lang="en-US" sz="2400" b="1" dirty="0">
                        <a:latin typeface="Times New Roman"/>
                        <a:ea typeface="Times New Roman"/>
                        <a:cs typeface="Arial"/>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hMerge="1">
                  <a:txBody>
                    <a:bodyPr/>
                    <a:lstStyle/>
                    <a:p>
                      <a:pPr rtl="1"/>
                      <a:endParaRPr lang="ar-SA"/>
                    </a:p>
                  </a:txBody>
                  <a:tcPr/>
                </a:tc>
                <a:tc>
                  <a:txBody>
                    <a:bodyPr/>
                    <a:lstStyle/>
                    <a:p>
                      <a:pPr algn="r" rtl="0">
                        <a:spcAft>
                          <a:spcPts val="0"/>
                        </a:spcAft>
                      </a:pPr>
                      <a:endParaRPr lang="en-US" sz="2400" b="1" dirty="0">
                        <a:latin typeface="Times New Roman"/>
                        <a:ea typeface="Times New Roman"/>
                        <a:cs typeface="AL-Mohanad"/>
                      </a:endParaRPr>
                    </a:p>
                  </a:txBody>
                  <a:tcPr marL="62553" marR="6255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5" name="مستطيل 4">
            <a:extLst>
              <a:ext uri="{FF2B5EF4-FFF2-40B4-BE49-F238E27FC236}">
                <a16:creationId xmlns:a16="http://schemas.microsoft.com/office/drawing/2014/main" id="{34272FF5-B29F-B614-9125-91283B8FC2EE}"/>
              </a:ext>
            </a:extLst>
          </p:cNvPr>
          <p:cNvSpPr/>
          <p:nvPr/>
        </p:nvSpPr>
        <p:spPr>
          <a:xfrm>
            <a:off x="3857620" y="428604"/>
            <a:ext cx="1709122" cy="523220"/>
          </a:xfrm>
          <a:prstGeom prst="rect">
            <a:avLst/>
          </a:prstGeom>
          <a:noFill/>
        </p:spPr>
        <p:txBody>
          <a:bodyPr wrap="none">
            <a:spAutoFit/>
          </a:bodyPr>
          <a:lstStyle/>
          <a:p>
            <a:pPr algn="ctr">
              <a:defRPr/>
            </a:pPr>
            <a:r>
              <a:rPr lang="ar-SA"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السؤال الثاني</a:t>
            </a:r>
          </a:p>
        </p:txBody>
      </p:sp>
    </p:spTree>
  </p:cSld>
  <p:clrMapOvr>
    <a:masterClrMapping/>
  </p:clrMapOvr>
  <p:transition spd="slow">
    <p:newsflash/>
    <p:sndAc>
      <p:stSnd>
        <p:snd r:embed="rId2" name="chimes.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C02BC40-2043-96CC-0C0E-FBF80B9F0275}"/>
              </a:ext>
            </a:extLst>
          </p:cNvPr>
          <p:cNvSpPr txBox="1"/>
          <p:nvPr/>
        </p:nvSpPr>
        <p:spPr>
          <a:xfrm>
            <a:off x="0" y="58846"/>
            <a:ext cx="9144000" cy="6740307"/>
          </a:xfrm>
          <a:prstGeom prst="rect">
            <a:avLst/>
          </a:prstGeom>
          <a:solidFill>
            <a:srgbClr val="FFFFFF"/>
          </a:solidFill>
          <a:ln>
            <a:solidFill>
              <a:schemeClr val="tx1"/>
            </a:solidFill>
          </a:ln>
        </p:spPr>
        <p:txBody>
          <a:bodyPr wrap="square" rtlCol="1">
            <a:spAutoFit/>
          </a:bodyPr>
          <a:lstStyle/>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SA"/>
          </a:p>
          <a:p>
            <a:pPr algn="r"/>
            <a:endParaRPr lang="ar-AE"/>
          </a:p>
        </p:txBody>
      </p:sp>
      <p:sp>
        <p:nvSpPr>
          <p:cNvPr id="3" name="عنصر نائب لرقم الشريحة 2">
            <a:extLst>
              <a:ext uri="{FF2B5EF4-FFF2-40B4-BE49-F238E27FC236}">
                <a16:creationId xmlns:a16="http://schemas.microsoft.com/office/drawing/2014/main" id="{DAE7F8AB-E46F-35EC-6B2C-A7C3B1A828FE}"/>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ECFDE78A-065E-4276-A78C-8ABEBB2E291C}" type="slidenum">
              <a:rPr lang="ar-SA" altLang="en-US" sz="1400" b="0" i="0">
                <a:solidFill>
                  <a:schemeClr val="tx1"/>
                </a:solidFill>
                <a:latin typeface="Times New Roman" panose="02020603050405020304" pitchFamily="18" charset="0"/>
              </a:rPr>
              <a:pPr eaLnBrk="1" hangingPunct="1"/>
              <a:t>61</a:t>
            </a:fld>
            <a:endParaRPr lang="en-US" altLang="en-US" sz="1400" b="0" i="0">
              <a:solidFill>
                <a:schemeClr val="tx1"/>
              </a:solidFill>
              <a:latin typeface="Times New Roman" panose="02020603050405020304" pitchFamily="18" charset="0"/>
            </a:endParaRPr>
          </a:p>
        </p:txBody>
      </p:sp>
      <p:graphicFrame>
        <p:nvGraphicFramePr>
          <p:cNvPr id="4" name="جدول 3">
            <a:extLst>
              <a:ext uri="{FF2B5EF4-FFF2-40B4-BE49-F238E27FC236}">
                <a16:creationId xmlns:a16="http://schemas.microsoft.com/office/drawing/2014/main" id="{ADB8F23A-CEDF-BE87-2414-43875C54A969}"/>
              </a:ext>
            </a:extLst>
          </p:cNvPr>
          <p:cNvGraphicFramePr>
            <a:graphicFrameLocks noGrp="1"/>
          </p:cNvGraphicFramePr>
          <p:nvPr>
            <p:extLst>
              <p:ext uri="{D42A27DB-BD31-4B8C-83A1-F6EECF244321}">
                <p14:modId xmlns:p14="http://schemas.microsoft.com/office/powerpoint/2010/main" val="1949730300"/>
              </p:ext>
            </p:extLst>
          </p:nvPr>
        </p:nvGraphicFramePr>
        <p:xfrm>
          <a:off x="1523999" y="1643063"/>
          <a:ext cx="6834189" cy="4772040"/>
        </p:xfrm>
        <a:graphic>
          <a:graphicData uri="http://schemas.openxmlformats.org/drawingml/2006/table">
            <a:tbl>
              <a:tblPr rtl="1"/>
              <a:tblGrid>
                <a:gridCol w="910395">
                  <a:extLst>
                    <a:ext uri="{9D8B030D-6E8A-4147-A177-3AD203B41FA5}">
                      <a16:colId xmlns:a16="http://schemas.microsoft.com/office/drawing/2014/main" val="20000"/>
                    </a:ext>
                  </a:extLst>
                </a:gridCol>
                <a:gridCol w="2961897">
                  <a:extLst>
                    <a:ext uri="{9D8B030D-6E8A-4147-A177-3AD203B41FA5}">
                      <a16:colId xmlns:a16="http://schemas.microsoft.com/office/drawing/2014/main" val="20001"/>
                    </a:ext>
                  </a:extLst>
                </a:gridCol>
                <a:gridCol w="2961897">
                  <a:extLst>
                    <a:ext uri="{9D8B030D-6E8A-4147-A177-3AD203B41FA5}">
                      <a16:colId xmlns:a16="http://schemas.microsoft.com/office/drawing/2014/main" val="20002"/>
                    </a:ext>
                  </a:extLst>
                </a:gridCol>
              </a:tblGrid>
              <a:tr h="435400">
                <a:tc rowSpan="3">
                  <a:txBody>
                    <a:bodyPr/>
                    <a:lstStyle/>
                    <a:p>
                      <a:pPr algn="ctr" rtl="1">
                        <a:spcAft>
                          <a:spcPts val="0"/>
                        </a:spcAft>
                      </a:pPr>
                      <a:r>
                        <a:rPr lang="ar-SA" sz="2800" b="1" dirty="0">
                          <a:latin typeface="Times New Roman"/>
                          <a:ea typeface="Times New Roman"/>
                          <a:cs typeface="AL-Mohanad"/>
                        </a:rPr>
                        <a:t>الفرع</a:t>
                      </a:r>
                      <a:endParaRPr lang="en-US" sz="2800" b="1" dirty="0">
                        <a:latin typeface="Times New Roman"/>
                        <a:ea typeface="Times New Roman"/>
                      </a:endParaRPr>
                    </a:p>
                    <a:p>
                      <a:pPr algn="ctr" rtl="1">
                        <a:spcAft>
                          <a:spcPts val="0"/>
                        </a:spcAft>
                      </a:pPr>
                      <a:r>
                        <a:rPr lang="ar-SA" sz="2800" b="1" dirty="0">
                          <a:latin typeface="Times New Roman"/>
                          <a:ea typeface="Times New Roman"/>
                          <a:cs typeface="AL-Mohanad"/>
                        </a:rPr>
                        <a:t>(أ)</a:t>
                      </a:r>
                      <a:endParaRPr lang="en-US" sz="2800" b="1" dirty="0">
                        <a:latin typeface="Times New Roman"/>
                        <a:ea typeface="Times New Roman"/>
                      </a:endParaRPr>
                    </a:p>
                    <a:p>
                      <a:pPr algn="ctr" rtl="1">
                        <a:spcAft>
                          <a:spcPts val="0"/>
                        </a:spcAft>
                      </a:pPr>
                      <a:r>
                        <a:rPr lang="ar-SA" sz="2800" b="1" dirty="0">
                          <a:latin typeface="Times New Roman"/>
                          <a:ea typeface="Times New Roman"/>
                          <a:cs typeface="AL-Mohanad"/>
                        </a:rPr>
                        <a:t>5</a:t>
                      </a:r>
                      <a:endParaRPr lang="en-US" sz="2800" b="1" dirty="0">
                        <a:latin typeface="Times New Roman"/>
                        <a:ea typeface="Times New Roman"/>
                      </a:endParaRPr>
                    </a:p>
                  </a:txBody>
                  <a:tcPr marL="62779" marR="627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1">
                        <a:spcAft>
                          <a:spcPts val="0"/>
                        </a:spcAft>
                      </a:pPr>
                      <a:r>
                        <a:rPr lang="ar-SA" sz="2800" b="1">
                          <a:latin typeface="Times New Roman"/>
                          <a:ea typeface="Times New Roman"/>
                          <a:cs typeface="AL-Mohanad"/>
                        </a:rPr>
                        <a:t>مستوى الأهداف</a:t>
                      </a:r>
                      <a:endParaRPr lang="en-US" sz="2800" b="1">
                        <a:latin typeface="Times New Roman"/>
                        <a:ea typeface="Times New Roman"/>
                      </a:endParaRPr>
                    </a:p>
                  </a:txBody>
                  <a:tcPr marL="62779" marR="627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800" b="1">
                        <a:latin typeface="Times New Roman"/>
                        <a:ea typeface="Times New Roman"/>
                        <a:cs typeface="AL-Mohanad"/>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5400">
                <a:tc vMerge="1">
                  <a:txBody>
                    <a:bodyPr/>
                    <a:lstStyle/>
                    <a:p>
                      <a:pPr rtl="1"/>
                      <a:endParaRPr lang="ar-SA"/>
                    </a:p>
                  </a:txBody>
                  <a:tcPr/>
                </a:tc>
                <a:tc>
                  <a:txBody>
                    <a:bodyPr/>
                    <a:lstStyle/>
                    <a:p>
                      <a:pPr algn="r" rtl="1">
                        <a:spcAft>
                          <a:spcPts val="0"/>
                        </a:spcAft>
                      </a:pPr>
                      <a:r>
                        <a:rPr lang="ar-SA" sz="2800" b="1">
                          <a:latin typeface="Times New Roman"/>
                          <a:ea typeface="Times New Roman"/>
                          <a:cs typeface="AL-Mohanad"/>
                        </a:rPr>
                        <a:t>نوع الفقرات الإختبارية </a:t>
                      </a:r>
                      <a:endParaRPr lang="en-US" sz="2800" b="1">
                        <a:latin typeface="Times New Roman"/>
                        <a:ea typeface="Times New Roman"/>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800" b="1">
                        <a:latin typeface="Times New Roman"/>
                        <a:ea typeface="Times New Roman"/>
                        <a:cs typeface="AL-Mohanad"/>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5400">
                <a:tc vMerge="1">
                  <a:txBody>
                    <a:bodyPr/>
                    <a:lstStyle/>
                    <a:p>
                      <a:pPr rtl="1"/>
                      <a:endParaRPr lang="ar-SA"/>
                    </a:p>
                  </a:txBody>
                  <a:tcPr/>
                </a:tc>
                <a:tc>
                  <a:txBody>
                    <a:bodyPr/>
                    <a:lstStyle/>
                    <a:p>
                      <a:pPr algn="r" rtl="1">
                        <a:spcAft>
                          <a:spcPts val="0"/>
                        </a:spcAft>
                      </a:pPr>
                      <a:r>
                        <a:rPr lang="ar-SA" sz="2800" b="1">
                          <a:latin typeface="Times New Roman"/>
                          <a:ea typeface="Times New Roman"/>
                          <a:cs typeface="AL-Mohanad"/>
                        </a:rPr>
                        <a:t>عدد الفقرات الإختبارية</a:t>
                      </a:r>
                      <a:endParaRPr lang="en-US" sz="2800" b="1">
                        <a:latin typeface="Times New Roman"/>
                        <a:ea typeface="Times New Roman"/>
                      </a:endParaRPr>
                    </a:p>
                  </a:txBody>
                  <a:tcPr marL="62779" marR="627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0">
                        <a:spcAft>
                          <a:spcPts val="0"/>
                        </a:spcAft>
                      </a:pPr>
                      <a:endParaRPr lang="en-US" sz="2800" b="1">
                        <a:latin typeface="Times New Roman"/>
                        <a:ea typeface="Times New Roman"/>
                        <a:cs typeface="AL-Mohanad"/>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5400">
                <a:tc rowSpan="3">
                  <a:txBody>
                    <a:bodyPr/>
                    <a:lstStyle/>
                    <a:p>
                      <a:pPr algn="ctr" rtl="1">
                        <a:spcAft>
                          <a:spcPts val="0"/>
                        </a:spcAft>
                      </a:pPr>
                      <a:r>
                        <a:rPr lang="ar-SA" sz="2800" b="1">
                          <a:latin typeface="Times New Roman"/>
                          <a:ea typeface="Times New Roman"/>
                          <a:cs typeface="AL-Mohanad"/>
                        </a:rPr>
                        <a:t>الفرع</a:t>
                      </a:r>
                      <a:endParaRPr lang="en-US" sz="2800" b="1">
                        <a:latin typeface="Times New Roman"/>
                        <a:ea typeface="Times New Roman"/>
                      </a:endParaRPr>
                    </a:p>
                    <a:p>
                      <a:pPr algn="ctr" rtl="1">
                        <a:spcAft>
                          <a:spcPts val="0"/>
                        </a:spcAft>
                      </a:pPr>
                      <a:r>
                        <a:rPr lang="ar-SA" sz="2800" b="1">
                          <a:latin typeface="Times New Roman"/>
                          <a:ea typeface="Times New Roman"/>
                          <a:cs typeface="AL-Mohanad"/>
                        </a:rPr>
                        <a:t>(ب)</a:t>
                      </a:r>
                      <a:endParaRPr lang="en-US" sz="2800" b="1">
                        <a:latin typeface="Times New Roman"/>
                        <a:ea typeface="Times New Roman"/>
                      </a:endParaRPr>
                    </a:p>
                    <a:p>
                      <a:pPr algn="ctr" rtl="1">
                        <a:spcAft>
                          <a:spcPts val="0"/>
                        </a:spcAft>
                      </a:pPr>
                      <a:r>
                        <a:rPr lang="ar-SA" sz="2800" b="1">
                          <a:latin typeface="Times New Roman"/>
                          <a:ea typeface="Times New Roman"/>
                          <a:cs typeface="AL-Mohanad"/>
                        </a:rPr>
                        <a:t>2</a:t>
                      </a:r>
                      <a:endParaRPr lang="en-US" sz="2800" b="1">
                        <a:latin typeface="Times New Roman"/>
                        <a:ea typeface="Times New Roman"/>
                      </a:endParaRPr>
                    </a:p>
                  </a:txBody>
                  <a:tcPr marL="62779" marR="627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1">
                        <a:spcAft>
                          <a:spcPts val="0"/>
                        </a:spcAft>
                      </a:pPr>
                      <a:r>
                        <a:rPr lang="ar-SA" sz="2800" b="1">
                          <a:latin typeface="Times New Roman"/>
                          <a:ea typeface="Times New Roman"/>
                          <a:cs typeface="AL-Mohanad"/>
                        </a:rPr>
                        <a:t>مستوى الأهداف</a:t>
                      </a:r>
                      <a:endParaRPr lang="en-US" sz="2800" b="1">
                        <a:latin typeface="Times New Roman"/>
                        <a:ea typeface="Times New Roman"/>
                      </a:endParaRPr>
                    </a:p>
                  </a:txBody>
                  <a:tcPr marL="62779" marR="627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endParaRPr lang="ar-SA" sz="2800" b="1">
                        <a:latin typeface="Times New Roman"/>
                        <a:ea typeface="Times New Roman"/>
                        <a:cs typeface="AL-Mohanad"/>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5400">
                <a:tc vMerge="1">
                  <a:txBody>
                    <a:bodyPr/>
                    <a:lstStyle/>
                    <a:p>
                      <a:pPr rtl="1"/>
                      <a:endParaRPr lang="ar-SA"/>
                    </a:p>
                  </a:txBody>
                  <a:tcPr/>
                </a:tc>
                <a:tc>
                  <a:txBody>
                    <a:bodyPr/>
                    <a:lstStyle/>
                    <a:p>
                      <a:pPr algn="r" rtl="1">
                        <a:spcAft>
                          <a:spcPts val="0"/>
                        </a:spcAft>
                      </a:pPr>
                      <a:r>
                        <a:rPr lang="ar-SA" sz="2800" b="1" dirty="0">
                          <a:latin typeface="Times New Roman"/>
                          <a:ea typeface="Times New Roman"/>
                          <a:cs typeface="AL-Mohanad"/>
                        </a:rPr>
                        <a:t>نوع الفقرات </a:t>
                      </a:r>
                      <a:r>
                        <a:rPr lang="ar-SA" sz="2800" b="1" dirty="0" err="1">
                          <a:latin typeface="Times New Roman"/>
                          <a:ea typeface="Times New Roman"/>
                          <a:cs typeface="AL-Mohanad"/>
                        </a:rPr>
                        <a:t>الإختبارية</a:t>
                      </a:r>
                      <a:r>
                        <a:rPr lang="ar-SA" sz="2800" b="1" dirty="0">
                          <a:latin typeface="Times New Roman"/>
                          <a:ea typeface="Times New Roman"/>
                          <a:cs typeface="AL-Mohanad"/>
                        </a:rPr>
                        <a:t> </a:t>
                      </a:r>
                      <a:endParaRPr lang="en-US" sz="2800" b="1" dirty="0">
                        <a:latin typeface="Times New Roman"/>
                        <a:ea typeface="Times New Roman"/>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endParaRPr lang="ar-SA" sz="2800" b="1">
                        <a:latin typeface="Times New Roman"/>
                        <a:ea typeface="Times New Roman"/>
                        <a:cs typeface="AL-Mohanad"/>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5400">
                <a:tc vMerge="1">
                  <a:txBody>
                    <a:bodyPr/>
                    <a:lstStyle/>
                    <a:p>
                      <a:pPr rtl="1"/>
                      <a:endParaRPr lang="ar-SA"/>
                    </a:p>
                  </a:txBody>
                  <a:tcPr/>
                </a:tc>
                <a:tc>
                  <a:txBody>
                    <a:bodyPr/>
                    <a:lstStyle/>
                    <a:p>
                      <a:pPr algn="r" rtl="1">
                        <a:spcAft>
                          <a:spcPts val="0"/>
                        </a:spcAft>
                      </a:pPr>
                      <a:r>
                        <a:rPr lang="ar-SA" sz="2800" b="1">
                          <a:latin typeface="Times New Roman"/>
                          <a:ea typeface="Times New Roman"/>
                          <a:cs typeface="AL-Mohanad"/>
                        </a:rPr>
                        <a:t>عدد الفقرات الإختبارية</a:t>
                      </a:r>
                      <a:endParaRPr lang="en-US" sz="2800" b="1">
                        <a:latin typeface="Times New Roman"/>
                        <a:ea typeface="Times New Roman"/>
                      </a:endParaRPr>
                    </a:p>
                  </a:txBody>
                  <a:tcPr marL="62779" marR="627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1">
                        <a:spcAft>
                          <a:spcPts val="0"/>
                        </a:spcAft>
                      </a:pPr>
                      <a:endParaRPr lang="ar-SA" sz="2800" b="1">
                        <a:latin typeface="Times New Roman"/>
                        <a:ea typeface="Times New Roman"/>
                        <a:cs typeface="AL-Mohanad"/>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5400">
                <a:tc rowSpan="3">
                  <a:txBody>
                    <a:bodyPr/>
                    <a:lstStyle/>
                    <a:p>
                      <a:pPr algn="ctr" rtl="1">
                        <a:spcAft>
                          <a:spcPts val="0"/>
                        </a:spcAft>
                      </a:pPr>
                      <a:r>
                        <a:rPr lang="ar-SA" sz="2800" b="1">
                          <a:latin typeface="Times New Roman"/>
                          <a:ea typeface="Times New Roman"/>
                          <a:cs typeface="AL-Mohanad"/>
                        </a:rPr>
                        <a:t>الفرع</a:t>
                      </a:r>
                      <a:endParaRPr lang="en-US" sz="2800" b="1">
                        <a:latin typeface="Times New Roman"/>
                        <a:ea typeface="Times New Roman"/>
                      </a:endParaRPr>
                    </a:p>
                    <a:p>
                      <a:pPr algn="ctr" rtl="1">
                        <a:spcAft>
                          <a:spcPts val="0"/>
                        </a:spcAft>
                      </a:pPr>
                      <a:r>
                        <a:rPr lang="ar-SA" sz="2800" b="1">
                          <a:latin typeface="Times New Roman"/>
                          <a:ea typeface="Times New Roman"/>
                          <a:cs typeface="AL-Mohanad"/>
                        </a:rPr>
                        <a:t>(ج)</a:t>
                      </a:r>
                      <a:endParaRPr lang="en-US" sz="2800" b="1">
                        <a:latin typeface="Times New Roman"/>
                        <a:ea typeface="Times New Roman"/>
                      </a:endParaRPr>
                    </a:p>
                    <a:p>
                      <a:pPr algn="ctr" rtl="1">
                        <a:spcAft>
                          <a:spcPts val="0"/>
                        </a:spcAft>
                      </a:pPr>
                      <a:r>
                        <a:rPr lang="ar-SA" sz="2800" b="1">
                          <a:latin typeface="Times New Roman"/>
                          <a:ea typeface="Times New Roman"/>
                          <a:cs typeface="AL-Mohanad"/>
                        </a:rPr>
                        <a:t>3</a:t>
                      </a:r>
                      <a:endParaRPr lang="en-US" sz="2800" b="1">
                        <a:latin typeface="Times New Roman"/>
                        <a:ea typeface="Times New Roman"/>
                      </a:endParaRPr>
                    </a:p>
                  </a:txBody>
                  <a:tcPr marL="62779" marR="627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1">
                        <a:spcAft>
                          <a:spcPts val="0"/>
                        </a:spcAft>
                      </a:pPr>
                      <a:r>
                        <a:rPr lang="ar-SA" sz="2800" b="1">
                          <a:latin typeface="Times New Roman"/>
                          <a:ea typeface="Times New Roman"/>
                          <a:cs typeface="AL-Mohanad"/>
                        </a:rPr>
                        <a:t>مستوى الأهداف</a:t>
                      </a:r>
                      <a:endParaRPr lang="en-US" sz="2800" b="1">
                        <a:latin typeface="Times New Roman"/>
                        <a:ea typeface="Times New Roman"/>
                      </a:endParaRPr>
                    </a:p>
                  </a:txBody>
                  <a:tcPr marL="62779" marR="627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800" b="1">
                        <a:latin typeface="Times New Roman"/>
                        <a:ea typeface="Times New Roman"/>
                        <a:cs typeface="AL-Mohanad"/>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5400">
                <a:tc vMerge="1">
                  <a:txBody>
                    <a:bodyPr/>
                    <a:lstStyle/>
                    <a:p>
                      <a:pPr rtl="1"/>
                      <a:endParaRPr lang="ar-SA"/>
                    </a:p>
                  </a:txBody>
                  <a:tcPr/>
                </a:tc>
                <a:tc>
                  <a:txBody>
                    <a:bodyPr/>
                    <a:lstStyle/>
                    <a:p>
                      <a:pPr algn="r" rtl="1">
                        <a:spcAft>
                          <a:spcPts val="0"/>
                        </a:spcAft>
                      </a:pPr>
                      <a:r>
                        <a:rPr lang="ar-SA" sz="2800" b="1">
                          <a:latin typeface="Times New Roman"/>
                          <a:ea typeface="Times New Roman"/>
                          <a:cs typeface="AL-Mohanad"/>
                        </a:rPr>
                        <a:t>نوع الفقرات الإختبارية </a:t>
                      </a:r>
                      <a:endParaRPr lang="en-US" sz="2800" b="1">
                        <a:latin typeface="Times New Roman"/>
                        <a:ea typeface="Times New Roman"/>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r" rtl="0">
                        <a:spcAft>
                          <a:spcPts val="0"/>
                        </a:spcAft>
                      </a:pPr>
                      <a:endParaRPr lang="en-US" sz="2800" b="1">
                        <a:latin typeface="Times New Roman"/>
                        <a:ea typeface="Times New Roman"/>
                        <a:cs typeface="AL-Mohanad"/>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35400">
                <a:tc vMerge="1">
                  <a:txBody>
                    <a:bodyPr/>
                    <a:lstStyle/>
                    <a:p>
                      <a:pPr rtl="1"/>
                      <a:endParaRPr lang="ar-SA"/>
                    </a:p>
                  </a:txBody>
                  <a:tcPr/>
                </a:tc>
                <a:tc>
                  <a:txBody>
                    <a:bodyPr/>
                    <a:lstStyle/>
                    <a:p>
                      <a:pPr algn="r" rtl="1">
                        <a:spcAft>
                          <a:spcPts val="0"/>
                        </a:spcAft>
                      </a:pPr>
                      <a:r>
                        <a:rPr lang="ar-SA" sz="2800" b="1">
                          <a:latin typeface="Times New Roman"/>
                          <a:ea typeface="Times New Roman"/>
                          <a:cs typeface="AL-Mohanad"/>
                        </a:rPr>
                        <a:t>عدد الفقرات الإختبارية</a:t>
                      </a:r>
                      <a:endParaRPr lang="en-US" sz="2800" b="1">
                        <a:latin typeface="Times New Roman"/>
                        <a:ea typeface="Times New Roman"/>
                      </a:endParaRPr>
                    </a:p>
                  </a:txBody>
                  <a:tcPr marL="62779" marR="62779"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algn="justLow" rtl="0">
                        <a:spcAft>
                          <a:spcPts val="0"/>
                        </a:spcAft>
                      </a:pPr>
                      <a:endParaRPr lang="en-US" sz="2800" b="1">
                        <a:latin typeface="Times New Roman"/>
                        <a:ea typeface="Times New Roman"/>
                        <a:cs typeface="AL-Mohanad"/>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26715">
                <a:tc gridSpan="2">
                  <a:txBody>
                    <a:bodyPr/>
                    <a:lstStyle/>
                    <a:p>
                      <a:pPr algn="r" rtl="1">
                        <a:spcAft>
                          <a:spcPts val="0"/>
                        </a:spcAft>
                      </a:pPr>
                      <a:r>
                        <a:rPr lang="ar-SA" sz="2800" b="1">
                          <a:latin typeface="Times New Roman"/>
                          <a:ea typeface="Times New Roman"/>
                          <a:cs typeface="AL-Mohanad"/>
                        </a:rPr>
                        <a:t>موضوعات المحتوى</a:t>
                      </a:r>
                      <a:endParaRPr lang="en-US" sz="2800" b="1">
                        <a:latin typeface="Times New Roman"/>
                        <a:ea typeface="Times New Roman"/>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hMerge="1">
                  <a:txBody>
                    <a:bodyPr/>
                    <a:lstStyle/>
                    <a:p>
                      <a:pPr rtl="1"/>
                      <a:endParaRPr lang="ar-SA"/>
                    </a:p>
                  </a:txBody>
                  <a:tcPr/>
                </a:tc>
                <a:tc>
                  <a:txBody>
                    <a:bodyPr/>
                    <a:lstStyle/>
                    <a:p>
                      <a:pPr algn="r" rtl="0">
                        <a:spcAft>
                          <a:spcPts val="0"/>
                        </a:spcAft>
                      </a:pPr>
                      <a:endParaRPr lang="en-US" sz="2800" b="1">
                        <a:latin typeface="Times New Roman"/>
                        <a:ea typeface="Times New Roman"/>
                        <a:cs typeface="AL-Mohanad"/>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26715">
                <a:tc gridSpan="2">
                  <a:txBody>
                    <a:bodyPr/>
                    <a:lstStyle/>
                    <a:p>
                      <a:pPr algn="r" rtl="1">
                        <a:spcAft>
                          <a:spcPts val="0"/>
                        </a:spcAft>
                      </a:pPr>
                      <a:r>
                        <a:rPr lang="ar-SA" sz="2800" b="1">
                          <a:latin typeface="Times New Roman"/>
                          <a:ea typeface="Times New Roman"/>
                          <a:cs typeface="AL-Mohanad"/>
                        </a:rPr>
                        <a:t>الدرجة الكلية للسؤال</a:t>
                      </a:r>
                      <a:endParaRPr lang="en-US" sz="2800" b="1">
                        <a:latin typeface="Times New Roman"/>
                        <a:ea typeface="Times New Roman"/>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hMerge="1">
                  <a:txBody>
                    <a:bodyPr/>
                    <a:lstStyle/>
                    <a:p>
                      <a:pPr rtl="1"/>
                      <a:endParaRPr lang="ar-SA"/>
                    </a:p>
                  </a:txBody>
                  <a:tcPr/>
                </a:tc>
                <a:tc>
                  <a:txBody>
                    <a:bodyPr/>
                    <a:lstStyle/>
                    <a:p>
                      <a:pPr algn="r" rtl="0">
                        <a:spcAft>
                          <a:spcPts val="0"/>
                        </a:spcAft>
                      </a:pPr>
                      <a:endParaRPr lang="en-US" sz="2800" b="1" dirty="0">
                        <a:latin typeface="Times New Roman"/>
                        <a:ea typeface="Times New Roman"/>
                        <a:cs typeface="AL-Mohanad"/>
                      </a:endParaRPr>
                    </a:p>
                  </a:txBody>
                  <a:tcPr marL="62779" marR="62779"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61486" name="Rectangle 3" descr="صورة1">
            <a:extLst>
              <a:ext uri="{FF2B5EF4-FFF2-40B4-BE49-F238E27FC236}">
                <a16:creationId xmlns:a16="http://schemas.microsoft.com/office/drawing/2014/main" id="{F7D41247-2BE8-6E9F-88EF-D006D6F8E833}"/>
              </a:ext>
            </a:extLst>
          </p:cNvPr>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endParaRPr lang="ar-SA" altLang="en-US"/>
          </a:p>
        </p:txBody>
      </p:sp>
      <p:sp>
        <p:nvSpPr>
          <p:cNvPr id="8" name="مستطيل 7">
            <a:extLst>
              <a:ext uri="{FF2B5EF4-FFF2-40B4-BE49-F238E27FC236}">
                <a16:creationId xmlns:a16="http://schemas.microsoft.com/office/drawing/2014/main" id="{6E380E00-01AE-0CCF-2DA0-F525C981CC7C}"/>
              </a:ext>
            </a:extLst>
          </p:cNvPr>
          <p:cNvSpPr/>
          <p:nvPr/>
        </p:nvSpPr>
        <p:spPr>
          <a:xfrm>
            <a:off x="3929058" y="857232"/>
            <a:ext cx="1721946" cy="523220"/>
          </a:xfrm>
          <a:prstGeom prst="rect">
            <a:avLst/>
          </a:prstGeom>
          <a:noFill/>
        </p:spPr>
        <p:txBody>
          <a:bodyPr wrap="none">
            <a:spAutoFit/>
          </a:bodyPr>
          <a:lstStyle/>
          <a:p>
            <a:pPr algn="ctr">
              <a:defRPr/>
            </a:pPr>
            <a:r>
              <a:rPr lang="ar-SA"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السؤال الثالث</a:t>
            </a:r>
          </a:p>
        </p:txBody>
      </p:sp>
    </p:spTree>
  </p:cSld>
  <p:clrMapOvr>
    <a:masterClrMapping/>
  </p:clrMapOvr>
  <p:transition spd="slow">
    <p:newsflash/>
    <p:sndAc>
      <p:stSnd>
        <p:snd r:embed="rId2" name="chimes.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a:extLst>
              <a:ext uri="{FF2B5EF4-FFF2-40B4-BE49-F238E27FC236}">
                <a16:creationId xmlns:a16="http://schemas.microsoft.com/office/drawing/2014/main" id="{6B51746D-197E-DF71-D26B-ABDAB53A20D2}"/>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215997CB-4336-48B4-BA07-291196D5B806}" type="slidenum">
              <a:rPr lang="ar-SA" altLang="en-US" sz="1400" b="0" i="0">
                <a:solidFill>
                  <a:schemeClr val="tx1"/>
                </a:solidFill>
                <a:latin typeface="Times New Roman" panose="02020603050405020304" pitchFamily="18" charset="0"/>
              </a:rPr>
              <a:pPr eaLnBrk="1" hangingPunct="1"/>
              <a:t>62</a:t>
            </a:fld>
            <a:endParaRPr lang="en-US" altLang="en-US" sz="1400" b="0" i="0">
              <a:solidFill>
                <a:schemeClr val="tx1"/>
              </a:solidFill>
              <a:latin typeface="Times New Roman" panose="02020603050405020304" pitchFamily="18" charset="0"/>
            </a:endParaRPr>
          </a:p>
        </p:txBody>
      </p:sp>
      <p:pic>
        <p:nvPicPr>
          <p:cNvPr id="4" name="صورة 2">
            <a:extLst>
              <a:ext uri="{FF2B5EF4-FFF2-40B4-BE49-F238E27FC236}">
                <a16:creationId xmlns:a16="http://schemas.microsoft.com/office/drawing/2014/main" id="{DA38CE34-2C65-43B0-5AE2-B94E72674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6563" name="صورة 3" descr="Cheery.jpg">
            <a:extLst>
              <a:ext uri="{FF2B5EF4-FFF2-40B4-BE49-F238E27FC236}">
                <a16:creationId xmlns:a16="http://schemas.microsoft.com/office/drawing/2014/main" id="{1D4EBA9B-565F-3AD5-B3F7-BFA78FC42C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2615" y="1718641"/>
            <a:ext cx="4838770" cy="431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وسيلة شرح بيضاوية 4">
            <a:extLst>
              <a:ext uri="{FF2B5EF4-FFF2-40B4-BE49-F238E27FC236}">
                <a16:creationId xmlns:a16="http://schemas.microsoft.com/office/drawing/2014/main" id="{2F957A27-4928-0F93-D8A6-30E773260D7E}"/>
              </a:ext>
            </a:extLst>
          </p:cNvPr>
          <p:cNvSpPr/>
          <p:nvPr/>
        </p:nvSpPr>
        <p:spPr bwMode="auto">
          <a:xfrm>
            <a:off x="235157" y="172554"/>
            <a:ext cx="3140006" cy="1939511"/>
          </a:xfrm>
          <a:prstGeom prst="wedgeEllipseCallout">
            <a:avLst>
              <a:gd name="adj1" fmla="val 90892"/>
              <a:gd name="adj2" fmla="val 49902"/>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tlCol="1" anchor="ctr"/>
          <a:lstStyle/>
          <a:p>
            <a:pPr algn="ctr">
              <a:defRPr/>
            </a:pPr>
            <a:r>
              <a:rPr lang="ar-SA" sz="4000">
                <a:solidFill>
                  <a:srgbClr val="666633"/>
                </a:solidFill>
                <a:latin typeface="Comic Sans MS" pitchFamily="66" charset="0"/>
              </a:rPr>
              <a:t>ماذا تعلمنا ؟</a:t>
            </a:r>
            <a:endParaRPr lang="ar-SA" sz="4000" dirty="0">
              <a:solidFill>
                <a:srgbClr val="666633"/>
              </a:solidFill>
              <a:latin typeface="Comic Sans MS" pitchFamily="66" charset="0"/>
            </a:endParaRPr>
          </a:p>
        </p:txBody>
      </p:sp>
    </p:spTree>
  </p:cSld>
  <p:clrMapOvr>
    <a:masterClrMapping/>
  </p:clrMapOvr>
  <p:transition spd="slow">
    <p:newsflash/>
    <p:sndAc>
      <p:stSnd>
        <p:snd r:embed="rId2" name="chimes.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a:extLst>
              <a:ext uri="{FF2B5EF4-FFF2-40B4-BE49-F238E27FC236}">
                <a16:creationId xmlns:a16="http://schemas.microsoft.com/office/drawing/2014/main" id="{8F9D4161-6331-9AA8-6B4D-C13C345989BD}"/>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6AC9C219-4603-4B53-8C35-DE4DD68CC894}" type="slidenum">
              <a:rPr lang="ar-SA" altLang="en-US" sz="1400" b="0" i="0">
                <a:solidFill>
                  <a:schemeClr val="tx1"/>
                </a:solidFill>
                <a:latin typeface="Times New Roman" panose="02020603050405020304" pitchFamily="18" charset="0"/>
              </a:rPr>
              <a:pPr eaLnBrk="1" hangingPunct="1"/>
              <a:t>63</a:t>
            </a:fld>
            <a:endParaRPr lang="en-US" altLang="en-US" sz="1400" b="0" i="0">
              <a:solidFill>
                <a:schemeClr val="tx1"/>
              </a:solidFill>
              <a:latin typeface="Times New Roman" panose="02020603050405020304" pitchFamily="18" charset="0"/>
            </a:endParaRPr>
          </a:p>
        </p:txBody>
      </p:sp>
      <p:pic>
        <p:nvPicPr>
          <p:cNvPr id="4" name="صورة 6">
            <a:extLst>
              <a:ext uri="{FF2B5EF4-FFF2-40B4-BE49-F238E27FC236}">
                <a16:creationId xmlns:a16="http://schemas.microsoft.com/office/drawing/2014/main" id="{C576E1DF-A239-161D-DFDB-E9C4100C2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41848" cy="6858000"/>
          </a:xfrm>
          <a:prstGeom prst="rect">
            <a:avLst/>
          </a:prstGeom>
        </p:spPr>
      </p:pic>
    </p:spTree>
  </p:cSld>
  <p:clrMapOvr>
    <a:masterClrMapping/>
  </p:clrMapOvr>
  <p:transition spd="slow">
    <p:newsflash/>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9">
            <a:extLst>
              <a:ext uri="{FF2B5EF4-FFF2-40B4-BE49-F238E27FC236}">
                <a16:creationId xmlns:a16="http://schemas.microsoft.com/office/drawing/2014/main" id="{C5990D8F-2336-50C6-F3B9-84191DB6C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06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عنصر نائب لرقم الشريحة 4">
            <a:extLst>
              <a:ext uri="{FF2B5EF4-FFF2-40B4-BE49-F238E27FC236}">
                <a16:creationId xmlns:a16="http://schemas.microsoft.com/office/drawing/2014/main" id="{FBEA646A-068D-BC8F-656C-221DC9B0A21A}"/>
              </a:ext>
            </a:extLst>
          </p:cNvPr>
          <p:cNvSpPr>
            <a:spLocks noGrp="1"/>
          </p:cNvSpPr>
          <p:nvPr>
            <p:ph type="sldNum" sz="quarter" idx="12"/>
          </p:nvPr>
        </p:nvSpPr>
        <p:spPr/>
        <p:txBody>
          <a:bodyPr/>
          <a:lstStyle>
            <a:lvl1pPr eaLnBrk="0" hangingPunct="0">
              <a:defRPr sz="3600" b="1" i="1">
                <a:solidFill>
                  <a:srgbClr val="666633"/>
                </a:solidFill>
                <a:latin typeface="Comic Sans MS" panose="030F0702030302020204" pitchFamily="66" charset="0"/>
                <a:cs typeface="Times New Roman" panose="02020603050405020304" pitchFamily="18" charset="0"/>
              </a:defRPr>
            </a:lvl1pPr>
            <a:lvl2pPr marL="742950" indent="-285750" eaLnBrk="0" hangingPunct="0">
              <a:defRPr sz="3600" b="1" i="1">
                <a:solidFill>
                  <a:srgbClr val="666633"/>
                </a:solidFill>
                <a:latin typeface="Comic Sans MS" panose="030F0702030302020204" pitchFamily="66" charset="0"/>
                <a:cs typeface="Times New Roman" panose="02020603050405020304" pitchFamily="18" charset="0"/>
              </a:defRPr>
            </a:lvl2pPr>
            <a:lvl3pPr marL="1143000" indent="-228600" eaLnBrk="0" hangingPunct="0">
              <a:defRPr sz="3600" b="1" i="1">
                <a:solidFill>
                  <a:srgbClr val="666633"/>
                </a:solidFill>
                <a:latin typeface="Comic Sans MS" panose="030F0702030302020204" pitchFamily="66" charset="0"/>
                <a:cs typeface="Times New Roman" panose="02020603050405020304" pitchFamily="18" charset="0"/>
              </a:defRPr>
            </a:lvl3pPr>
            <a:lvl4pPr marL="1600200" indent="-228600" eaLnBrk="0" hangingPunct="0">
              <a:defRPr sz="3600" b="1" i="1">
                <a:solidFill>
                  <a:srgbClr val="666633"/>
                </a:solidFill>
                <a:latin typeface="Comic Sans MS" panose="030F0702030302020204" pitchFamily="66" charset="0"/>
                <a:cs typeface="Times New Roman" panose="02020603050405020304" pitchFamily="18" charset="0"/>
              </a:defRPr>
            </a:lvl4pPr>
            <a:lvl5pPr marL="2057400" indent="-228600" eaLnBrk="0" hangingPunct="0">
              <a:defRPr sz="3600" b="1" i="1">
                <a:solidFill>
                  <a:srgbClr val="666633"/>
                </a:solidFill>
                <a:latin typeface="Comic Sans MS" panose="030F0702030302020204" pitchFamily="66" charset="0"/>
                <a:cs typeface="Times New Roman" panose="02020603050405020304" pitchFamily="18" charset="0"/>
              </a:defRPr>
            </a:lvl5pPr>
            <a:lvl6pPr marL="25146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6pPr>
            <a:lvl7pPr marL="29718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7pPr>
            <a:lvl8pPr marL="34290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8pPr>
            <a:lvl9pPr marL="3886200" indent="-228600" algn="r" rtl="1" eaLnBrk="0" fontAlgn="base" hangingPunct="0">
              <a:spcBef>
                <a:spcPct val="0"/>
              </a:spcBef>
              <a:spcAft>
                <a:spcPct val="0"/>
              </a:spcAft>
              <a:defRPr sz="3600" b="1" i="1">
                <a:solidFill>
                  <a:srgbClr val="666633"/>
                </a:solidFill>
                <a:latin typeface="Comic Sans MS" panose="030F0702030302020204" pitchFamily="66" charset="0"/>
                <a:cs typeface="Times New Roman" panose="02020603050405020304" pitchFamily="18" charset="0"/>
              </a:defRPr>
            </a:lvl9pPr>
          </a:lstStyle>
          <a:p>
            <a:pPr eaLnBrk="1" hangingPunct="1"/>
            <a:fld id="{78928172-C691-496C-B99D-8570BB5F1F4F}" type="slidenum">
              <a:rPr lang="ar-SA" altLang="en-US" sz="1400" b="0" i="0">
                <a:solidFill>
                  <a:schemeClr val="tx1"/>
                </a:solidFill>
                <a:latin typeface="Times New Roman" panose="02020603050405020304" pitchFamily="18" charset="0"/>
              </a:rPr>
              <a:pPr eaLnBrk="1" hangingPunct="1"/>
              <a:t>7</a:t>
            </a:fld>
            <a:endParaRPr lang="en-US" altLang="en-US" sz="1400" b="0" i="0">
              <a:solidFill>
                <a:schemeClr val="tx1"/>
              </a:solidFill>
              <a:latin typeface="Times New Roman" panose="02020603050405020304" pitchFamily="18" charset="0"/>
            </a:endParaRPr>
          </a:p>
        </p:txBody>
      </p:sp>
      <p:sp>
        <p:nvSpPr>
          <p:cNvPr id="6" name="مستطيل 5">
            <a:extLst>
              <a:ext uri="{FF2B5EF4-FFF2-40B4-BE49-F238E27FC236}">
                <a16:creationId xmlns:a16="http://schemas.microsoft.com/office/drawing/2014/main" id="{150813EC-5241-4E6D-86CB-20B8390E69D3}"/>
              </a:ext>
            </a:extLst>
          </p:cNvPr>
          <p:cNvSpPr/>
          <p:nvPr/>
        </p:nvSpPr>
        <p:spPr>
          <a:xfrm>
            <a:off x="45586" y="343460"/>
            <a:ext cx="4164923" cy="923330"/>
          </a:xfrm>
          <a:prstGeom prst="rect">
            <a:avLst/>
          </a:prstGeom>
          <a:noFill/>
        </p:spPr>
        <p:txBody>
          <a:bodyPr wrap="none">
            <a:spAutoFit/>
          </a:bodyPr>
          <a:lstStyle/>
          <a:p>
            <a:pPr algn="ctr">
              <a:defRPr/>
            </a:pPr>
            <a:r>
              <a:rPr lang="ar-SA" sz="5400" u="sng" dirty="0">
                <a:ln w="17780" cmpd="sng">
                  <a:solidFill>
                    <a:srgbClr val="FFFFFF"/>
                  </a:solidFill>
                  <a:prstDash val="solid"/>
                  <a:miter lim="800000"/>
                </a:ln>
                <a:solidFill>
                  <a:srgbClr val="FFFFFF"/>
                </a:solidFill>
                <a:effectLst>
                  <a:outerShdw blurRad="50800" algn="tl" rotWithShape="0">
                    <a:srgbClr val="000000"/>
                  </a:outerShdw>
                </a:effectLst>
              </a:rPr>
              <a:t>الأهداف التفصيلية</a:t>
            </a:r>
          </a:p>
        </p:txBody>
      </p:sp>
      <p:sp>
        <p:nvSpPr>
          <p:cNvPr id="7" name="مستطيل 6">
            <a:extLst>
              <a:ext uri="{FF2B5EF4-FFF2-40B4-BE49-F238E27FC236}">
                <a16:creationId xmlns:a16="http://schemas.microsoft.com/office/drawing/2014/main" id="{587318A8-C7EB-B82A-C5A6-0DD1D791F770}"/>
              </a:ext>
            </a:extLst>
          </p:cNvPr>
          <p:cNvSpPr/>
          <p:nvPr/>
        </p:nvSpPr>
        <p:spPr>
          <a:xfrm>
            <a:off x="238847" y="3703007"/>
            <a:ext cx="6790641" cy="3046988"/>
          </a:xfrm>
          <a:prstGeom prst="rect">
            <a:avLst/>
          </a:prstGeom>
          <a:noFill/>
        </p:spPr>
        <p:txBody>
          <a:bodyPr wrap="none">
            <a:spAutoFit/>
          </a:bodyPr>
          <a:lstStyle/>
          <a:p>
            <a:pPr algn="just">
              <a:defRPr/>
            </a:pPr>
            <a:r>
              <a:rPr lang="ar-SA" sz="4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1- تحديد مواصفات الاختبار الجيد</a:t>
            </a:r>
          </a:p>
          <a:p>
            <a:pPr algn="just">
              <a:defRPr/>
            </a:pPr>
            <a:r>
              <a:rPr lang="ar-SA" sz="4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2- تحليل المحتوى الدراسي</a:t>
            </a:r>
          </a:p>
          <a:p>
            <a:pPr algn="just">
              <a:defRPr/>
            </a:pPr>
            <a:r>
              <a:rPr lang="ar-SA" sz="4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3- صياغة الأهداف السلوكية</a:t>
            </a:r>
          </a:p>
          <a:p>
            <a:pPr algn="just">
              <a:defRPr/>
            </a:pPr>
            <a:r>
              <a:rPr lang="ar-SA" sz="48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4- بناء جدول المواصفات</a:t>
            </a:r>
          </a:p>
        </p:txBody>
      </p:sp>
    </p:spTree>
  </p:cSld>
  <p:clrMapOvr>
    <a:masterClrMapping/>
  </p:clrMapOvr>
  <p:transition spd="slow">
    <p:newsflash/>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6">
            <a:extLst>
              <a:ext uri="{FF2B5EF4-FFF2-40B4-BE49-F238E27FC236}">
                <a16:creationId xmlns:a16="http://schemas.microsoft.com/office/drawing/2014/main" id="{67BB18F5-175C-3D8F-98DA-2C3B047B5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صورة 7" descr="MOELogoPNG.png">
            <a:extLst>
              <a:ext uri="{FF2B5EF4-FFF2-40B4-BE49-F238E27FC236}">
                <a16:creationId xmlns:a16="http://schemas.microsoft.com/office/drawing/2014/main" id="{657876A5-8E33-B216-5BFA-E2DA72AA3B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099358">
            <a:off x="7358872" y="2120383"/>
            <a:ext cx="1804681" cy="124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descr="2030-logo.png">
            <a:extLst>
              <a:ext uri="{FF2B5EF4-FFF2-40B4-BE49-F238E27FC236}">
                <a16:creationId xmlns:a16="http://schemas.microsoft.com/office/drawing/2014/main" id="{F3348092-34E3-AFD3-ACF6-3B49B191C7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3107" y="96638"/>
            <a:ext cx="1302805" cy="87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صورة 5">
            <a:extLst>
              <a:ext uri="{FF2B5EF4-FFF2-40B4-BE49-F238E27FC236}">
                <a16:creationId xmlns:a16="http://schemas.microsoft.com/office/drawing/2014/main" id="{20F5E3FC-02C8-8B92-37F4-07B6AA9C9D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5087" y="844136"/>
            <a:ext cx="6220239" cy="4325592"/>
          </a:xfrm>
          <a:prstGeom prst="rect">
            <a:avLst/>
          </a:prstGeom>
          <a:ln>
            <a:noFill/>
          </a:ln>
          <a:effectLst>
            <a:softEdge rad="112500"/>
          </a:effectLst>
        </p:spPr>
      </p:pic>
      <p:sp>
        <p:nvSpPr>
          <p:cNvPr id="2" name="مربع نص 1">
            <a:extLst>
              <a:ext uri="{FF2B5EF4-FFF2-40B4-BE49-F238E27FC236}">
                <a16:creationId xmlns:a16="http://schemas.microsoft.com/office/drawing/2014/main" id="{DC9A6F3A-D61A-CA60-C00F-D1CA9C1484D3}"/>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3879590498"/>
      </p:ext>
    </p:extLst>
  </p:cSld>
  <p:clrMapOvr>
    <a:masterClrMapping/>
  </p:clrMapOvr>
  <p:transition spd="slow">
    <p:newsflash/>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6">
            <a:extLst>
              <a:ext uri="{FF2B5EF4-FFF2-40B4-BE49-F238E27FC236}">
                <a16:creationId xmlns:a16="http://schemas.microsoft.com/office/drawing/2014/main" id="{67BB18F5-175C-3D8F-98DA-2C3B047B5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صورة 7" descr="MOELogoPNG.png">
            <a:extLst>
              <a:ext uri="{FF2B5EF4-FFF2-40B4-BE49-F238E27FC236}">
                <a16:creationId xmlns:a16="http://schemas.microsoft.com/office/drawing/2014/main" id="{657876A5-8E33-B216-5BFA-E2DA72AA3B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099358">
            <a:off x="7358872" y="2120383"/>
            <a:ext cx="1804681" cy="124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descr="2030-logo.png">
            <a:extLst>
              <a:ext uri="{FF2B5EF4-FFF2-40B4-BE49-F238E27FC236}">
                <a16:creationId xmlns:a16="http://schemas.microsoft.com/office/drawing/2014/main" id="{F3348092-34E3-AFD3-ACF6-3B49B191C7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3107" y="96638"/>
            <a:ext cx="1302805" cy="87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صورة 2">
            <a:extLst>
              <a:ext uri="{FF2B5EF4-FFF2-40B4-BE49-F238E27FC236}">
                <a16:creationId xmlns:a16="http://schemas.microsoft.com/office/drawing/2014/main" id="{8F628D8A-52D4-EF0A-D875-04574771E3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9695" y="1064277"/>
            <a:ext cx="5958292" cy="4050234"/>
          </a:xfrm>
          <a:prstGeom prst="rect">
            <a:avLst/>
          </a:prstGeom>
          <a:ln>
            <a:noFill/>
          </a:ln>
          <a:effectLst>
            <a:softEdge rad="112500"/>
          </a:effectLst>
        </p:spPr>
      </p:pic>
      <p:sp>
        <p:nvSpPr>
          <p:cNvPr id="2" name="مربع نص 1">
            <a:extLst>
              <a:ext uri="{FF2B5EF4-FFF2-40B4-BE49-F238E27FC236}">
                <a16:creationId xmlns:a16="http://schemas.microsoft.com/office/drawing/2014/main" id="{975273F9-E692-F68A-7A9B-4AF2C2534CC0}"/>
              </a:ext>
            </a:extLst>
          </p:cNvPr>
          <p:cNvSpPr txBox="1"/>
          <p:nvPr/>
        </p:nvSpPr>
        <p:spPr>
          <a:xfrm>
            <a:off x="-290788" y="6484426"/>
            <a:ext cx="3009348" cy="400110"/>
          </a:xfrm>
          <a:prstGeom prst="rect">
            <a:avLst/>
          </a:prstGeom>
          <a:noFill/>
        </p:spPr>
        <p:txBody>
          <a:bodyPr wrap="square" rtlCol="1">
            <a:spAutoFit/>
          </a:bodyPr>
          <a:lstStyle/>
          <a:p>
            <a:pPr algn="r"/>
            <a:r>
              <a:rPr lang="ar-SA" sz="2000">
                <a:solidFill>
                  <a:schemeClr val="tx1"/>
                </a:solidFill>
              </a:rPr>
              <a:t>إعداد المعلمة / قيضية الشمري </a:t>
            </a:r>
            <a:endParaRPr lang="ar-AE" sz="2000">
              <a:solidFill>
                <a:schemeClr val="tx1"/>
              </a:solidFill>
            </a:endParaRPr>
          </a:p>
        </p:txBody>
      </p:sp>
    </p:spTree>
    <p:extLst>
      <p:ext uri="{BB962C8B-B14F-4D97-AF65-F5344CB8AC3E}">
        <p14:creationId xmlns:p14="http://schemas.microsoft.com/office/powerpoint/2010/main" val="865599054"/>
      </p:ext>
    </p:extLst>
  </p:cSld>
  <p:clrMapOvr>
    <a:masterClrMapping/>
  </p:clrMapOvr>
  <p:transition spd="slow">
    <p:newsflash/>
    <p:sndAc>
      <p:stSnd>
        <p:snd r:embed="rId2" name="chimes.wav"/>
      </p:stSnd>
    </p:sndAc>
  </p:transition>
</p:sld>
</file>

<file path=ppt/tags/tag1.xml><?xml version="1.0" encoding="utf-8"?>
<p:tagLst xmlns:a="http://schemas.openxmlformats.org/drawingml/2006/main" xmlns:r="http://schemas.openxmlformats.org/officeDocument/2006/relationships" xmlns:p="http://schemas.openxmlformats.org/presentationml/2006/main">
  <p:tag name="POWER3D CRC" val="68e02c5d01ce"/>
  <p:tag name="POWER3D TRANSITION" val="BoxinBox.p3d 0"/>
  <p:tag name="POWER3D OPTIONS" val="Medium "/>
  <p:tag name="POWER3D SOUND" val="Box in Box"/>
</p:tagLst>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FFFFFF"/>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rgbClr val="666633"/>
            </a:solidFill>
            <a:effectLst/>
            <a:latin typeface="Comic Sans MS" pitchFamily="66" charset="0"/>
            <a:cs typeface="Times New Roman" pitchFamily="18"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FFFFFF"/>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rgbClr val="666633"/>
            </a:solidFill>
            <a:effectLst/>
            <a:latin typeface="Comic Sans MS" pitchFamily="66" charset="0"/>
            <a:cs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Designs\Blends.pot</Template>
  <TotalTime>6455</TotalTime>
  <Words>2388</Words>
  <Application>Microsoft Office PowerPoint</Application>
  <PresentationFormat>عرض على الشاشة (4:3)</PresentationFormat>
  <Paragraphs>797</Paragraphs>
  <Slides>63</Slides>
  <Notes>1</Notes>
  <HiddenSlides>0</HiddenSlides>
  <MMClips>2</MMClips>
  <ScaleCrop>false</ScaleCrop>
  <HeadingPairs>
    <vt:vector size="4" baseType="variant">
      <vt:variant>
        <vt:lpstr>نسق</vt:lpstr>
      </vt:variant>
      <vt:variant>
        <vt:i4>1</vt:i4>
      </vt:variant>
      <vt:variant>
        <vt:lpstr>عناوين الشرائح</vt:lpstr>
      </vt:variant>
      <vt:variant>
        <vt:i4>63</vt:i4>
      </vt:variant>
    </vt:vector>
  </HeadingPairs>
  <TitlesOfParts>
    <vt:vector size="64" baseType="lpstr">
      <vt:lpstr>Notebook</vt:lpstr>
      <vt:lpstr>عرض تقديمي في PowerPoint</vt:lpstr>
      <vt:lpstr>عرض تقديمي في PowerPoint</vt:lpstr>
      <vt:lpstr>عرض تقديمي في PowerPoint</vt:lpstr>
      <vt:lpstr>عرض تقديمي في PowerPoint</vt:lpstr>
      <vt:lpstr>عرض تقديمي في PowerPoint</vt:lpstr>
      <vt:lpstr>الهدف العام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خطوات بناء جدول المواصفات</vt:lpstr>
      <vt:lpstr>عرض تقديمي في PowerPoint</vt:lpstr>
      <vt:lpstr>عرض تقديمي في PowerPoint</vt:lpstr>
      <vt:lpstr>يتكون جدول المواصفات من بعدين : أحدهما رأسي ويمثل موضوعات المادة الدراسية. والآخر أفقي ويمثل الأهداف التعليمية السلوكية حسب تصنيف بلوم. وتشمل حقول الجدول على أوزان الاهمية النسبية لكل من الموضوعات والأهداف ، وعدد اسئلة كل موضوع تبعا لكل مستوى من مستويات الاهداف ، بالاضافة الى الدرجة المستحقة لكل سؤال من الاسئلة.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alaithan</dc:creator>
  <cp:lastModifiedBy>hifa mohammad</cp:lastModifiedBy>
  <cp:revision>653</cp:revision>
  <dcterms:created xsi:type="dcterms:W3CDTF">2002-09-01T11:28:21Z</dcterms:created>
  <dcterms:modified xsi:type="dcterms:W3CDTF">2022-10-31T11:08:28Z</dcterms:modified>
</cp:coreProperties>
</file>