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5" r:id="rId10"/>
    <p:sldId id="263" r:id="rId11"/>
  </p:sldIdLst>
  <p:sldSz cx="18288000" cy="10287000"/>
  <p:notesSz cx="6858000" cy="9144000"/>
  <p:embeddedFontLst>
    <p:embeddedFont>
      <p:font typeface="Childos Arabic"/>
      <p:regular r:id="rId12"/>
    </p:embeddedFont>
    <p:embeddedFont>
      <p:font typeface="MediaPro"/>
      <p:regular r:id="rId13"/>
    </p:embeddedFont>
    <p:embeddedFont>
      <p:font typeface="MediaPro Medium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.me/abuRassi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18214" y="286849"/>
            <a:ext cx="2241479" cy="2213933"/>
            <a:chOff x="0" y="0"/>
            <a:chExt cx="2988639" cy="2951910"/>
          </a:xfrm>
        </p:grpSpPr>
        <p:sp>
          <p:nvSpPr>
            <p:cNvPr id="3" name="Freeform 3"/>
            <p:cNvSpPr/>
            <p:nvPr/>
          </p:nvSpPr>
          <p:spPr>
            <a:xfrm flipH="1">
              <a:off x="1625484" y="0"/>
              <a:ext cx="1363155" cy="1321738"/>
            </a:xfrm>
            <a:custGeom>
              <a:avLst/>
              <a:gdLst/>
              <a:ahLst/>
              <a:cxnLst/>
              <a:rect l="l" t="t" r="r" b="b"/>
              <a:pathLst>
                <a:path w="1363155" h="1321738">
                  <a:moveTo>
                    <a:pt x="1363155" y="0"/>
                  </a:moveTo>
                  <a:lnTo>
                    <a:pt x="0" y="0"/>
                  </a:lnTo>
                  <a:lnTo>
                    <a:pt x="0" y="1321738"/>
                  </a:lnTo>
                  <a:lnTo>
                    <a:pt x="1363155" y="1321738"/>
                  </a:lnTo>
                  <a:lnTo>
                    <a:pt x="136315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625484" y="1630172"/>
              <a:ext cx="1363155" cy="1321738"/>
            </a:xfrm>
            <a:custGeom>
              <a:avLst/>
              <a:gdLst/>
              <a:ahLst/>
              <a:cxnLst/>
              <a:rect l="l" t="t" r="r" b="b"/>
              <a:pathLst>
                <a:path w="1363155" h="1321738">
                  <a:moveTo>
                    <a:pt x="1363155" y="0"/>
                  </a:moveTo>
                  <a:lnTo>
                    <a:pt x="0" y="0"/>
                  </a:lnTo>
                  <a:lnTo>
                    <a:pt x="0" y="1321738"/>
                  </a:lnTo>
                  <a:lnTo>
                    <a:pt x="1363155" y="1321738"/>
                  </a:lnTo>
                  <a:lnTo>
                    <a:pt x="136315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363155" cy="1321738"/>
            </a:xfrm>
            <a:custGeom>
              <a:avLst/>
              <a:gdLst/>
              <a:ahLst/>
              <a:cxnLst/>
              <a:rect l="l" t="t" r="r" b="b"/>
              <a:pathLst>
                <a:path w="1363155" h="1321738">
                  <a:moveTo>
                    <a:pt x="1363155" y="0"/>
                  </a:moveTo>
                  <a:lnTo>
                    <a:pt x="0" y="0"/>
                  </a:lnTo>
                  <a:lnTo>
                    <a:pt x="0" y="1321738"/>
                  </a:lnTo>
                  <a:lnTo>
                    <a:pt x="1363155" y="1321738"/>
                  </a:lnTo>
                  <a:lnTo>
                    <a:pt x="136315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0" y="1630172"/>
              <a:ext cx="1363155" cy="1321738"/>
            </a:xfrm>
            <a:custGeom>
              <a:avLst/>
              <a:gdLst/>
              <a:ahLst/>
              <a:cxnLst/>
              <a:rect l="l" t="t" r="r" b="b"/>
              <a:pathLst>
                <a:path w="1363155" h="1321738">
                  <a:moveTo>
                    <a:pt x="1363155" y="0"/>
                  </a:moveTo>
                  <a:lnTo>
                    <a:pt x="0" y="0"/>
                  </a:lnTo>
                  <a:lnTo>
                    <a:pt x="0" y="1321738"/>
                  </a:lnTo>
                  <a:lnTo>
                    <a:pt x="1363155" y="1321738"/>
                  </a:lnTo>
                  <a:lnTo>
                    <a:pt x="136315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flipH="1">
            <a:off x="15218214" y="1847830"/>
            <a:ext cx="2405921" cy="652952"/>
          </a:xfrm>
          <a:custGeom>
            <a:avLst/>
            <a:gdLst/>
            <a:ahLst/>
            <a:cxnLst/>
            <a:rect l="l" t="t" r="r" b="b"/>
            <a:pathLst>
              <a:path w="2405921" h="652952">
                <a:moveTo>
                  <a:pt x="2405921" y="0"/>
                </a:moveTo>
                <a:lnTo>
                  <a:pt x="0" y="0"/>
                </a:lnTo>
                <a:lnTo>
                  <a:pt x="0" y="652952"/>
                </a:lnTo>
                <a:lnTo>
                  <a:pt x="2405921" y="652952"/>
                </a:lnTo>
                <a:lnTo>
                  <a:pt x="24059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326207" y="8866068"/>
            <a:ext cx="6569687" cy="1718813"/>
          </a:xfrm>
          <a:custGeom>
            <a:avLst/>
            <a:gdLst/>
            <a:ahLst/>
            <a:cxnLst/>
            <a:rect l="l" t="t" r="r" b="b"/>
            <a:pathLst>
              <a:path w="6569687" h="1718813">
                <a:moveTo>
                  <a:pt x="6569687" y="0"/>
                </a:moveTo>
                <a:lnTo>
                  <a:pt x="0" y="0"/>
                </a:lnTo>
                <a:lnTo>
                  <a:pt x="0" y="1718813"/>
                </a:lnTo>
                <a:lnTo>
                  <a:pt x="6569687" y="1718813"/>
                </a:lnTo>
                <a:lnTo>
                  <a:pt x="65696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725693" y="7555361"/>
            <a:ext cx="1265628" cy="1553785"/>
          </a:xfrm>
          <a:custGeom>
            <a:avLst/>
            <a:gdLst/>
            <a:ahLst/>
            <a:cxnLst/>
            <a:rect l="l" t="t" r="r" b="b"/>
            <a:pathLst>
              <a:path w="1265628" h="1553785">
                <a:moveTo>
                  <a:pt x="1265628" y="0"/>
                </a:moveTo>
                <a:lnTo>
                  <a:pt x="0" y="0"/>
                </a:lnTo>
                <a:lnTo>
                  <a:pt x="0" y="1553785"/>
                </a:lnTo>
                <a:lnTo>
                  <a:pt x="1265628" y="1553785"/>
                </a:lnTo>
                <a:lnTo>
                  <a:pt x="126562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90220" flipH="1">
            <a:off x="-927404" y="-379009"/>
            <a:ext cx="3629892" cy="3914590"/>
          </a:xfrm>
          <a:custGeom>
            <a:avLst/>
            <a:gdLst/>
            <a:ahLst/>
            <a:cxnLst/>
            <a:rect l="l" t="t" r="r" b="b"/>
            <a:pathLst>
              <a:path w="3629892" h="3914590">
                <a:moveTo>
                  <a:pt x="3629892" y="0"/>
                </a:moveTo>
                <a:lnTo>
                  <a:pt x="0" y="0"/>
                </a:lnTo>
                <a:lnTo>
                  <a:pt x="0" y="3914590"/>
                </a:lnTo>
                <a:lnTo>
                  <a:pt x="3629892" y="3914590"/>
                </a:lnTo>
                <a:lnTo>
                  <a:pt x="362989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604761" y="2786532"/>
            <a:ext cx="13078478" cy="399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4559"/>
              </a:lnSpc>
            </a:pPr>
            <a:r>
              <a:rPr lang="ar-EG" sz="15999">
                <a:solidFill>
                  <a:srgbClr val="FFFFFF"/>
                </a:solidFill>
                <a:latin typeface="Childos Arabic"/>
                <a:ea typeface="Childos Arabic"/>
                <a:cs typeface="Childos Arabic"/>
                <a:sym typeface="Childos Arabic"/>
                <a:rtl/>
              </a:rPr>
              <a:t>برنامج الأسبوع التمهيدي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840600" y="7653659"/>
            <a:ext cx="4605142" cy="1161998"/>
            <a:chOff x="0" y="0"/>
            <a:chExt cx="2532509" cy="690846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2532509" cy="690846"/>
            </a:xfrm>
            <a:custGeom>
              <a:avLst/>
              <a:gdLst/>
              <a:ahLst/>
              <a:cxnLst/>
              <a:rect l="l" t="t" r="r" b="b"/>
              <a:pathLst>
                <a:path w="2532509" h="690846">
                  <a:moveTo>
                    <a:pt x="124460" y="690846"/>
                  </a:moveTo>
                  <a:lnTo>
                    <a:pt x="2408049" y="690846"/>
                  </a:lnTo>
                  <a:cubicBezTo>
                    <a:pt x="2476629" y="690846"/>
                    <a:pt x="2532509" y="634966"/>
                    <a:pt x="2532509" y="566386"/>
                  </a:cubicBezTo>
                  <a:lnTo>
                    <a:pt x="2532509" y="124460"/>
                  </a:lnTo>
                  <a:cubicBezTo>
                    <a:pt x="2532509" y="55880"/>
                    <a:pt x="2476629" y="0"/>
                    <a:pt x="2408049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66386"/>
                  </a:lnTo>
                  <a:cubicBezTo>
                    <a:pt x="0" y="634966"/>
                    <a:pt x="55880" y="690846"/>
                    <a:pt x="124460" y="690846"/>
                  </a:cubicBezTo>
                  <a:close/>
                </a:path>
              </a:pathLst>
            </a:custGeom>
            <a:solidFill>
              <a:srgbClr val="F7B2BD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6558363" y="7830798"/>
            <a:ext cx="5171273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5880"/>
              </a:lnSpc>
              <a:spcBef>
                <a:spcPct val="0"/>
              </a:spcBef>
            </a:pPr>
            <a:r>
              <a:rPr lang="ar-EG" sz="4200">
                <a:solidFill>
                  <a:srgbClr val="000000"/>
                </a:solidFill>
                <a:latin typeface="MediaPro"/>
                <a:ea typeface="MediaPro"/>
                <a:cs typeface="MediaPro"/>
                <a:sym typeface="MediaPro"/>
                <a:rtl/>
              </a:rPr>
              <a:t>الصف أول ابتدائي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9720" y="967179"/>
            <a:ext cx="15048559" cy="8352641"/>
          </a:xfrm>
          <a:custGeom>
            <a:avLst/>
            <a:gdLst/>
            <a:ahLst/>
            <a:cxnLst/>
            <a:rect l="l" t="t" r="r" b="b"/>
            <a:pathLst>
              <a:path w="7729990" h="8352641">
                <a:moveTo>
                  <a:pt x="0" y="0"/>
                </a:moveTo>
                <a:lnTo>
                  <a:pt x="7729990" y="0"/>
                </a:lnTo>
                <a:lnTo>
                  <a:pt x="7729990" y="8352641"/>
                </a:lnTo>
                <a:lnTo>
                  <a:pt x="0" y="8352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04076" y="1907584"/>
            <a:ext cx="11241852" cy="1935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7165"/>
              </a:lnSpc>
            </a:pPr>
            <a:r>
              <a:rPr lang="ar-SA" sz="6600" dirty="0">
                <a:solidFill>
                  <a:srgbClr val="B92AE1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إعداد وتنفيذ أبو رسيل</a:t>
            </a:r>
            <a:endParaRPr lang="ar-EG" sz="6600" dirty="0">
              <a:solidFill>
                <a:srgbClr val="B92AE1"/>
              </a:solidFill>
              <a:latin typeface="MediaPro Medium"/>
              <a:ea typeface="MediaPro Medium"/>
              <a:cs typeface="MediaPro Medium"/>
              <a:sym typeface="MediaPro Medium"/>
              <a:rtl/>
            </a:endParaRPr>
          </a:p>
        </p:txBody>
      </p:sp>
      <p:sp>
        <p:nvSpPr>
          <p:cNvPr id="5" name="TextBox 3">
            <a:hlinkClick r:id="rId4"/>
            <a:extLst>
              <a:ext uri="{FF2B5EF4-FFF2-40B4-BE49-F238E27FC236}">
                <a16:creationId xmlns:a16="http://schemas.microsoft.com/office/drawing/2014/main" id="{B75DA888-56B0-F35B-E71F-D26CE899E21B}"/>
              </a:ext>
            </a:extLst>
          </p:cNvPr>
          <p:cNvSpPr txBox="1"/>
          <p:nvPr/>
        </p:nvSpPr>
        <p:spPr>
          <a:xfrm>
            <a:off x="3523073" y="3600945"/>
            <a:ext cx="11241852" cy="1935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7165"/>
              </a:lnSpc>
            </a:pPr>
            <a:r>
              <a:rPr lang="en-GB" sz="6600" dirty="0">
                <a:solidFill>
                  <a:srgbClr val="B92AE1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https://t.me/</a:t>
            </a:r>
            <a:r>
              <a:rPr lang="en-GB" sz="6600" dirty="0" err="1">
                <a:solidFill>
                  <a:srgbClr val="B92AE1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abuRassil</a:t>
            </a:r>
            <a:endParaRPr lang="ar-EG" sz="6600" dirty="0">
              <a:solidFill>
                <a:srgbClr val="B92AE1"/>
              </a:solidFill>
              <a:latin typeface="MediaPro Medium"/>
              <a:ea typeface="MediaPro Medium"/>
              <a:cs typeface="MediaPro Medium"/>
              <a:sym typeface="MediaPro Medium"/>
              <a:rt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335814"/>
            <a:ext cx="7995169" cy="7922486"/>
          </a:xfrm>
          <a:custGeom>
            <a:avLst/>
            <a:gdLst/>
            <a:ahLst/>
            <a:cxnLst/>
            <a:rect l="l" t="t" r="r" b="b"/>
            <a:pathLst>
              <a:path w="7995169" h="7922486">
                <a:moveTo>
                  <a:pt x="0" y="0"/>
                </a:moveTo>
                <a:lnTo>
                  <a:pt x="7995169" y="0"/>
                </a:lnTo>
                <a:lnTo>
                  <a:pt x="7995169" y="7922486"/>
                </a:lnTo>
                <a:lnTo>
                  <a:pt x="0" y="7922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76139" y="2263894"/>
            <a:ext cx="8142721" cy="6066327"/>
          </a:xfrm>
          <a:custGeom>
            <a:avLst/>
            <a:gdLst/>
            <a:ahLst/>
            <a:cxnLst/>
            <a:rect l="l" t="t" r="r" b="b"/>
            <a:pathLst>
              <a:path w="8142721" h="6066327">
                <a:moveTo>
                  <a:pt x="0" y="0"/>
                </a:moveTo>
                <a:lnTo>
                  <a:pt x="8142721" y="0"/>
                </a:lnTo>
                <a:lnTo>
                  <a:pt x="8142721" y="6066326"/>
                </a:lnTo>
                <a:lnTo>
                  <a:pt x="0" y="60663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587572" y="3604147"/>
            <a:ext cx="5623766" cy="3204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880"/>
              </a:lnSpc>
            </a:pPr>
            <a:r>
              <a:rPr lang="ar-EG" sz="9200">
                <a:solidFill>
                  <a:srgbClr val="B92AE1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فقرات البرنامج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90795" y="2487589"/>
            <a:ext cx="6670980" cy="5842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0160" lvl="1" indent="-510080" algn="r" rtl="1">
              <a:lnSpc>
                <a:spcPts val="6615"/>
              </a:lnSpc>
              <a:buFont typeface="Arial"/>
              <a:buChar char="•"/>
            </a:pPr>
            <a:r>
              <a:rPr lang="ar-EG" sz="4725">
                <a:solidFill>
                  <a:srgbClr val="000000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قران كريم</a:t>
            </a:r>
          </a:p>
          <a:p>
            <a:pPr marL="1020160" lvl="1" indent="-510080" algn="r" rtl="1">
              <a:lnSpc>
                <a:spcPts val="6615"/>
              </a:lnSpc>
              <a:buFont typeface="Arial"/>
              <a:buChar char="•"/>
            </a:pPr>
            <a:r>
              <a:rPr lang="ar-EG" sz="4725">
                <a:solidFill>
                  <a:srgbClr val="000000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النشيد الوطني</a:t>
            </a:r>
          </a:p>
          <a:p>
            <a:pPr marL="1020160" lvl="1" indent="-510080" algn="r" rtl="1">
              <a:lnSpc>
                <a:spcPts val="6615"/>
              </a:lnSpc>
              <a:buFont typeface="Arial"/>
              <a:buChar char="•"/>
            </a:pPr>
            <a:r>
              <a:rPr lang="ar-EG" sz="4725">
                <a:solidFill>
                  <a:srgbClr val="000000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ترحيب </a:t>
            </a:r>
          </a:p>
          <a:p>
            <a:pPr marL="1020160" lvl="1" indent="-510080" algn="r" rtl="1">
              <a:lnSpc>
                <a:spcPts val="6615"/>
              </a:lnSpc>
              <a:buFont typeface="Arial"/>
              <a:buChar char="•"/>
            </a:pPr>
            <a:r>
              <a:rPr lang="ar-EG" sz="4725">
                <a:solidFill>
                  <a:srgbClr val="000000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كلمة المديرة</a:t>
            </a:r>
          </a:p>
          <a:p>
            <a:pPr marL="1020160" lvl="1" indent="-510080" algn="r" rtl="1">
              <a:lnSpc>
                <a:spcPts val="6615"/>
              </a:lnSpc>
              <a:buFont typeface="Arial"/>
              <a:buChar char="•"/>
            </a:pPr>
            <a:r>
              <a:rPr lang="ar-EG" sz="4725">
                <a:solidFill>
                  <a:srgbClr val="000000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العاب</a:t>
            </a:r>
          </a:p>
          <a:p>
            <a:pPr marL="1020160" lvl="1" indent="-510080" algn="r" rtl="1">
              <a:lnSpc>
                <a:spcPts val="6615"/>
              </a:lnSpc>
              <a:buFont typeface="Arial"/>
              <a:buChar char="•"/>
            </a:pPr>
            <a:r>
              <a:rPr lang="ar-EG" sz="4725">
                <a:solidFill>
                  <a:srgbClr val="000000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انشطة</a:t>
            </a:r>
          </a:p>
          <a:p>
            <a:pPr marL="1020160" lvl="1" indent="-510080" algn="r" rtl="1">
              <a:lnSpc>
                <a:spcPts val="6615"/>
              </a:lnSpc>
              <a:buFont typeface="Arial"/>
              <a:buChar char="•"/>
            </a:pPr>
            <a:r>
              <a:rPr lang="ar-EG" sz="4725">
                <a:solidFill>
                  <a:srgbClr val="000000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حولة في مرافق المدرسية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9310" y="1028700"/>
            <a:ext cx="7729990" cy="8352641"/>
          </a:xfrm>
          <a:custGeom>
            <a:avLst/>
            <a:gdLst/>
            <a:ahLst/>
            <a:cxnLst/>
            <a:rect l="l" t="t" r="r" b="b"/>
            <a:pathLst>
              <a:path w="7729990" h="8352641">
                <a:moveTo>
                  <a:pt x="0" y="0"/>
                </a:moveTo>
                <a:lnTo>
                  <a:pt x="7729990" y="0"/>
                </a:lnTo>
                <a:lnTo>
                  <a:pt x="7729990" y="8352641"/>
                </a:lnTo>
                <a:lnTo>
                  <a:pt x="0" y="8352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140289"/>
            <a:ext cx="3991589" cy="2664386"/>
          </a:xfrm>
          <a:custGeom>
            <a:avLst/>
            <a:gdLst/>
            <a:ahLst/>
            <a:cxnLst/>
            <a:rect l="l" t="t" r="r" b="b"/>
            <a:pathLst>
              <a:path w="3991589" h="2664386">
                <a:moveTo>
                  <a:pt x="0" y="0"/>
                </a:moveTo>
                <a:lnTo>
                  <a:pt x="3991589" y="0"/>
                </a:lnTo>
                <a:lnTo>
                  <a:pt x="3991589" y="2664386"/>
                </a:lnTo>
                <a:lnTo>
                  <a:pt x="0" y="2664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582422" y="3512111"/>
            <a:ext cx="5623766" cy="3204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880"/>
              </a:lnSpc>
            </a:pPr>
            <a:r>
              <a:rPr lang="ar-EG" sz="9200">
                <a:solidFill>
                  <a:srgbClr val="B92AE1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خير ما نبدأ به القران الكريم</a:t>
            </a:r>
          </a:p>
        </p:txBody>
      </p:sp>
      <p:pic>
        <p:nvPicPr>
          <p:cNvPr id="5" name="trim.5F1145A8-3FA8-472E-A1C9-DB6171FD00BB.MOV">
            <a:hlinkClick r:id="" action="ppaction://media"/>
            <a:extLst>
              <a:ext uri="{FF2B5EF4-FFF2-40B4-BE49-F238E27FC236}">
                <a16:creationId xmlns:a16="http://schemas.microsoft.com/office/drawing/2014/main" id="{6AFE3705-CC4C-7E5C-862A-21AF09EE29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860" y="2403659"/>
            <a:ext cx="7656100" cy="4313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9310" y="1028700"/>
            <a:ext cx="7729990" cy="8352641"/>
          </a:xfrm>
          <a:custGeom>
            <a:avLst/>
            <a:gdLst/>
            <a:ahLst/>
            <a:cxnLst/>
            <a:rect l="l" t="t" r="r" b="b"/>
            <a:pathLst>
              <a:path w="7729990" h="8352641">
                <a:moveTo>
                  <a:pt x="0" y="0"/>
                </a:moveTo>
                <a:lnTo>
                  <a:pt x="7729990" y="0"/>
                </a:lnTo>
                <a:lnTo>
                  <a:pt x="7729990" y="8352641"/>
                </a:lnTo>
                <a:lnTo>
                  <a:pt x="0" y="8352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6716955"/>
            <a:ext cx="2894004" cy="2894004"/>
          </a:xfrm>
          <a:custGeom>
            <a:avLst/>
            <a:gdLst/>
            <a:ahLst/>
            <a:cxnLst/>
            <a:rect l="l" t="t" r="r" b="b"/>
            <a:pathLst>
              <a:path w="2894004" h="2894004">
                <a:moveTo>
                  <a:pt x="0" y="0"/>
                </a:moveTo>
                <a:lnTo>
                  <a:pt x="2894004" y="0"/>
                </a:lnTo>
                <a:lnTo>
                  <a:pt x="2894004" y="2894005"/>
                </a:lnTo>
                <a:lnTo>
                  <a:pt x="0" y="28940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582422" y="3512111"/>
            <a:ext cx="5623766" cy="3204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880"/>
              </a:lnSpc>
            </a:pPr>
            <a:r>
              <a:rPr lang="ar-EG" sz="9200">
                <a:solidFill>
                  <a:srgbClr val="B92AE1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النشيد الوطني</a:t>
            </a:r>
          </a:p>
        </p:txBody>
      </p:sp>
      <p:pic>
        <p:nvPicPr>
          <p:cNvPr id="5" name="trim.1A1B1C7B-516E-43F1-8228-BA028EDCD54A.MOV">
            <a:hlinkClick r:id="" action="ppaction://media"/>
            <a:extLst>
              <a:ext uri="{FF2B5EF4-FFF2-40B4-BE49-F238E27FC236}">
                <a16:creationId xmlns:a16="http://schemas.microsoft.com/office/drawing/2014/main" id="{9CAAFD9E-CCA8-64D6-F63F-8539411DF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974" y="2353734"/>
            <a:ext cx="7744717" cy="4363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9310" y="1028700"/>
            <a:ext cx="7729990" cy="8352641"/>
          </a:xfrm>
          <a:custGeom>
            <a:avLst/>
            <a:gdLst/>
            <a:ahLst/>
            <a:cxnLst/>
            <a:rect l="l" t="t" r="r" b="b"/>
            <a:pathLst>
              <a:path w="7729990" h="8352641">
                <a:moveTo>
                  <a:pt x="0" y="0"/>
                </a:moveTo>
                <a:lnTo>
                  <a:pt x="7729990" y="0"/>
                </a:lnTo>
                <a:lnTo>
                  <a:pt x="7729990" y="8352641"/>
                </a:lnTo>
                <a:lnTo>
                  <a:pt x="0" y="8352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764448" y="3966222"/>
            <a:ext cx="7494852" cy="2106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7165"/>
              </a:lnSpc>
            </a:pPr>
            <a:r>
              <a:rPr lang="ar-EG" sz="12260">
                <a:solidFill>
                  <a:srgbClr val="B92AE1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ترحيب</a:t>
            </a:r>
          </a:p>
        </p:txBody>
      </p:sp>
      <p:pic>
        <p:nvPicPr>
          <p:cNvPr id="8" name="trim.14203471-1211-4087-8D20-CC56AD27E4D8.MOV">
            <a:hlinkClick r:id="" action="ppaction://media"/>
            <a:extLst>
              <a:ext uri="{FF2B5EF4-FFF2-40B4-BE49-F238E27FC236}">
                <a16:creationId xmlns:a16="http://schemas.microsoft.com/office/drawing/2014/main" id="{B6E4A3A8-A58F-16CD-F434-B76F4F4216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" y="2628611"/>
            <a:ext cx="7729990" cy="4251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9310" y="1028700"/>
            <a:ext cx="7729990" cy="8352641"/>
          </a:xfrm>
          <a:custGeom>
            <a:avLst/>
            <a:gdLst/>
            <a:ahLst/>
            <a:cxnLst/>
            <a:rect l="l" t="t" r="r" b="b"/>
            <a:pathLst>
              <a:path w="7729990" h="8352641">
                <a:moveTo>
                  <a:pt x="0" y="0"/>
                </a:moveTo>
                <a:lnTo>
                  <a:pt x="7729990" y="0"/>
                </a:lnTo>
                <a:lnTo>
                  <a:pt x="7729990" y="8352641"/>
                </a:lnTo>
                <a:lnTo>
                  <a:pt x="0" y="8352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680047" y="2937768"/>
            <a:ext cx="5428515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7165"/>
              </a:lnSpc>
            </a:pPr>
            <a:r>
              <a:rPr lang="ar-SA" sz="12260" dirty="0">
                <a:solidFill>
                  <a:srgbClr val="B92AE1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كلمة المديرة</a:t>
            </a:r>
            <a:endParaRPr lang="ar-EG" sz="12260" dirty="0">
              <a:solidFill>
                <a:srgbClr val="B92AE1"/>
              </a:solidFill>
              <a:latin typeface="MediaPro Medium"/>
              <a:ea typeface="MediaPro Medium"/>
              <a:cs typeface="MediaPro Medium"/>
              <a:sym typeface="MediaPro Medium"/>
              <a:rtl/>
            </a:endParaRPr>
          </a:p>
        </p:txBody>
      </p:sp>
    </p:spTree>
    <p:extLst>
      <p:ext uri="{BB962C8B-B14F-4D97-AF65-F5344CB8AC3E}">
        <p14:creationId xmlns:p14="http://schemas.microsoft.com/office/powerpoint/2010/main" val="32168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9310" y="1028700"/>
            <a:ext cx="7729990" cy="8352641"/>
          </a:xfrm>
          <a:custGeom>
            <a:avLst/>
            <a:gdLst/>
            <a:ahLst/>
            <a:cxnLst/>
            <a:rect l="l" t="t" r="r" b="b"/>
            <a:pathLst>
              <a:path w="7729990" h="8352641">
                <a:moveTo>
                  <a:pt x="0" y="0"/>
                </a:moveTo>
                <a:lnTo>
                  <a:pt x="7729990" y="0"/>
                </a:lnTo>
                <a:lnTo>
                  <a:pt x="7729990" y="8352641"/>
                </a:lnTo>
                <a:lnTo>
                  <a:pt x="0" y="8352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529310" y="2942399"/>
            <a:ext cx="7494852" cy="4277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7165"/>
              </a:lnSpc>
            </a:pPr>
            <a:r>
              <a:rPr lang="ar-EG" sz="12260">
                <a:solidFill>
                  <a:srgbClr val="B92AE1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تعارف على الطلبة</a:t>
            </a:r>
          </a:p>
        </p:txBody>
      </p:sp>
      <p:pic>
        <p:nvPicPr>
          <p:cNvPr id="5" name="trim.42B8C371-99E0-4471-84A3-FFECB367E574.MOV">
            <a:hlinkClick r:id="" action="ppaction://media"/>
            <a:extLst>
              <a:ext uri="{FF2B5EF4-FFF2-40B4-BE49-F238E27FC236}">
                <a16:creationId xmlns:a16="http://schemas.microsoft.com/office/drawing/2014/main" id="{D1E2DB47-E216-7786-56E7-D35F6A5D5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1" y="489668"/>
            <a:ext cx="7729990" cy="725946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10CFB4E8-B9E4-B9C0-6161-3B47249A7F29}"/>
              </a:ext>
            </a:extLst>
          </p:cNvPr>
          <p:cNvSpPr txBox="1"/>
          <p:nvPr/>
        </p:nvSpPr>
        <p:spPr>
          <a:xfrm>
            <a:off x="1016064" y="7219991"/>
            <a:ext cx="7494852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7165"/>
              </a:lnSpc>
            </a:pPr>
            <a:r>
              <a:rPr lang="ar-SA" sz="12260" dirty="0">
                <a:solidFill>
                  <a:srgbClr val="B92AE1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كرة التعارف</a:t>
            </a:r>
            <a:endParaRPr lang="ar-EG" sz="12260" dirty="0">
              <a:solidFill>
                <a:srgbClr val="B92AE1"/>
              </a:solidFill>
              <a:latin typeface="MediaPro Medium"/>
              <a:ea typeface="MediaPro Medium"/>
              <a:cs typeface="MediaPro Medium"/>
              <a:sym typeface="MediaPro Medium"/>
              <a:rt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9310" y="1028700"/>
            <a:ext cx="7729990" cy="8352641"/>
          </a:xfrm>
          <a:custGeom>
            <a:avLst/>
            <a:gdLst/>
            <a:ahLst/>
            <a:cxnLst/>
            <a:rect l="l" t="t" r="r" b="b"/>
            <a:pathLst>
              <a:path w="7729990" h="8352641">
                <a:moveTo>
                  <a:pt x="0" y="0"/>
                </a:moveTo>
                <a:lnTo>
                  <a:pt x="7729990" y="0"/>
                </a:lnTo>
                <a:lnTo>
                  <a:pt x="7729990" y="8352641"/>
                </a:lnTo>
                <a:lnTo>
                  <a:pt x="0" y="8352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529310" y="2942399"/>
            <a:ext cx="7494852" cy="4277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7165"/>
              </a:lnSpc>
            </a:pPr>
            <a:r>
              <a:rPr lang="ar-EG" sz="12260">
                <a:solidFill>
                  <a:srgbClr val="B92AE1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العاب تفاعلية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9310" y="1028700"/>
            <a:ext cx="7729990" cy="8352641"/>
          </a:xfrm>
          <a:custGeom>
            <a:avLst/>
            <a:gdLst/>
            <a:ahLst/>
            <a:cxnLst/>
            <a:rect l="l" t="t" r="r" b="b"/>
            <a:pathLst>
              <a:path w="7729990" h="8352641">
                <a:moveTo>
                  <a:pt x="0" y="0"/>
                </a:moveTo>
                <a:lnTo>
                  <a:pt x="7729990" y="0"/>
                </a:lnTo>
                <a:lnTo>
                  <a:pt x="7729990" y="8352641"/>
                </a:lnTo>
                <a:lnTo>
                  <a:pt x="0" y="8352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764448" y="3004704"/>
            <a:ext cx="7494852" cy="4277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7165"/>
              </a:lnSpc>
            </a:pPr>
            <a:r>
              <a:rPr lang="ar-EG" sz="12260">
                <a:solidFill>
                  <a:srgbClr val="B92AE1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انشطة</a:t>
            </a:r>
          </a:p>
          <a:p>
            <a:pPr algn="ctr" rtl="1">
              <a:lnSpc>
                <a:spcPts val="17165"/>
              </a:lnSpc>
            </a:pPr>
            <a:r>
              <a:rPr lang="ar-EG" sz="12260">
                <a:solidFill>
                  <a:srgbClr val="B92AE1"/>
                </a:solidFill>
                <a:latin typeface="MediaPro Medium"/>
                <a:ea typeface="MediaPro Medium"/>
                <a:cs typeface="MediaPro Medium"/>
                <a:sym typeface="MediaPro Medium"/>
                <a:rtl/>
              </a:rPr>
              <a:t>تلوين</a:t>
            </a:r>
          </a:p>
        </p:txBody>
      </p:sp>
    </p:spTree>
    <p:extLst>
      <p:ext uri="{BB962C8B-B14F-4D97-AF65-F5344CB8AC3E}">
        <p14:creationId xmlns:p14="http://schemas.microsoft.com/office/powerpoint/2010/main" val="59539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مخصص</PresentationFormat>
  <Paragraphs>0</Paragraphs>
  <Slides>10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1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برنامج الأسبوع التمهيدي</dc:title>
  <cp:lastModifiedBy>شوق تت</cp:lastModifiedBy>
  <cp:revision>8</cp:revision>
  <dcterms:created xsi:type="dcterms:W3CDTF">2006-08-16T00:00:00Z</dcterms:created>
  <dcterms:modified xsi:type="dcterms:W3CDTF">2024-08-15T13:44:47Z</dcterms:modified>
  <dc:identifier>DAGN63DD6mI</dc:identifier>
</cp:coreProperties>
</file>