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handoutMasterIdLst>
    <p:handoutMasterId r:id="rId3"/>
  </p:handoutMasterIdLst>
  <p:sldIdLst>
    <p:sldId id="256" r:id="rId2"/>
  </p:sldIdLst>
  <p:sldSz cx="12192000" cy="6858000"/>
  <p:notesSz cx="6858000" cy="9945688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0" autoAdjust="0"/>
    <p:restoredTop sz="94660"/>
  </p:normalViewPr>
  <p:slideViewPr>
    <p:cSldViewPr snapToGrid="0">
      <p:cViewPr varScale="1">
        <p:scale>
          <a:sx n="75" d="100"/>
          <a:sy n="75" d="100"/>
        </p:scale>
        <p:origin x="54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1" y="1"/>
            <a:ext cx="2971800" cy="499011"/>
          </a:xfrm>
          <a:prstGeom prst="rect">
            <a:avLst/>
          </a:prstGeom>
        </p:spPr>
        <p:txBody>
          <a:bodyPr vert="horz" lIns="91861" tIns="45930" rIns="91861" bIns="4593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quarter" idx="1"/>
          </p:nvPr>
        </p:nvSpPr>
        <p:spPr>
          <a:xfrm>
            <a:off x="1588" y="1"/>
            <a:ext cx="2971800" cy="499011"/>
          </a:xfrm>
          <a:prstGeom prst="rect">
            <a:avLst/>
          </a:prstGeom>
        </p:spPr>
        <p:txBody>
          <a:bodyPr vert="horz" lIns="91861" tIns="45930" rIns="91861" bIns="45930" rtlCol="1"/>
          <a:lstStyle>
            <a:lvl1pPr algn="l">
              <a:defRPr sz="1200"/>
            </a:lvl1pPr>
          </a:lstStyle>
          <a:p>
            <a:fld id="{19C7DEB3-C83A-4DD6-BF7C-3BE5767E94C9}" type="datetimeFigureOut">
              <a:rPr lang="ar-SA" smtClean="0"/>
              <a:t>25/03/42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2"/>
          </p:nvPr>
        </p:nvSpPr>
        <p:spPr>
          <a:xfrm>
            <a:off x="3886201" y="9446678"/>
            <a:ext cx="2971800" cy="499010"/>
          </a:xfrm>
          <a:prstGeom prst="rect">
            <a:avLst/>
          </a:prstGeom>
        </p:spPr>
        <p:txBody>
          <a:bodyPr vert="horz" lIns="91861" tIns="45930" rIns="91861" bIns="4593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3"/>
          </p:nvPr>
        </p:nvSpPr>
        <p:spPr>
          <a:xfrm>
            <a:off x="1588" y="9446678"/>
            <a:ext cx="2971800" cy="499010"/>
          </a:xfrm>
          <a:prstGeom prst="rect">
            <a:avLst/>
          </a:prstGeom>
        </p:spPr>
        <p:txBody>
          <a:bodyPr vert="horz" lIns="91861" tIns="45930" rIns="91861" bIns="45930" rtlCol="1" anchor="b"/>
          <a:lstStyle>
            <a:lvl1pPr algn="l">
              <a:defRPr sz="1200"/>
            </a:lvl1pPr>
          </a:lstStyle>
          <a:p>
            <a:fld id="{203F8C55-DCFB-4BBC-A7E3-914D0308669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508085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7B469-A776-45A0-A14A-924436C6055F}" type="datetimeFigureOut">
              <a:rPr lang="ar-SA" smtClean="0"/>
              <a:t>25/03/42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CDF2F-EC86-4655-8413-209CF3DDB8F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85343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7B469-A776-45A0-A14A-924436C6055F}" type="datetimeFigureOut">
              <a:rPr lang="ar-SA" smtClean="0"/>
              <a:t>25/03/42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CDF2F-EC86-4655-8413-209CF3DDB8F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21003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7B469-A776-45A0-A14A-924436C6055F}" type="datetimeFigureOut">
              <a:rPr lang="ar-SA" smtClean="0"/>
              <a:t>25/03/42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CDF2F-EC86-4655-8413-209CF3DDB8F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82073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7B469-A776-45A0-A14A-924436C6055F}" type="datetimeFigureOut">
              <a:rPr lang="ar-SA" smtClean="0"/>
              <a:t>25/03/42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CDF2F-EC86-4655-8413-209CF3DDB8F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04295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7B469-A776-45A0-A14A-924436C6055F}" type="datetimeFigureOut">
              <a:rPr lang="ar-SA" smtClean="0"/>
              <a:t>25/03/42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CDF2F-EC86-4655-8413-209CF3DDB8F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88674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7B469-A776-45A0-A14A-924436C6055F}" type="datetimeFigureOut">
              <a:rPr lang="ar-SA" smtClean="0"/>
              <a:t>25/03/42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CDF2F-EC86-4655-8413-209CF3DDB8F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264860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7B469-A776-45A0-A14A-924436C6055F}" type="datetimeFigureOut">
              <a:rPr lang="ar-SA" smtClean="0"/>
              <a:t>25/03/42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CDF2F-EC86-4655-8413-209CF3DDB8F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28089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7B469-A776-45A0-A14A-924436C6055F}" type="datetimeFigureOut">
              <a:rPr lang="ar-SA" smtClean="0"/>
              <a:t>25/03/42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CDF2F-EC86-4655-8413-209CF3DDB8F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71639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7B469-A776-45A0-A14A-924436C6055F}" type="datetimeFigureOut">
              <a:rPr lang="ar-SA" smtClean="0"/>
              <a:t>25/03/42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CDF2F-EC86-4655-8413-209CF3DDB8F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04890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7B469-A776-45A0-A14A-924436C6055F}" type="datetimeFigureOut">
              <a:rPr lang="ar-SA" smtClean="0"/>
              <a:t>25/03/42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CDF2F-EC86-4655-8413-209CF3DDB8F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438112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7B469-A776-45A0-A14A-924436C6055F}" type="datetimeFigureOut">
              <a:rPr lang="ar-SA" smtClean="0"/>
              <a:t>25/03/42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CDF2F-EC86-4655-8413-209CF3DDB8F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14978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A7B469-A776-45A0-A14A-924436C6055F}" type="datetimeFigureOut">
              <a:rPr lang="ar-SA" smtClean="0"/>
              <a:t>25/03/42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CDF2F-EC86-4655-8413-209CF3DDB8F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11494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مربع نص 4"/>
          <p:cNvSpPr txBox="1"/>
          <p:nvPr/>
        </p:nvSpPr>
        <p:spPr>
          <a:xfrm>
            <a:off x="3556000" y="1417678"/>
            <a:ext cx="5410200" cy="378565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latin typeface="Arabic Typesetting" panose="03020402040406030203" pitchFamily="66" charset="-78"/>
                <a:cs typeface="DecoType Naskh Variants" panose="02010400000000000000" pitchFamily="2" charset="-78"/>
              </a:rPr>
              <a:t>عندما  يذكر إنجاز الأبناء يذكر معها تلك الشمعة التي كانت توقد لتحقيق الإنجاز </a:t>
            </a:r>
          </a:p>
          <a:p>
            <a:pPr algn="ctr"/>
            <a:r>
              <a:rPr lang="ar-SA" sz="2400" b="1" dirty="0" smtClean="0">
                <a:latin typeface="Arabic Typesetting" panose="03020402040406030203" pitchFamily="66" charset="-78"/>
                <a:cs typeface="DecoType Naskh Variants" panose="02010400000000000000" pitchFamily="2" charset="-78"/>
              </a:rPr>
              <a:t>نعم إنها تلك الروح الطاهرة التي طالما </a:t>
            </a:r>
          </a:p>
          <a:p>
            <a:pPr algn="ctr"/>
            <a:r>
              <a:rPr lang="ar-SA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cs typeface="DecoType Naskh Variants" panose="02010400000000000000" pitchFamily="2" charset="-78"/>
              </a:rPr>
              <a:t>ضحت وسعت وتعبت </a:t>
            </a:r>
          </a:p>
          <a:p>
            <a:pPr algn="ctr"/>
            <a:r>
              <a:rPr lang="ar-SA" sz="2400" b="1" dirty="0" smtClean="0">
                <a:latin typeface="Arabic Typesetting" panose="03020402040406030203" pitchFamily="66" charset="-78"/>
                <a:cs typeface="DecoType Naskh Variants" panose="02010400000000000000" pitchFamily="2" charset="-78"/>
              </a:rPr>
              <a:t>لتصنع لنا أبطالا </a:t>
            </a:r>
          </a:p>
          <a:p>
            <a:pPr algn="ctr"/>
            <a:r>
              <a:rPr lang="ar-SA" sz="2400" b="1" dirty="0" smtClean="0">
                <a:latin typeface="Arabic Typesetting" panose="03020402040406030203" pitchFamily="66" charset="-78"/>
                <a:cs typeface="DecoType Naskh Variants" panose="02010400000000000000" pitchFamily="2" charset="-78"/>
              </a:rPr>
              <a:t>فشكرا</a:t>
            </a:r>
            <a:r>
              <a:rPr lang="en-US" sz="2400" b="1" dirty="0" smtClean="0">
                <a:latin typeface="Arabic Typesetting" panose="03020402040406030203" pitchFamily="66" charset="-78"/>
                <a:cs typeface="DecoType Naskh Variants" panose="02010400000000000000" pitchFamily="2" charset="-78"/>
              </a:rPr>
              <a:t>”</a:t>
            </a:r>
            <a:r>
              <a:rPr lang="ar-SA" sz="2400" b="1" dirty="0" smtClean="0">
                <a:latin typeface="Arabic Typesetting" panose="03020402040406030203" pitchFamily="66" charset="-78"/>
                <a:cs typeface="DecoType Naskh Variants" panose="02010400000000000000" pitchFamily="2" charset="-78"/>
              </a:rPr>
              <a:t> لك ايتها</a:t>
            </a:r>
          </a:p>
          <a:p>
            <a:pPr algn="ctr"/>
            <a:r>
              <a:rPr lang="ar-SA" sz="2800" b="1" dirty="0" smtClean="0">
                <a:ln w="0"/>
                <a:solidFill>
                  <a:srgbClr val="FF3399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DecoType Naskh Variants" panose="02010400000000000000" pitchFamily="2" charset="-78"/>
              </a:rPr>
              <a:t>الام الرائعة </a:t>
            </a:r>
            <a:r>
              <a:rPr lang="ar-SA" sz="2400" b="1" dirty="0" smtClean="0">
                <a:ln w="0"/>
                <a:solidFill>
                  <a:srgbClr val="FF3399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DecoType Naskh Variants" panose="02010400000000000000" pitchFamily="2" charset="-78"/>
              </a:rPr>
              <a:t>..................</a:t>
            </a:r>
          </a:p>
          <a:p>
            <a:pPr algn="ctr"/>
            <a:r>
              <a:rPr lang="ar-SA" sz="2400" b="1" dirty="0" smtClean="0">
                <a:latin typeface="Arabic Typesetting" panose="03020402040406030203" pitchFamily="66" charset="-78"/>
                <a:cs typeface="DecoType Naskh Variants" panose="02010400000000000000" pitchFamily="2" charset="-78"/>
              </a:rPr>
              <a:t>على تعاونك وعطائك وجهودك المبذولة في تعليم ابنتك </a:t>
            </a:r>
          </a:p>
          <a:p>
            <a:pPr algn="ctr"/>
            <a:r>
              <a:rPr lang="ar-SA" sz="2400" b="1" dirty="0" smtClean="0">
                <a:latin typeface="Arabic Typesetting" panose="03020402040406030203" pitchFamily="66" charset="-78"/>
                <a:cs typeface="DecoType Naskh Variants" panose="02010400000000000000" pitchFamily="2" charset="-78"/>
              </a:rPr>
              <a:t>جزاك الله خيرا</a:t>
            </a:r>
            <a:endParaRPr lang="ar-SA" sz="2400" dirty="0">
              <a:cs typeface="DecoType Naskh Variants" panose="02010400000000000000" pitchFamily="2" charset="-78"/>
            </a:endParaRPr>
          </a:p>
          <a:p>
            <a:pPr algn="ctr"/>
            <a:r>
              <a:rPr lang="ar-SA" sz="2000" dirty="0" smtClean="0"/>
              <a:t> </a:t>
            </a:r>
            <a:endParaRPr lang="ar-SA" sz="2000" dirty="0"/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00" y="206375"/>
            <a:ext cx="1536700" cy="770722"/>
          </a:xfrm>
          <a:prstGeom prst="rect">
            <a:avLst/>
          </a:prstGeom>
        </p:spPr>
      </p:pic>
      <p:sp>
        <p:nvSpPr>
          <p:cNvPr id="7" name="مربع نص 6"/>
          <p:cNvSpPr txBox="1"/>
          <p:nvPr/>
        </p:nvSpPr>
        <p:spPr>
          <a:xfrm>
            <a:off x="10096500" y="206375"/>
            <a:ext cx="19304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200" b="1" dirty="0" smtClean="0"/>
              <a:t>المملكة العربية السعودية </a:t>
            </a:r>
          </a:p>
          <a:p>
            <a:r>
              <a:rPr lang="ar-SA" sz="1200" b="1" dirty="0" smtClean="0"/>
              <a:t>وزارة التعليم</a:t>
            </a:r>
          </a:p>
          <a:p>
            <a:r>
              <a:rPr lang="ar-SA" sz="1200" b="1" dirty="0" smtClean="0"/>
              <a:t>الإدارة العامة للتعليم </a:t>
            </a:r>
            <a:r>
              <a:rPr lang="ar-SA" sz="1200" b="1" dirty="0" smtClean="0"/>
              <a:t>بمنطقة</a:t>
            </a:r>
            <a:endParaRPr lang="ar-SA" sz="1200" b="1" dirty="0" smtClean="0"/>
          </a:p>
          <a:p>
            <a:r>
              <a:rPr lang="ar-SA" sz="1200" b="1" dirty="0" smtClean="0"/>
              <a:t>الابتدائية</a:t>
            </a:r>
            <a:endParaRPr lang="ar-SA" sz="1200" b="1" dirty="0"/>
          </a:p>
        </p:txBody>
      </p:sp>
      <p:pic>
        <p:nvPicPr>
          <p:cNvPr id="8" name="صورة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3300" y="187012"/>
            <a:ext cx="1346200" cy="773897"/>
          </a:xfrm>
          <a:prstGeom prst="rect">
            <a:avLst/>
          </a:prstGeom>
        </p:spPr>
      </p:pic>
      <p:sp>
        <p:nvSpPr>
          <p:cNvPr id="9" name="مربع نص 8"/>
          <p:cNvSpPr txBox="1"/>
          <p:nvPr/>
        </p:nvSpPr>
        <p:spPr>
          <a:xfrm>
            <a:off x="3365500" y="71570"/>
            <a:ext cx="38862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dirty="0" smtClean="0">
                <a:solidFill>
                  <a:srgbClr val="FF3399"/>
                </a:solidFill>
                <a:cs typeface="DecoType Naskh Variants" panose="02010400000000000000" pitchFamily="2" charset="-78"/>
              </a:rPr>
              <a:t>شكر وتقدير </a:t>
            </a:r>
            <a:endParaRPr lang="ar-SA" sz="4800" dirty="0">
              <a:solidFill>
                <a:srgbClr val="FF3399"/>
              </a:solidFill>
              <a:cs typeface="DecoType Naskh Variants" panose="02010400000000000000" pitchFamily="2" charset="-78"/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4819650" y="5016696"/>
            <a:ext cx="33655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FF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ldhabi" panose="01000000000000000000" pitchFamily="2" charset="-78"/>
                <a:cs typeface="Aldhabi" panose="01000000000000000000" pitchFamily="2" charset="-78"/>
              </a:rPr>
              <a:t>مع خالص محبتي </a:t>
            </a:r>
            <a:r>
              <a:rPr lang="ar-SA" sz="3200" b="1" dirty="0" smtClean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ldhabi" panose="01000000000000000000" pitchFamily="2" charset="-78"/>
                <a:cs typeface="Aldhabi" panose="01000000000000000000" pitchFamily="2" charset="-78"/>
              </a:rPr>
              <a:t>/</a:t>
            </a:r>
            <a:endParaRPr lang="ar-SA" sz="3200" b="1" dirty="0"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Aldhabi" panose="01000000000000000000" pitchFamily="2" charset="-78"/>
              <a:cs typeface="Aldhabi" panose="01000000000000000000" pitchFamily="2" charset="-78"/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7620000" y="6111764"/>
            <a:ext cx="23495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القائدة </a:t>
            </a:r>
            <a:r>
              <a:rPr lang="ar-SA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  <a:endParaRPr lang="ar-SA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1987550" y="6116582"/>
            <a:ext cx="23495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الوكيلة </a:t>
            </a:r>
            <a:r>
              <a:rPr lang="ar-SA" b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  <a:endParaRPr lang="ar-SA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62142320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476</TotalTime>
  <Words>65</Words>
  <Application>Microsoft Office PowerPoint</Application>
  <PresentationFormat>ملء الشاشة</PresentationFormat>
  <Paragraphs>17</Paragraphs>
  <Slides>1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7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</vt:i4>
      </vt:variant>
    </vt:vector>
  </HeadingPairs>
  <TitlesOfParts>
    <vt:vector size="9" baseType="lpstr">
      <vt:lpstr>Aldhabi</vt:lpstr>
      <vt:lpstr>Arabic Typesetting</vt:lpstr>
      <vt:lpstr>Arial</vt:lpstr>
      <vt:lpstr>Calibri</vt:lpstr>
      <vt:lpstr>Calibri Light</vt:lpstr>
      <vt:lpstr>DecoType Naskh Variants</vt:lpstr>
      <vt:lpstr>Times New Roman</vt:lpstr>
      <vt:lpstr>نسق Office</vt:lpstr>
      <vt:lpstr>عرض تقديمي في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همس الرؤى</dc:creator>
  <cp:lastModifiedBy>همس الرؤى</cp:lastModifiedBy>
  <cp:revision>10</cp:revision>
  <cp:lastPrinted>2020-11-08T23:28:03Z</cp:lastPrinted>
  <dcterms:created xsi:type="dcterms:W3CDTF">2020-11-08T16:07:56Z</dcterms:created>
  <dcterms:modified xsi:type="dcterms:W3CDTF">2020-11-10T01:03:43Z</dcterms:modified>
</cp:coreProperties>
</file>