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858000" cy="994568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1" y="1"/>
            <a:ext cx="2971800" cy="499011"/>
          </a:xfrm>
          <a:prstGeom prst="rect">
            <a:avLst/>
          </a:prstGeom>
        </p:spPr>
        <p:txBody>
          <a:bodyPr vert="horz" lIns="91861" tIns="45930" rIns="91861" bIns="4593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1"/>
            <a:ext cx="2971800" cy="499011"/>
          </a:xfrm>
          <a:prstGeom prst="rect">
            <a:avLst/>
          </a:prstGeom>
        </p:spPr>
        <p:txBody>
          <a:bodyPr vert="horz" lIns="91861" tIns="45930" rIns="91861" bIns="45930" rtlCol="1"/>
          <a:lstStyle>
            <a:lvl1pPr algn="l">
              <a:defRPr sz="1200"/>
            </a:lvl1pPr>
          </a:lstStyle>
          <a:p>
            <a:fld id="{19C7DEB3-C83A-4DD6-BF7C-3BE5767E94C9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1" y="9446678"/>
            <a:ext cx="2971800" cy="499010"/>
          </a:xfrm>
          <a:prstGeom prst="rect">
            <a:avLst/>
          </a:prstGeom>
        </p:spPr>
        <p:txBody>
          <a:bodyPr vert="horz" lIns="91861" tIns="45930" rIns="91861" bIns="4593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9446678"/>
            <a:ext cx="2971800" cy="499010"/>
          </a:xfrm>
          <a:prstGeom prst="rect">
            <a:avLst/>
          </a:prstGeom>
        </p:spPr>
        <p:txBody>
          <a:bodyPr vert="horz" lIns="91861" tIns="45930" rIns="91861" bIns="45930" rtlCol="1" anchor="b"/>
          <a:lstStyle>
            <a:lvl1pPr algn="l">
              <a:defRPr sz="1200"/>
            </a:lvl1pPr>
          </a:lstStyle>
          <a:p>
            <a:fld id="{203F8C55-DCFB-4BBC-A7E3-914D0308669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0808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5343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100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207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429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867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648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808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1639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489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381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49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7B469-A776-45A0-A14A-924436C6055F}" type="datetimeFigureOut">
              <a:rPr lang="ar-SA" smtClean="0"/>
              <a:t>25/03/42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CDF2F-EC86-4655-8413-209CF3DDB8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149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3556000" y="1417678"/>
            <a:ext cx="5410200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عندما  يذكر إنجاز الأبناء يذكر معها تلك الشمعة التي كانت توقد لتحقيق الإنجاز </a:t>
            </a:r>
          </a:p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نعم إنها تلك الروح الطاهرة التي طالما </a:t>
            </a:r>
          </a:p>
          <a:p>
            <a:pPr algn="ctr"/>
            <a:r>
              <a:rPr lang="ar-SA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ضحت وسعت وتعبت </a:t>
            </a:r>
          </a:p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لتصنع لنا أبطالا </a:t>
            </a:r>
          </a:p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فشكرا</a:t>
            </a:r>
            <a:r>
              <a:rPr lang="en-US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”</a:t>
            </a:r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 لك ايتها</a:t>
            </a:r>
          </a:p>
          <a:p>
            <a:pPr algn="ctr"/>
            <a:r>
              <a:rPr lang="ar-SA" sz="2800" b="1" dirty="0" smtClean="0">
                <a:ln w="0"/>
                <a:solidFill>
                  <a:srgbClr val="FF3399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الام الرائعة </a:t>
            </a:r>
            <a:r>
              <a:rPr lang="ar-SA" sz="2400" b="1" dirty="0" smtClean="0">
                <a:ln w="0"/>
                <a:solidFill>
                  <a:srgbClr val="FF33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..................</a:t>
            </a:r>
          </a:p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على تعاونك وعطائك وجهودك المبذولة في تعليم ابنتك </a:t>
            </a:r>
          </a:p>
          <a:p>
            <a:pPr algn="ctr"/>
            <a:r>
              <a:rPr lang="ar-SA" sz="2400" b="1" dirty="0" smtClean="0">
                <a:latin typeface="Arabic Typesetting" panose="03020402040406030203" pitchFamily="66" charset="-78"/>
                <a:cs typeface="DecoType Naskh Variants" panose="02010400000000000000" pitchFamily="2" charset="-78"/>
              </a:rPr>
              <a:t>جزاك الله خيرا</a:t>
            </a:r>
            <a:endParaRPr lang="ar-SA" sz="2400" dirty="0">
              <a:cs typeface="DecoType Naskh Variants" panose="02010400000000000000" pitchFamily="2" charset="-78"/>
            </a:endParaRPr>
          </a:p>
          <a:p>
            <a:pPr algn="ctr"/>
            <a:r>
              <a:rPr lang="ar-SA" sz="2000" dirty="0" smtClean="0"/>
              <a:t> </a:t>
            </a:r>
            <a:endParaRPr lang="ar-SA" sz="2000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" y="206375"/>
            <a:ext cx="1536700" cy="770722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0096500" y="206375"/>
            <a:ext cx="19304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/>
              <a:t>المملكة العربية السعودية </a:t>
            </a:r>
          </a:p>
          <a:p>
            <a:r>
              <a:rPr lang="ar-SA" sz="1200" b="1" dirty="0" smtClean="0"/>
              <a:t>وزارة التعليم</a:t>
            </a:r>
          </a:p>
          <a:p>
            <a:r>
              <a:rPr lang="ar-SA" sz="1200" b="1" dirty="0" smtClean="0"/>
              <a:t>الإدارة العامة للتعليم </a:t>
            </a:r>
            <a:r>
              <a:rPr lang="ar-SA" sz="1200" b="1" dirty="0" smtClean="0"/>
              <a:t>بمنطقة</a:t>
            </a:r>
            <a:endParaRPr lang="ar-SA" sz="1200" b="1" dirty="0" smtClean="0"/>
          </a:p>
          <a:p>
            <a:r>
              <a:rPr lang="ar-SA" sz="1200" b="1" dirty="0" smtClean="0"/>
              <a:t>الابتدائية</a:t>
            </a:r>
            <a:endParaRPr lang="ar-SA" sz="1200" b="1" dirty="0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3300" y="187012"/>
            <a:ext cx="1346200" cy="773897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3365500" y="71570"/>
            <a:ext cx="3886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 smtClean="0">
                <a:solidFill>
                  <a:srgbClr val="FF3399"/>
                </a:solidFill>
                <a:cs typeface="DecoType Naskh Variants" panose="02010400000000000000" pitchFamily="2" charset="-78"/>
              </a:rPr>
              <a:t>شكر وتقدير </a:t>
            </a:r>
            <a:endParaRPr lang="ar-SA" sz="4800" dirty="0">
              <a:solidFill>
                <a:srgbClr val="FF3399"/>
              </a:solidFill>
              <a:cs typeface="DecoType Naskh Variants" panose="02010400000000000000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4819650" y="5016696"/>
            <a:ext cx="33655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مع خالص محبتي </a:t>
            </a:r>
            <a:r>
              <a:rPr lang="ar-SA" sz="32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/</a:t>
            </a:r>
            <a:endParaRPr lang="ar-SA" sz="3200" b="1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620000" y="6111764"/>
            <a:ext cx="23495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القائدة </a:t>
            </a:r>
            <a:r>
              <a:rPr lang="ar-SA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endParaRPr lang="ar-SA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987550" y="6116582"/>
            <a:ext cx="23495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الوكيلة </a:t>
            </a:r>
            <a:r>
              <a:rPr lang="ar-SA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endParaRPr lang="ar-SA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21423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65</Words>
  <Application>Microsoft Office PowerPoint</Application>
  <PresentationFormat>ملء الشاشة</PresentationFormat>
  <Paragraphs>17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9" baseType="lpstr">
      <vt:lpstr>Aldhabi</vt:lpstr>
      <vt:lpstr>Arabic Typesetting</vt:lpstr>
      <vt:lpstr>Arial</vt:lpstr>
      <vt:lpstr>Calibri</vt:lpstr>
      <vt:lpstr>Calibri Light</vt:lpstr>
      <vt:lpstr>DecoType Naskh Variants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همس الرؤى</dc:creator>
  <cp:lastModifiedBy>همس الرؤى</cp:lastModifiedBy>
  <cp:revision>10</cp:revision>
  <cp:lastPrinted>2020-11-08T23:28:03Z</cp:lastPrinted>
  <dcterms:created xsi:type="dcterms:W3CDTF">2020-11-08T16:07:56Z</dcterms:created>
  <dcterms:modified xsi:type="dcterms:W3CDTF">2020-11-10T01:03:43Z</dcterms:modified>
</cp:coreProperties>
</file>