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301" r:id="rId5"/>
    <p:sldId id="262" r:id="rId6"/>
    <p:sldId id="263" r:id="rId7"/>
    <p:sldId id="264" r:id="rId8"/>
    <p:sldId id="265" r:id="rId9"/>
    <p:sldId id="266" r:id="rId10"/>
    <p:sldId id="274" r:id="rId11"/>
    <p:sldId id="267" r:id="rId12"/>
    <p:sldId id="302" r:id="rId13"/>
    <p:sldId id="303" r:id="rId14"/>
    <p:sldId id="304" r:id="rId15"/>
    <p:sldId id="305" r:id="rId16"/>
    <p:sldId id="275" r:id="rId17"/>
    <p:sldId id="306" r:id="rId18"/>
    <p:sldId id="281" r:id="rId19"/>
    <p:sldId id="308" r:id="rId20"/>
    <p:sldId id="284" r:id="rId21"/>
    <p:sldId id="309" r:id="rId22"/>
    <p:sldId id="310" r:id="rId23"/>
    <p:sldId id="311" r:id="rId24"/>
    <p:sldId id="312" r:id="rId25"/>
    <p:sldId id="288" r:id="rId26"/>
    <p:sldId id="313" r:id="rId27"/>
    <p:sldId id="314" r:id="rId28"/>
    <p:sldId id="297" r:id="rId29"/>
    <p:sldId id="315" r:id="rId30"/>
    <p:sldId id="316" r:id="rId31"/>
    <p:sldId id="317" r:id="rId32"/>
    <p:sldId id="299" r:id="rId33"/>
    <p:sldId id="318" r:id="rId34"/>
    <p:sldId id="319" r:id="rId35"/>
    <p:sldId id="295" r:id="rId36"/>
    <p:sldId id="320" r:id="rId37"/>
    <p:sldId id="321" r:id="rId38"/>
    <p:sldId id="322" r:id="rId39"/>
    <p:sldId id="323" r:id="rId40"/>
    <p:sldId id="324" r:id="rId41"/>
    <p:sldId id="325" r:id="rId42"/>
    <p:sldId id="3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D60093"/>
    <a:srgbClr val="FF99FF"/>
    <a:srgbClr val="FF6699"/>
    <a:srgbClr val="CC0099"/>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1.jpeg"/><Relationship Id="rId1" Type="http://schemas.openxmlformats.org/officeDocument/2006/relationships/image" Target="../media/image41.jpeg"/><Relationship Id="rId4"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7B602-7EBC-49BE-AB8F-7022A81836E6}"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EG"/>
        </a:p>
      </dgm:t>
    </dgm:pt>
    <dgm:pt modelId="{28381AC1-DF98-4043-9B90-1A8483799A29}">
      <dgm:prSet phldrT="[Text]" custT="1"/>
      <dgm:spPr>
        <a:gradFill rotWithShape="0">
          <a:gsLst>
            <a:gs pos="0">
              <a:srgbClr val="FF6699"/>
            </a:gs>
            <a:gs pos="50000">
              <a:srgbClr val="FF99FF"/>
            </a:gs>
            <a:gs pos="100000">
              <a:srgbClr val="D60093">
                <a:alpha val="43922"/>
              </a:srgbClr>
            </a:gs>
          </a:gsLst>
          <a:lin ang="5400000" scaled="0"/>
        </a:gradFill>
      </dgm:spPr>
      <dgm:t>
        <a:bodyPr/>
        <a:lstStyle/>
        <a:p>
          <a:pPr algn="ctr" rtl="1"/>
          <a:r>
            <a:rPr lang="ar-EG" sz="3200" b="1" dirty="0" smtClean="0"/>
            <a:t>المتعة</a:t>
          </a:r>
          <a:endParaRPr lang="ar-EG" sz="3200" b="1" dirty="0"/>
        </a:p>
      </dgm:t>
    </dgm:pt>
    <dgm:pt modelId="{7663CF62-142A-4814-AAA5-787C1FADE1D9}" type="parTrans" cxnId="{327E591D-2335-4CA8-ABB1-584F4122B2DC}">
      <dgm:prSet/>
      <dgm:spPr/>
      <dgm:t>
        <a:bodyPr/>
        <a:lstStyle/>
        <a:p>
          <a:pPr rtl="1"/>
          <a:endParaRPr lang="ar-EG"/>
        </a:p>
      </dgm:t>
    </dgm:pt>
    <dgm:pt modelId="{879DBAF0-7C96-4B27-BEBC-5C1879F876FA}" type="sibTrans" cxnId="{327E591D-2335-4CA8-ABB1-584F4122B2DC}">
      <dgm:prSet/>
      <dgm:spPr>
        <a:blipFill rotWithShape="1">
          <a:blip xmlns:r="http://schemas.openxmlformats.org/officeDocument/2006/relationships" r:embed="rId1"/>
          <a:stretch>
            <a:fillRect/>
          </a:stretch>
        </a:blipFill>
      </dgm:spPr>
      <dgm:t>
        <a:bodyPr/>
        <a:lstStyle/>
        <a:p>
          <a:pPr rtl="1"/>
          <a:endParaRPr lang="ar-EG"/>
        </a:p>
      </dgm:t>
    </dgm:pt>
    <dgm:pt modelId="{49B347E6-B214-488D-BC18-F733DC47F364}">
      <dgm:prSet phldrT="[Text]" custT="1"/>
      <dgm:spPr>
        <a:gradFill rotWithShape="0">
          <a:gsLst>
            <a:gs pos="0">
              <a:srgbClr val="00B0F0"/>
            </a:gs>
            <a:gs pos="50000">
              <a:srgbClr val="00B0F0"/>
            </a:gs>
            <a:gs pos="100000">
              <a:srgbClr val="003399">
                <a:alpha val="44000"/>
              </a:srgbClr>
            </a:gs>
          </a:gsLst>
          <a:lin ang="5400000" scaled="0"/>
        </a:gradFill>
      </dgm:spPr>
      <dgm:t>
        <a:bodyPr/>
        <a:lstStyle/>
        <a:p>
          <a:pPr algn="ctr" rtl="1"/>
          <a:r>
            <a:rPr lang="ar-EG" sz="3200" b="1" dirty="0" smtClean="0"/>
            <a:t>المرونة</a:t>
          </a:r>
          <a:endParaRPr lang="ar-EG" sz="3200" b="1" dirty="0"/>
        </a:p>
      </dgm:t>
    </dgm:pt>
    <dgm:pt modelId="{F133CA1F-99E9-4050-9AD0-4E82C76C1183}" type="parTrans" cxnId="{5FC89CF4-741A-45A0-92FB-A645D63FDBCD}">
      <dgm:prSet/>
      <dgm:spPr/>
      <dgm:t>
        <a:bodyPr/>
        <a:lstStyle/>
        <a:p>
          <a:pPr rtl="1"/>
          <a:endParaRPr lang="ar-EG"/>
        </a:p>
      </dgm:t>
    </dgm:pt>
    <dgm:pt modelId="{E5A927AB-0E19-4DAA-99D9-C70A833F39BD}" type="sibTrans" cxnId="{5FC89CF4-741A-45A0-92FB-A645D63FDBCD}">
      <dgm:prSet/>
      <dgm:spPr>
        <a:blipFill rotWithShape="1">
          <a:blip xmlns:r="http://schemas.openxmlformats.org/officeDocument/2006/relationships" r:embed="rId2"/>
          <a:stretch>
            <a:fillRect/>
          </a:stretch>
        </a:blipFill>
      </dgm:spPr>
      <dgm:t>
        <a:bodyPr/>
        <a:lstStyle/>
        <a:p>
          <a:pPr rtl="1"/>
          <a:endParaRPr lang="ar-EG"/>
        </a:p>
      </dgm:t>
    </dgm:pt>
    <dgm:pt modelId="{7FBEF938-31A2-47EA-83C2-8280058B85FA}">
      <dgm:prSet phldrT="[Text]" custT="1"/>
      <dgm:spPr>
        <a:gradFill rotWithShape="0">
          <a:gsLst>
            <a:gs pos="0">
              <a:srgbClr val="CC0099">
                <a:lumMod val="89000"/>
                <a:lumOff val="11000"/>
                <a:alpha val="55000"/>
              </a:srgbClr>
            </a:gs>
            <a:gs pos="50000">
              <a:srgbClr val="CC00CC"/>
            </a:gs>
            <a:gs pos="100000">
              <a:srgbClr val="003399">
                <a:alpha val="44000"/>
              </a:srgbClr>
            </a:gs>
          </a:gsLst>
          <a:lin ang="5400000" scaled="0"/>
        </a:gradFill>
      </dgm:spPr>
      <dgm:t>
        <a:bodyPr/>
        <a:lstStyle/>
        <a:p>
          <a:pPr algn="ctr" rtl="1"/>
          <a:r>
            <a:rPr lang="ar-EG" sz="2900" b="1" dirty="0" smtClean="0"/>
            <a:t>الاعداد والتحضير</a:t>
          </a:r>
          <a:endParaRPr lang="ar-EG" sz="2900" b="1" dirty="0"/>
        </a:p>
      </dgm:t>
    </dgm:pt>
    <dgm:pt modelId="{E2B29B22-69D4-4DEB-A690-6EC261347AE8}" type="parTrans" cxnId="{9E61E258-077E-422B-BA75-884E293A25E2}">
      <dgm:prSet/>
      <dgm:spPr/>
      <dgm:t>
        <a:bodyPr/>
        <a:lstStyle/>
        <a:p>
          <a:pPr rtl="1"/>
          <a:endParaRPr lang="ar-EG"/>
        </a:p>
      </dgm:t>
    </dgm:pt>
    <dgm:pt modelId="{9BE05779-3652-4B14-B252-50D22A4B94B2}" type="sibTrans" cxnId="{9E61E258-077E-422B-BA75-884E293A25E2}">
      <dgm:prSet/>
      <dgm:spPr>
        <a:blipFill rotWithShape="1">
          <a:blip xmlns:r="http://schemas.openxmlformats.org/officeDocument/2006/relationships" r:embed="rId3"/>
          <a:stretch>
            <a:fillRect/>
          </a:stretch>
        </a:blipFill>
      </dgm:spPr>
      <dgm:t>
        <a:bodyPr/>
        <a:lstStyle/>
        <a:p>
          <a:pPr rtl="1"/>
          <a:endParaRPr lang="ar-EG"/>
        </a:p>
      </dgm:t>
    </dgm:pt>
    <dgm:pt modelId="{E4C7F130-5B18-443F-B239-8B78A61CB9A6}">
      <dgm:prSet phldrT="[Text]" custT="1"/>
      <dgm:spPr>
        <a:gradFill rotWithShape="0">
          <a:gsLst>
            <a:gs pos="0">
              <a:srgbClr val="CC0099"/>
            </a:gs>
            <a:gs pos="50000">
              <a:srgbClr val="CC00CC"/>
            </a:gs>
            <a:gs pos="100000">
              <a:srgbClr val="CC00CC"/>
            </a:gs>
          </a:gsLst>
          <a:lin ang="5400000" scaled="0"/>
        </a:gradFill>
      </dgm:spPr>
      <dgm:t>
        <a:bodyPr/>
        <a:lstStyle/>
        <a:p>
          <a:pPr algn="ctr" rtl="1"/>
          <a:r>
            <a:rPr lang="ar-EG" sz="3200" b="1" dirty="0" smtClean="0"/>
            <a:t>التدريب</a:t>
          </a:r>
          <a:endParaRPr lang="ar-EG" sz="3200" b="1" dirty="0"/>
        </a:p>
      </dgm:t>
    </dgm:pt>
    <dgm:pt modelId="{4DCED3EA-B4E9-4CDE-A0C3-A030667CB9CC}" type="parTrans" cxnId="{4E2F26D6-293A-44AE-B060-4785981654CC}">
      <dgm:prSet/>
      <dgm:spPr/>
      <dgm:t>
        <a:bodyPr/>
        <a:lstStyle/>
        <a:p>
          <a:pPr rtl="1"/>
          <a:endParaRPr lang="ar-EG"/>
        </a:p>
      </dgm:t>
    </dgm:pt>
    <dgm:pt modelId="{E837EA45-30A7-4B1D-97FF-4799F9DC8184}" type="sibTrans" cxnId="{4E2F26D6-293A-44AE-B060-4785981654CC}">
      <dgm:prSet/>
      <dgm:spPr>
        <a:blipFill rotWithShape="1">
          <a:blip xmlns:r="http://schemas.openxmlformats.org/officeDocument/2006/relationships" r:embed="rId4"/>
          <a:stretch>
            <a:fillRect/>
          </a:stretch>
        </a:blipFill>
      </dgm:spPr>
      <dgm:t>
        <a:bodyPr/>
        <a:lstStyle/>
        <a:p>
          <a:pPr rtl="1"/>
          <a:endParaRPr lang="ar-EG"/>
        </a:p>
      </dgm:t>
    </dgm:pt>
    <dgm:pt modelId="{BC8B58DB-E881-459A-8FB6-0715F0347817}" type="pres">
      <dgm:prSet presAssocID="{BFB7B602-7EBC-49BE-AB8F-7022A81836E6}" presName="Name0" presStyleCnt="0">
        <dgm:presLayoutVars>
          <dgm:chMax val="7"/>
          <dgm:chPref val="7"/>
          <dgm:dir/>
        </dgm:presLayoutVars>
      </dgm:prSet>
      <dgm:spPr/>
      <dgm:t>
        <a:bodyPr/>
        <a:lstStyle/>
        <a:p>
          <a:pPr rtl="1"/>
          <a:endParaRPr lang="ar-EG"/>
        </a:p>
      </dgm:t>
    </dgm:pt>
    <dgm:pt modelId="{0F90B744-62E1-42AF-BAEC-35A9E17740A0}" type="pres">
      <dgm:prSet presAssocID="{BFB7B602-7EBC-49BE-AB8F-7022A81836E6}" presName="dot1" presStyleLbl="alignNode1" presStyleIdx="0" presStyleCnt="13"/>
      <dgm:spPr/>
    </dgm:pt>
    <dgm:pt modelId="{8264EA96-12B7-417A-A124-DA94E41DB0AC}" type="pres">
      <dgm:prSet presAssocID="{BFB7B602-7EBC-49BE-AB8F-7022A81836E6}" presName="dot2" presStyleLbl="alignNode1" presStyleIdx="1" presStyleCnt="13"/>
      <dgm:spPr/>
    </dgm:pt>
    <dgm:pt modelId="{C1F2984E-4989-4096-95E4-696E95288687}" type="pres">
      <dgm:prSet presAssocID="{BFB7B602-7EBC-49BE-AB8F-7022A81836E6}" presName="dot3" presStyleLbl="alignNode1" presStyleIdx="2" presStyleCnt="13"/>
      <dgm:spPr/>
    </dgm:pt>
    <dgm:pt modelId="{3440CEBC-CBB5-4563-8028-D938AEC5057F}" type="pres">
      <dgm:prSet presAssocID="{BFB7B602-7EBC-49BE-AB8F-7022A81836E6}" presName="dot4" presStyleLbl="alignNode1" presStyleIdx="3" presStyleCnt="13"/>
      <dgm:spPr/>
    </dgm:pt>
    <dgm:pt modelId="{4B9746D0-A0CA-4D4C-AB8F-BB0560540EA1}" type="pres">
      <dgm:prSet presAssocID="{BFB7B602-7EBC-49BE-AB8F-7022A81836E6}" presName="dot5" presStyleLbl="alignNode1" presStyleIdx="4" presStyleCnt="13"/>
      <dgm:spPr/>
    </dgm:pt>
    <dgm:pt modelId="{45CC0ACA-5805-42C6-BE24-5A661C9C921C}" type="pres">
      <dgm:prSet presAssocID="{BFB7B602-7EBC-49BE-AB8F-7022A81836E6}" presName="dot6" presStyleLbl="alignNode1" presStyleIdx="5" presStyleCnt="13"/>
      <dgm:spPr/>
    </dgm:pt>
    <dgm:pt modelId="{0BA16D1A-F7EE-4AE7-8CDC-CB4F34523E40}" type="pres">
      <dgm:prSet presAssocID="{BFB7B602-7EBC-49BE-AB8F-7022A81836E6}" presName="dotArrow1" presStyleLbl="alignNode1" presStyleIdx="6" presStyleCnt="13"/>
      <dgm:spPr/>
    </dgm:pt>
    <dgm:pt modelId="{D40F8A6F-52E2-4163-AAA3-3F9B6A253140}" type="pres">
      <dgm:prSet presAssocID="{BFB7B602-7EBC-49BE-AB8F-7022A81836E6}" presName="dotArrow2" presStyleLbl="alignNode1" presStyleIdx="7" presStyleCnt="13"/>
      <dgm:spPr/>
    </dgm:pt>
    <dgm:pt modelId="{B92CB2CB-7924-4A4D-BE93-B9DEAE726ABA}" type="pres">
      <dgm:prSet presAssocID="{BFB7B602-7EBC-49BE-AB8F-7022A81836E6}" presName="dotArrow3" presStyleLbl="alignNode1" presStyleIdx="8" presStyleCnt="13"/>
      <dgm:spPr/>
    </dgm:pt>
    <dgm:pt modelId="{8A513B8F-4DB0-461E-B92C-30E538F19557}" type="pres">
      <dgm:prSet presAssocID="{BFB7B602-7EBC-49BE-AB8F-7022A81836E6}" presName="dotArrow4" presStyleLbl="alignNode1" presStyleIdx="9" presStyleCnt="13"/>
      <dgm:spPr/>
    </dgm:pt>
    <dgm:pt modelId="{8140FE7C-8B59-4995-AFFA-8A3249327558}" type="pres">
      <dgm:prSet presAssocID="{BFB7B602-7EBC-49BE-AB8F-7022A81836E6}" presName="dotArrow5" presStyleLbl="alignNode1" presStyleIdx="10" presStyleCnt="13"/>
      <dgm:spPr/>
    </dgm:pt>
    <dgm:pt modelId="{79350C5F-3C70-451F-87B9-1B9527FB5BDF}" type="pres">
      <dgm:prSet presAssocID="{BFB7B602-7EBC-49BE-AB8F-7022A81836E6}" presName="dotArrow6" presStyleLbl="alignNode1" presStyleIdx="11" presStyleCnt="13"/>
      <dgm:spPr/>
    </dgm:pt>
    <dgm:pt modelId="{6C9A7AB4-B663-4DF8-934B-7FF62935B386}" type="pres">
      <dgm:prSet presAssocID="{BFB7B602-7EBC-49BE-AB8F-7022A81836E6}" presName="dotArrow7" presStyleLbl="alignNode1" presStyleIdx="12" presStyleCnt="13"/>
      <dgm:spPr/>
    </dgm:pt>
    <dgm:pt modelId="{94ECD7BB-E244-4410-88D4-6A01F96E23AF}" type="pres">
      <dgm:prSet presAssocID="{28381AC1-DF98-4043-9B90-1A8483799A29}" presName="parTx1" presStyleLbl="node1" presStyleIdx="0" presStyleCnt="4"/>
      <dgm:spPr/>
      <dgm:t>
        <a:bodyPr/>
        <a:lstStyle/>
        <a:p>
          <a:pPr rtl="1"/>
          <a:endParaRPr lang="ar-EG"/>
        </a:p>
      </dgm:t>
    </dgm:pt>
    <dgm:pt modelId="{707993CB-F878-4A26-9118-9DA892BE7E39}" type="pres">
      <dgm:prSet presAssocID="{879DBAF0-7C96-4B27-BEBC-5C1879F876FA}" presName="picture1" presStyleCnt="0"/>
      <dgm:spPr/>
    </dgm:pt>
    <dgm:pt modelId="{1152945E-A34B-4BEE-9258-48AEF9CC80D9}" type="pres">
      <dgm:prSet presAssocID="{879DBAF0-7C96-4B27-BEBC-5C1879F876FA}" presName="imageRepeatNode" presStyleLbl="fgImgPlace1" presStyleIdx="0" presStyleCnt="4"/>
      <dgm:spPr/>
      <dgm:t>
        <a:bodyPr/>
        <a:lstStyle/>
        <a:p>
          <a:pPr rtl="1"/>
          <a:endParaRPr lang="ar-EG"/>
        </a:p>
      </dgm:t>
    </dgm:pt>
    <dgm:pt modelId="{E082C878-8457-4AF3-AF92-21C2E763654A}" type="pres">
      <dgm:prSet presAssocID="{49B347E6-B214-488D-BC18-F733DC47F364}" presName="parTx2" presStyleLbl="node1" presStyleIdx="1" presStyleCnt="4"/>
      <dgm:spPr/>
      <dgm:t>
        <a:bodyPr/>
        <a:lstStyle/>
        <a:p>
          <a:pPr rtl="1"/>
          <a:endParaRPr lang="ar-EG"/>
        </a:p>
      </dgm:t>
    </dgm:pt>
    <dgm:pt modelId="{47445E36-186C-43BE-ACFA-5D6651E8F79D}" type="pres">
      <dgm:prSet presAssocID="{E5A927AB-0E19-4DAA-99D9-C70A833F39BD}" presName="picture2" presStyleCnt="0"/>
      <dgm:spPr/>
    </dgm:pt>
    <dgm:pt modelId="{9D96833D-6A77-4116-841E-760B71BF98FB}" type="pres">
      <dgm:prSet presAssocID="{E5A927AB-0E19-4DAA-99D9-C70A833F39BD}" presName="imageRepeatNode" presStyleLbl="fgImgPlace1" presStyleIdx="1" presStyleCnt="4"/>
      <dgm:spPr/>
      <dgm:t>
        <a:bodyPr/>
        <a:lstStyle/>
        <a:p>
          <a:pPr rtl="1"/>
          <a:endParaRPr lang="ar-EG"/>
        </a:p>
      </dgm:t>
    </dgm:pt>
    <dgm:pt modelId="{86C16522-3771-4060-A59D-582CAF458C81}" type="pres">
      <dgm:prSet presAssocID="{E4C7F130-5B18-443F-B239-8B78A61CB9A6}" presName="parTx3" presStyleLbl="node1" presStyleIdx="2" presStyleCnt="4"/>
      <dgm:spPr/>
      <dgm:t>
        <a:bodyPr/>
        <a:lstStyle/>
        <a:p>
          <a:pPr rtl="1"/>
          <a:endParaRPr lang="ar-EG"/>
        </a:p>
      </dgm:t>
    </dgm:pt>
    <dgm:pt modelId="{2854258A-53E2-49C4-8CDE-19AE31162D50}" type="pres">
      <dgm:prSet presAssocID="{E837EA45-30A7-4B1D-97FF-4799F9DC8184}" presName="picture3" presStyleCnt="0"/>
      <dgm:spPr/>
    </dgm:pt>
    <dgm:pt modelId="{B45FD27E-DDBB-401F-9704-DAEE428D9CA6}" type="pres">
      <dgm:prSet presAssocID="{E837EA45-30A7-4B1D-97FF-4799F9DC8184}" presName="imageRepeatNode" presStyleLbl="fgImgPlace1" presStyleIdx="2" presStyleCnt="4"/>
      <dgm:spPr/>
      <dgm:t>
        <a:bodyPr/>
        <a:lstStyle/>
        <a:p>
          <a:pPr rtl="1"/>
          <a:endParaRPr lang="ar-EG"/>
        </a:p>
      </dgm:t>
    </dgm:pt>
    <dgm:pt modelId="{ACC47BE3-8CE0-4A51-9491-27AB4D675032}" type="pres">
      <dgm:prSet presAssocID="{7FBEF938-31A2-47EA-83C2-8280058B85FA}" presName="parTx4" presStyleLbl="node1" presStyleIdx="3" presStyleCnt="4"/>
      <dgm:spPr/>
      <dgm:t>
        <a:bodyPr/>
        <a:lstStyle/>
        <a:p>
          <a:pPr rtl="1"/>
          <a:endParaRPr lang="ar-EG"/>
        </a:p>
      </dgm:t>
    </dgm:pt>
    <dgm:pt modelId="{18DCE6C7-4FCF-4275-9685-DD0BFA426363}" type="pres">
      <dgm:prSet presAssocID="{9BE05779-3652-4B14-B252-50D22A4B94B2}" presName="picture4" presStyleCnt="0"/>
      <dgm:spPr/>
    </dgm:pt>
    <dgm:pt modelId="{B0C0A404-3C57-4711-A1F2-42FD465A1801}" type="pres">
      <dgm:prSet presAssocID="{9BE05779-3652-4B14-B252-50D22A4B94B2}" presName="imageRepeatNode" presStyleLbl="fgImgPlace1" presStyleIdx="3" presStyleCnt="4"/>
      <dgm:spPr/>
      <dgm:t>
        <a:bodyPr/>
        <a:lstStyle/>
        <a:p>
          <a:pPr rtl="1"/>
          <a:endParaRPr lang="ar-EG"/>
        </a:p>
      </dgm:t>
    </dgm:pt>
  </dgm:ptLst>
  <dgm:cxnLst>
    <dgm:cxn modelId="{327E591D-2335-4CA8-ABB1-584F4122B2DC}" srcId="{BFB7B602-7EBC-49BE-AB8F-7022A81836E6}" destId="{28381AC1-DF98-4043-9B90-1A8483799A29}" srcOrd="0" destOrd="0" parTransId="{7663CF62-142A-4814-AAA5-787C1FADE1D9}" sibTransId="{879DBAF0-7C96-4B27-BEBC-5C1879F876FA}"/>
    <dgm:cxn modelId="{C029043B-D75D-4B0A-8640-D51C9ABBAF28}" type="presOf" srcId="{28381AC1-DF98-4043-9B90-1A8483799A29}" destId="{94ECD7BB-E244-4410-88D4-6A01F96E23AF}" srcOrd="0" destOrd="0" presId="urn:microsoft.com/office/officeart/2008/layout/AscendingPictureAccentProcess"/>
    <dgm:cxn modelId="{47F11213-9AC0-442F-AEEA-540D29D4F1A1}" type="presOf" srcId="{E837EA45-30A7-4B1D-97FF-4799F9DC8184}" destId="{B45FD27E-DDBB-401F-9704-DAEE428D9CA6}" srcOrd="0" destOrd="0" presId="urn:microsoft.com/office/officeart/2008/layout/AscendingPictureAccentProcess"/>
    <dgm:cxn modelId="{2C6FF309-8EA6-4FFD-8E1C-2A156B940E86}" type="presOf" srcId="{E5A927AB-0E19-4DAA-99D9-C70A833F39BD}" destId="{9D96833D-6A77-4116-841E-760B71BF98FB}" srcOrd="0" destOrd="0" presId="urn:microsoft.com/office/officeart/2008/layout/AscendingPictureAccentProcess"/>
    <dgm:cxn modelId="{540058FF-6AA9-4C9C-A151-C328C1B872D1}" type="presOf" srcId="{E4C7F130-5B18-443F-B239-8B78A61CB9A6}" destId="{86C16522-3771-4060-A59D-582CAF458C81}" srcOrd="0" destOrd="0" presId="urn:microsoft.com/office/officeart/2008/layout/AscendingPictureAccentProcess"/>
    <dgm:cxn modelId="{67D0A667-D5E6-4654-8C66-684A072071A3}" type="presOf" srcId="{7FBEF938-31A2-47EA-83C2-8280058B85FA}" destId="{ACC47BE3-8CE0-4A51-9491-27AB4D675032}" srcOrd="0" destOrd="0" presId="urn:microsoft.com/office/officeart/2008/layout/AscendingPictureAccentProcess"/>
    <dgm:cxn modelId="{9E61E258-077E-422B-BA75-884E293A25E2}" srcId="{BFB7B602-7EBC-49BE-AB8F-7022A81836E6}" destId="{7FBEF938-31A2-47EA-83C2-8280058B85FA}" srcOrd="3" destOrd="0" parTransId="{E2B29B22-69D4-4DEB-A690-6EC261347AE8}" sibTransId="{9BE05779-3652-4B14-B252-50D22A4B94B2}"/>
    <dgm:cxn modelId="{4E2F26D6-293A-44AE-B060-4785981654CC}" srcId="{BFB7B602-7EBC-49BE-AB8F-7022A81836E6}" destId="{E4C7F130-5B18-443F-B239-8B78A61CB9A6}" srcOrd="2" destOrd="0" parTransId="{4DCED3EA-B4E9-4CDE-A0C3-A030667CB9CC}" sibTransId="{E837EA45-30A7-4B1D-97FF-4799F9DC8184}"/>
    <dgm:cxn modelId="{4DFF6B17-07AD-4059-9BE1-CBA9228355B3}" type="presOf" srcId="{BFB7B602-7EBC-49BE-AB8F-7022A81836E6}" destId="{BC8B58DB-E881-459A-8FB6-0715F0347817}" srcOrd="0" destOrd="0" presId="urn:microsoft.com/office/officeart/2008/layout/AscendingPictureAccentProcess"/>
    <dgm:cxn modelId="{C8164ECD-AD99-44BB-AC18-DE3B8DCCA3E0}" type="presOf" srcId="{49B347E6-B214-488D-BC18-F733DC47F364}" destId="{E082C878-8457-4AF3-AF92-21C2E763654A}" srcOrd="0" destOrd="0" presId="urn:microsoft.com/office/officeart/2008/layout/AscendingPictureAccentProcess"/>
    <dgm:cxn modelId="{166E92D8-88B3-40BE-BD6F-7B3A2A2C9266}" type="presOf" srcId="{879DBAF0-7C96-4B27-BEBC-5C1879F876FA}" destId="{1152945E-A34B-4BEE-9258-48AEF9CC80D9}" srcOrd="0" destOrd="0" presId="urn:microsoft.com/office/officeart/2008/layout/AscendingPictureAccentProcess"/>
    <dgm:cxn modelId="{BD2FE302-F207-4F4E-9367-E3C59716B0A0}" type="presOf" srcId="{9BE05779-3652-4B14-B252-50D22A4B94B2}" destId="{B0C0A404-3C57-4711-A1F2-42FD465A1801}" srcOrd="0" destOrd="0" presId="urn:microsoft.com/office/officeart/2008/layout/AscendingPictureAccentProcess"/>
    <dgm:cxn modelId="{5FC89CF4-741A-45A0-92FB-A645D63FDBCD}" srcId="{BFB7B602-7EBC-49BE-AB8F-7022A81836E6}" destId="{49B347E6-B214-488D-BC18-F733DC47F364}" srcOrd="1" destOrd="0" parTransId="{F133CA1F-99E9-4050-9AD0-4E82C76C1183}" sibTransId="{E5A927AB-0E19-4DAA-99D9-C70A833F39BD}"/>
    <dgm:cxn modelId="{512F32FA-BADA-4E5A-BE47-D9FEBC80DDAF}" type="presParOf" srcId="{BC8B58DB-E881-459A-8FB6-0715F0347817}" destId="{0F90B744-62E1-42AF-BAEC-35A9E17740A0}" srcOrd="0" destOrd="0" presId="urn:microsoft.com/office/officeart/2008/layout/AscendingPictureAccentProcess"/>
    <dgm:cxn modelId="{19CA71E3-2B79-4CE0-8FCD-7503D650BB74}" type="presParOf" srcId="{BC8B58DB-E881-459A-8FB6-0715F0347817}" destId="{8264EA96-12B7-417A-A124-DA94E41DB0AC}" srcOrd="1" destOrd="0" presId="urn:microsoft.com/office/officeart/2008/layout/AscendingPictureAccentProcess"/>
    <dgm:cxn modelId="{A837561A-B398-4F98-A979-399FEA4D4AB5}" type="presParOf" srcId="{BC8B58DB-E881-459A-8FB6-0715F0347817}" destId="{C1F2984E-4989-4096-95E4-696E95288687}" srcOrd="2" destOrd="0" presId="urn:microsoft.com/office/officeart/2008/layout/AscendingPictureAccentProcess"/>
    <dgm:cxn modelId="{80838145-442F-4A2C-AF62-EE5F2AED2BAE}" type="presParOf" srcId="{BC8B58DB-E881-459A-8FB6-0715F0347817}" destId="{3440CEBC-CBB5-4563-8028-D938AEC5057F}" srcOrd="3" destOrd="0" presId="urn:microsoft.com/office/officeart/2008/layout/AscendingPictureAccentProcess"/>
    <dgm:cxn modelId="{3B7F21E8-F020-4D72-9782-503627A0D7A8}" type="presParOf" srcId="{BC8B58DB-E881-459A-8FB6-0715F0347817}" destId="{4B9746D0-A0CA-4D4C-AB8F-BB0560540EA1}" srcOrd="4" destOrd="0" presId="urn:microsoft.com/office/officeart/2008/layout/AscendingPictureAccentProcess"/>
    <dgm:cxn modelId="{B7324E64-EA31-475D-8EE6-E59A9C5419A3}" type="presParOf" srcId="{BC8B58DB-E881-459A-8FB6-0715F0347817}" destId="{45CC0ACA-5805-42C6-BE24-5A661C9C921C}" srcOrd="5" destOrd="0" presId="urn:microsoft.com/office/officeart/2008/layout/AscendingPictureAccentProcess"/>
    <dgm:cxn modelId="{45E18727-36EE-4F54-BFEC-8A8562B97D14}" type="presParOf" srcId="{BC8B58DB-E881-459A-8FB6-0715F0347817}" destId="{0BA16D1A-F7EE-4AE7-8CDC-CB4F34523E40}" srcOrd="6" destOrd="0" presId="urn:microsoft.com/office/officeart/2008/layout/AscendingPictureAccentProcess"/>
    <dgm:cxn modelId="{4F1E6D7D-7CB4-47FD-A4D1-1BC9DE0AC983}" type="presParOf" srcId="{BC8B58DB-E881-459A-8FB6-0715F0347817}" destId="{D40F8A6F-52E2-4163-AAA3-3F9B6A253140}" srcOrd="7" destOrd="0" presId="urn:microsoft.com/office/officeart/2008/layout/AscendingPictureAccentProcess"/>
    <dgm:cxn modelId="{DAF8C908-09E9-4026-84D0-DE91443EDDF8}" type="presParOf" srcId="{BC8B58DB-E881-459A-8FB6-0715F0347817}" destId="{B92CB2CB-7924-4A4D-BE93-B9DEAE726ABA}" srcOrd="8" destOrd="0" presId="urn:microsoft.com/office/officeart/2008/layout/AscendingPictureAccentProcess"/>
    <dgm:cxn modelId="{94AB2EEC-9858-44EC-B282-B71D648FA76C}" type="presParOf" srcId="{BC8B58DB-E881-459A-8FB6-0715F0347817}" destId="{8A513B8F-4DB0-461E-B92C-30E538F19557}" srcOrd="9" destOrd="0" presId="urn:microsoft.com/office/officeart/2008/layout/AscendingPictureAccentProcess"/>
    <dgm:cxn modelId="{E6A9A6E9-D4E2-4908-AA50-6F048FDC4852}" type="presParOf" srcId="{BC8B58DB-E881-459A-8FB6-0715F0347817}" destId="{8140FE7C-8B59-4995-AFFA-8A3249327558}" srcOrd="10" destOrd="0" presId="urn:microsoft.com/office/officeart/2008/layout/AscendingPictureAccentProcess"/>
    <dgm:cxn modelId="{403C64E6-67E3-43C6-9936-8624FB237C33}" type="presParOf" srcId="{BC8B58DB-E881-459A-8FB6-0715F0347817}" destId="{79350C5F-3C70-451F-87B9-1B9527FB5BDF}" srcOrd="11" destOrd="0" presId="urn:microsoft.com/office/officeart/2008/layout/AscendingPictureAccentProcess"/>
    <dgm:cxn modelId="{FD81CCCE-4C72-44CF-A427-CA53F02196E6}" type="presParOf" srcId="{BC8B58DB-E881-459A-8FB6-0715F0347817}" destId="{6C9A7AB4-B663-4DF8-934B-7FF62935B386}" srcOrd="12" destOrd="0" presId="urn:microsoft.com/office/officeart/2008/layout/AscendingPictureAccentProcess"/>
    <dgm:cxn modelId="{E13261E0-15D9-452F-92D1-11B7247980BE}" type="presParOf" srcId="{BC8B58DB-E881-459A-8FB6-0715F0347817}" destId="{94ECD7BB-E244-4410-88D4-6A01F96E23AF}" srcOrd="13" destOrd="0" presId="urn:microsoft.com/office/officeart/2008/layout/AscendingPictureAccentProcess"/>
    <dgm:cxn modelId="{EFAD33D2-BDD5-4B5A-B4A3-DDF41ABF8B0F}" type="presParOf" srcId="{BC8B58DB-E881-459A-8FB6-0715F0347817}" destId="{707993CB-F878-4A26-9118-9DA892BE7E39}" srcOrd="14" destOrd="0" presId="urn:microsoft.com/office/officeart/2008/layout/AscendingPictureAccentProcess"/>
    <dgm:cxn modelId="{C2196006-47F0-487B-8F25-A6B8BCE1B58C}" type="presParOf" srcId="{707993CB-F878-4A26-9118-9DA892BE7E39}" destId="{1152945E-A34B-4BEE-9258-48AEF9CC80D9}" srcOrd="0" destOrd="0" presId="urn:microsoft.com/office/officeart/2008/layout/AscendingPictureAccentProcess"/>
    <dgm:cxn modelId="{03D861C0-F67E-4FCC-9267-ACC1E1A9D707}" type="presParOf" srcId="{BC8B58DB-E881-459A-8FB6-0715F0347817}" destId="{E082C878-8457-4AF3-AF92-21C2E763654A}" srcOrd="15" destOrd="0" presId="urn:microsoft.com/office/officeart/2008/layout/AscendingPictureAccentProcess"/>
    <dgm:cxn modelId="{E3E9988B-8675-4B5A-BF50-88B1F06A55E1}" type="presParOf" srcId="{BC8B58DB-E881-459A-8FB6-0715F0347817}" destId="{47445E36-186C-43BE-ACFA-5D6651E8F79D}" srcOrd="16" destOrd="0" presId="urn:microsoft.com/office/officeart/2008/layout/AscendingPictureAccentProcess"/>
    <dgm:cxn modelId="{233EFCBC-2199-495E-82DA-8CB5FD182961}" type="presParOf" srcId="{47445E36-186C-43BE-ACFA-5D6651E8F79D}" destId="{9D96833D-6A77-4116-841E-760B71BF98FB}" srcOrd="0" destOrd="0" presId="urn:microsoft.com/office/officeart/2008/layout/AscendingPictureAccentProcess"/>
    <dgm:cxn modelId="{DA76E4AF-ECD0-4E83-9EDA-5987EE99173F}" type="presParOf" srcId="{BC8B58DB-E881-459A-8FB6-0715F0347817}" destId="{86C16522-3771-4060-A59D-582CAF458C81}" srcOrd="17" destOrd="0" presId="urn:microsoft.com/office/officeart/2008/layout/AscendingPictureAccentProcess"/>
    <dgm:cxn modelId="{7F165845-60E4-4C79-82A6-5821C6AA09F8}" type="presParOf" srcId="{BC8B58DB-E881-459A-8FB6-0715F0347817}" destId="{2854258A-53E2-49C4-8CDE-19AE31162D50}" srcOrd="18" destOrd="0" presId="urn:microsoft.com/office/officeart/2008/layout/AscendingPictureAccentProcess"/>
    <dgm:cxn modelId="{D9CCD29B-0A85-49A9-BBCB-5EB7FE9766B6}" type="presParOf" srcId="{2854258A-53E2-49C4-8CDE-19AE31162D50}" destId="{B45FD27E-DDBB-401F-9704-DAEE428D9CA6}" srcOrd="0" destOrd="0" presId="urn:microsoft.com/office/officeart/2008/layout/AscendingPictureAccentProcess"/>
    <dgm:cxn modelId="{81CF0A1D-86A2-4582-AABD-8BF922A499D6}" type="presParOf" srcId="{BC8B58DB-E881-459A-8FB6-0715F0347817}" destId="{ACC47BE3-8CE0-4A51-9491-27AB4D675032}" srcOrd="19" destOrd="0" presId="urn:microsoft.com/office/officeart/2008/layout/AscendingPictureAccentProcess"/>
    <dgm:cxn modelId="{8A82F0B8-B615-4FE3-ABCC-4AB0B2D5B7C7}" type="presParOf" srcId="{BC8B58DB-E881-459A-8FB6-0715F0347817}" destId="{18DCE6C7-4FCF-4275-9685-DD0BFA426363}" srcOrd="20" destOrd="0" presId="urn:microsoft.com/office/officeart/2008/layout/AscendingPictureAccentProcess"/>
    <dgm:cxn modelId="{A5640619-B21B-415F-AA00-F8EF8550D82D}" type="presParOf" srcId="{18DCE6C7-4FCF-4275-9685-DD0BFA426363}" destId="{B0C0A404-3C57-4711-A1F2-42FD465A1801}" srcOrd="0" destOrd="0" presId="urn:microsoft.com/office/officeart/2008/layout/AscendingPictureAccent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0B744-62E1-42AF-BAEC-35A9E17740A0}">
      <dsp:nvSpPr>
        <dsp:cNvPr id="0" name=""/>
        <dsp:cNvSpPr/>
      </dsp:nvSpPr>
      <dsp:spPr>
        <a:xfrm>
          <a:off x="3122726" y="5325472"/>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4EA96-12B7-417A-A124-DA94E41DB0AC}">
      <dsp:nvSpPr>
        <dsp:cNvPr id="0" name=""/>
        <dsp:cNvSpPr/>
      </dsp:nvSpPr>
      <dsp:spPr>
        <a:xfrm>
          <a:off x="2823168" y="5462065"/>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2984E-4989-4096-95E4-696E95288687}">
      <dsp:nvSpPr>
        <dsp:cNvPr id="0" name=""/>
        <dsp:cNvSpPr/>
      </dsp:nvSpPr>
      <dsp:spPr>
        <a:xfrm>
          <a:off x="2514751" y="5574516"/>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0CEBC-CBB5-4563-8028-D938AEC5057F}">
      <dsp:nvSpPr>
        <dsp:cNvPr id="0" name=""/>
        <dsp:cNvSpPr/>
      </dsp:nvSpPr>
      <dsp:spPr>
        <a:xfrm>
          <a:off x="2197477" y="5662190"/>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746D0-A0CA-4D4C-AB8F-BB0560540EA1}">
      <dsp:nvSpPr>
        <dsp:cNvPr id="0" name=""/>
        <dsp:cNvSpPr/>
      </dsp:nvSpPr>
      <dsp:spPr>
        <a:xfrm>
          <a:off x="4523080" y="4184443"/>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C0ACA-5805-42C6-BE24-5A661C9C921C}">
      <dsp:nvSpPr>
        <dsp:cNvPr id="0" name=""/>
        <dsp:cNvSpPr/>
      </dsp:nvSpPr>
      <dsp:spPr>
        <a:xfrm>
          <a:off x="5321902" y="2510384"/>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16D1A-F7EE-4AE7-8CDC-CB4F34523E40}">
      <dsp:nvSpPr>
        <dsp:cNvPr id="0" name=""/>
        <dsp:cNvSpPr/>
      </dsp:nvSpPr>
      <dsp:spPr>
        <a:xfrm>
          <a:off x="5106091" y="421462"/>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F8A6F-52E2-4163-AAA3-3F9B6A253140}">
      <dsp:nvSpPr>
        <dsp:cNvPr id="0" name=""/>
        <dsp:cNvSpPr/>
      </dsp:nvSpPr>
      <dsp:spPr>
        <a:xfrm>
          <a:off x="5297744" y="285504"/>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CB2CB-7924-4A4D-BE93-B9DEAE726ABA}">
      <dsp:nvSpPr>
        <dsp:cNvPr id="0" name=""/>
        <dsp:cNvSpPr/>
      </dsp:nvSpPr>
      <dsp:spPr>
        <a:xfrm>
          <a:off x="5489396" y="149547"/>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13B8F-4DB0-461E-B92C-30E538F19557}">
      <dsp:nvSpPr>
        <dsp:cNvPr id="0" name=""/>
        <dsp:cNvSpPr/>
      </dsp:nvSpPr>
      <dsp:spPr>
        <a:xfrm>
          <a:off x="5681049" y="285504"/>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0FE7C-8B59-4995-AFFA-8A3249327558}">
      <dsp:nvSpPr>
        <dsp:cNvPr id="0" name=""/>
        <dsp:cNvSpPr/>
      </dsp:nvSpPr>
      <dsp:spPr>
        <a:xfrm>
          <a:off x="5873507" y="421462"/>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50C5F-3C70-451F-87B9-1B9527FB5BDF}">
      <dsp:nvSpPr>
        <dsp:cNvPr id="0" name=""/>
        <dsp:cNvSpPr/>
      </dsp:nvSpPr>
      <dsp:spPr>
        <a:xfrm>
          <a:off x="5489396" y="436710"/>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A7AB4-B663-4DF8-934B-7FF62935B386}">
      <dsp:nvSpPr>
        <dsp:cNvPr id="0" name=""/>
        <dsp:cNvSpPr/>
      </dsp:nvSpPr>
      <dsp:spPr>
        <a:xfrm>
          <a:off x="5489396" y="723873"/>
          <a:ext cx="134479" cy="134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CD7BB-E244-4410-88D4-6A01F96E23AF}">
      <dsp:nvSpPr>
        <dsp:cNvPr id="0" name=""/>
        <dsp:cNvSpPr/>
      </dsp:nvSpPr>
      <dsp:spPr>
        <a:xfrm>
          <a:off x="1430464" y="5932095"/>
          <a:ext cx="2894923" cy="776357"/>
        </a:xfrm>
        <a:prstGeom prst="roundRect">
          <a:avLst/>
        </a:prstGeom>
        <a:gradFill rotWithShape="0">
          <a:gsLst>
            <a:gs pos="0">
              <a:srgbClr val="FF6699"/>
            </a:gs>
            <a:gs pos="50000">
              <a:srgbClr val="FF99FF"/>
            </a:gs>
            <a:gs pos="100000">
              <a:srgbClr val="D60093">
                <a:alpha val="43922"/>
              </a:srgb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759"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المتعة</a:t>
          </a:r>
          <a:endParaRPr lang="ar-EG" sz="3200" b="1" kern="1200" dirty="0"/>
        </a:p>
      </dsp:txBody>
      <dsp:txXfrm>
        <a:off x="1468363" y="5969994"/>
        <a:ext cx="2819125" cy="700559"/>
      </dsp:txXfrm>
    </dsp:sp>
    <dsp:sp modelId="{1152945E-A34B-4BEE-9258-48AEF9CC80D9}">
      <dsp:nvSpPr>
        <dsp:cNvPr id="0" name=""/>
        <dsp:cNvSpPr/>
      </dsp:nvSpPr>
      <dsp:spPr>
        <a:xfrm>
          <a:off x="628018" y="5170668"/>
          <a:ext cx="1342374" cy="134242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2C878-8457-4AF3-AF92-21C2E763654A}">
      <dsp:nvSpPr>
        <dsp:cNvPr id="0" name=""/>
        <dsp:cNvSpPr/>
      </dsp:nvSpPr>
      <dsp:spPr>
        <a:xfrm>
          <a:off x="4029050" y="4995003"/>
          <a:ext cx="2894923" cy="776357"/>
        </a:xfrm>
        <a:prstGeom prst="roundRect">
          <a:avLst/>
        </a:prstGeom>
        <a:gradFill rotWithShape="0">
          <a:gsLst>
            <a:gs pos="0">
              <a:srgbClr val="00B0F0"/>
            </a:gs>
            <a:gs pos="50000">
              <a:srgbClr val="00B0F0"/>
            </a:gs>
            <a:gs pos="100000">
              <a:srgbClr val="003399">
                <a:alpha val="44000"/>
              </a:srgb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759"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المرونة</a:t>
          </a:r>
          <a:endParaRPr lang="ar-EG" sz="3200" b="1" kern="1200" dirty="0"/>
        </a:p>
      </dsp:txBody>
      <dsp:txXfrm>
        <a:off x="4066949" y="5032902"/>
        <a:ext cx="2819125" cy="700559"/>
      </dsp:txXfrm>
    </dsp:sp>
    <dsp:sp modelId="{9D96833D-6A77-4116-841E-760B71BF98FB}">
      <dsp:nvSpPr>
        <dsp:cNvPr id="0" name=""/>
        <dsp:cNvSpPr/>
      </dsp:nvSpPr>
      <dsp:spPr>
        <a:xfrm>
          <a:off x="3226605" y="4233576"/>
          <a:ext cx="1342374" cy="134242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16522-3771-4060-A59D-582CAF458C81}">
      <dsp:nvSpPr>
        <dsp:cNvPr id="0" name=""/>
        <dsp:cNvSpPr/>
      </dsp:nvSpPr>
      <dsp:spPr>
        <a:xfrm>
          <a:off x="5135483" y="3517257"/>
          <a:ext cx="2894923" cy="776357"/>
        </a:xfrm>
        <a:prstGeom prst="roundRect">
          <a:avLst/>
        </a:prstGeom>
        <a:gradFill rotWithShape="0">
          <a:gsLst>
            <a:gs pos="0">
              <a:srgbClr val="CC0099"/>
            </a:gs>
            <a:gs pos="50000">
              <a:srgbClr val="CC00CC"/>
            </a:gs>
            <a:gs pos="100000">
              <a:srgbClr val="CC00CC"/>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759"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التدريب</a:t>
          </a:r>
          <a:endParaRPr lang="ar-EG" sz="3200" b="1" kern="1200" dirty="0"/>
        </a:p>
      </dsp:txBody>
      <dsp:txXfrm>
        <a:off x="5173382" y="3555156"/>
        <a:ext cx="2819125" cy="700559"/>
      </dsp:txXfrm>
    </dsp:sp>
    <dsp:sp modelId="{B45FD27E-DDBB-401F-9704-DAEE428D9CA6}">
      <dsp:nvSpPr>
        <dsp:cNvPr id="0" name=""/>
        <dsp:cNvSpPr/>
      </dsp:nvSpPr>
      <dsp:spPr>
        <a:xfrm>
          <a:off x="4333037" y="2755829"/>
          <a:ext cx="1342374" cy="134242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47BE3-8CE0-4A51-9491-27AB4D675032}">
      <dsp:nvSpPr>
        <dsp:cNvPr id="0" name=""/>
        <dsp:cNvSpPr/>
      </dsp:nvSpPr>
      <dsp:spPr>
        <a:xfrm>
          <a:off x="5621057" y="1756794"/>
          <a:ext cx="2894923" cy="776357"/>
        </a:xfrm>
        <a:prstGeom prst="roundRect">
          <a:avLst/>
        </a:prstGeom>
        <a:gradFill rotWithShape="0">
          <a:gsLst>
            <a:gs pos="0">
              <a:srgbClr val="CC0099">
                <a:lumMod val="89000"/>
                <a:lumOff val="11000"/>
                <a:alpha val="55000"/>
              </a:srgbClr>
            </a:gs>
            <a:gs pos="50000">
              <a:srgbClr val="CC00CC"/>
            </a:gs>
            <a:gs pos="100000">
              <a:srgbClr val="003399">
                <a:alpha val="44000"/>
              </a:srgb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759" tIns="110490" rIns="110490" bIns="110490" numCol="1" spcCol="1270" anchor="ctr" anchorCtr="0">
          <a:noAutofit/>
        </a:bodyPr>
        <a:lstStyle/>
        <a:p>
          <a:pPr lvl="0" algn="ctr" defTabSz="1289050" rtl="1">
            <a:lnSpc>
              <a:spcPct val="90000"/>
            </a:lnSpc>
            <a:spcBef>
              <a:spcPct val="0"/>
            </a:spcBef>
            <a:spcAft>
              <a:spcPct val="35000"/>
            </a:spcAft>
          </a:pPr>
          <a:r>
            <a:rPr lang="ar-EG" sz="2900" b="1" kern="1200" dirty="0" smtClean="0"/>
            <a:t>الاعداد والتحضير</a:t>
          </a:r>
          <a:endParaRPr lang="ar-EG" sz="2900" b="1" kern="1200" dirty="0"/>
        </a:p>
      </dsp:txBody>
      <dsp:txXfrm>
        <a:off x="5658956" y="1794693"/>
        <a:ext cx="2819125" cy="700559"/>
      </dsp:txXfrm>
    </dsp:sp>
    <dsp:sp modelId="{B0C0A404-3C57-4711-A1F2-42FD465A1801}">
      <dsp:nvSpPr>
        <dsp:cNvPr id="0" name=""/>
        <dsp:cNvSpPr/>
      </dsp:nvSpPr>
      <dsp:spPr>
        <a:xfrm>
          <a:off x="4818612" y="995367"/>
          <a:ext cx="1342374" cy="134242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演示模板底稿"/>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ctrTitle"/>
          </p:nvPr>
        </p:nvSpPr>
        <p:spPr>
          <a:xfrm>
            <a:off x="3671888" y="1485900"/>
            <a:ext cx="5470525" cy="1225550"/>
          </a:xfrm>
        </p:spPr>
        <p:txBody>
          <a:bodyPr/>
          <a:lstStyle>
            <a:lvl1pPr algn="r">
              <a:defRPr sz="3200">
                <a:solidFill>
                  <a:schemeClr val="bg1"/>
                </a:solidFill>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3671888" y="2711450"/>
            <a:ext cx="5470525" cy="546100"/>
          </a:xfrm>
        </p:spPr>
        <p:txBody>
          <a:bodyPr/>
          <a:lstStyle>
            <a:lvl1pPr marL="0" indent="0" algn="r">
              <a:buFontTx/>
              <a:buNone/>
              <a:defRPr sz="1800" b="1">
                <a:solidFill>
                  <a:schemeClr val="bg1"/>
                </a:solidFill>
              </a:defRPr>
            </a:lvl1pPr>
          </a:lstStyle>
          <a:p>
            <a:pPr lvl="0"/>
            <a:r>
              <a:rPr lang="zh-CN" noProof="0" smtClean="0"/>
              <a:t>单击此处编辑母版副标题样式</a:t>
            </a:r>
          </a:p>
        </p:txBody>
      </p:sp>
      <p:sp>
        <p:nvSpPr>
          <p:cNvPr id="2053" name="Rectangle 5"/>
          <p:cNvSpPr>
            <a:spLocks noGrp="1" noChangeArrowheads="1"/>
          </p:cNvSpPr>
          <p:nvPr>
            <p:ph type="dt" sz="half" idx="2"/>
          </p:nvPr>
        </p:nvSpPr>
        <p:spPr/>
        <p:txBody>
          <a:bodyPr/>
          <a:lstStyle>
            <a:lvl1pPr>
              <a:defRPr sz="1400">
                <a:latin typeface="+mn-lt"/>
                <a:ea typeface="SimSun" pitchFamily="2" charset="-122"/>
              </a:defRPr>
            </a:lvl1pPr>
          </a:lstStyle>
          <a:p>
            <a:endParaRPr lang="zh-CN" altLang="en-US">
              <a:solidFill>
                <a:srgbClr val="000000"/>
              </a:solidFill>
            </a:endParaRPr>
          </a:p>
        </p:txBody>
      </p:sp>
      <p:sp>
        <p:nvSpPr>
          <p:cNvPr id="2054" name="Rectangle 6"/>
          <p:cNvSpPr>
            <a:spLocks noGrp="1" noChangeArrowheads="1"/>
          </p:cNvSpPr>
          <p:nvPr>
            <p:ph type="ftr" sz="quarter" idx="3"/>
          </p:nvPr>
        </p:nvSpPr>
        <p:spPr/>
        <p:txBody>
          <a:bodyPr/>
          <a:lstStyle>
            <a:lvl1pPr>
              <a:defRPr sz="1400">
                <a:latin typeface="+mn-lt"/>
                <a:ea typeface="SimSun" pitchFamily="2" charset="-122"/>
              </a:defRPr>
            </a:lvl1pPr>
          </a:lstStyle>
          <a:p>
            <a:endParaRPr lang="zh-CN" altLang="en-US">
              <a:solidFill>
                <a:srgbClr val="000000"/>
              </a:solidFill>
            </a:endParaRPr>
          </a:p>
        </p:txBody>
      </p:sp>
      <p:sp>
        <p:nvSpPr>
          <p:cNvPr id="2055" name="Rectangle 7"/>
          <p:cNvSpPr>
            <a:spLocks noGrp="1" noChangeArrowheads="1"/>
          </p:cNvSpPr>
          <p:nvPr>
            <p:ph type="sldNum" sz="quarter" idx="4"/>
          </p:nvPr>
        </p:nvSpPr>
        <p:spPr/>
        <p:txBody>
          <a:bodyPr/>
          <a:lstStyle>
            <a:lvl1pPr>
              <a:defRPr sz="1400">
                <a:latin typeface="+mn-lt"/>
                <a:ea typeface="SimSun" pitchFamily="2" charset="-122"/>
              </a:defRPr>
            </a:lvl1pPr>
          </a:lstStyle>
          <a:p>
            <a:fld id="{AD49FB3F-6323-467F-A6F4-28A8D5EBE728}"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196985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ar-EG"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08FCEB-A438-4B4C-BE2F-EE3B087D6B3F}"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233518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ar-EG"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91F0C-C0B2-4CE8-97A9-67E4A31FA050}"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128509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ar-EG"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8656CA-3739-40C1-837C-5D6DA63EBC35}"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216349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EG"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ar-EG"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D6296F-8D1C-4893-9B16-0A9F03288C89}"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92822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ar-EG"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ar-EG"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1B4144-2437-4D09-84C9-57C3C25FBC46}"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157944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ar-EG"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ar-EG"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FE7CDE8-CD15-43F4-ABC3-E0E67CA15F18}"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267951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ar-EG"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ar-EG"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DDCA83A-EF1B-498B-9C47-6B1899B2CD01}"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160895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EG"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ar-EG"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A1C64-0142-47A6-B581-5D43762F4D36}"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402176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ar-EG"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594BCC-6AEE-43BE-B816-B9897D27B2EB}"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240644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ar-EG"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0E3471-E587-4141-828A-799BED021682}" type="slidenum">
              <a:rPr lang="ar-EG" altLang="zh-CN">
                <a:solidFill>
                  <a:srgbClr val="000000"/>
                </a:solidFill>
              </a:rPr>
              <a:pPr/>
              <a:t>‹#›</a:t>
            </a:fld>
            <a:endParaRPr lang="ar-EG" altLang="zh-CN">
              <a:solidFill>
                <a:srgbClr val="000000"/>
              </a:solidFill>
            </a:endParaRPr>
          </a:p>
        </p:txBody>
      </p:sp>
    </p:spTree>
    <p:extLst>
      <p:ext uri="{BB962C8B-B14F-4D97-AF65-F5344CB8AC3E}">
        <p14:creationId xmlns:p14="http://schemas.microsoft.com/office/powerpoint/2010/main" xmlns="" val="112004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ea"/>
                <a:ea typeface="+mn-ea"/>
              </a:defRPr>
            </a:lvl1pPr>
          </a:lstStyle>
          <a:p>
            <a:pPr fontAlgn="base">
              <a:spcBef>
                <a:spcPct val="0"/>
              </a:spcBef>
              <a:spcAft>
                <a:spcPct val="0"/>
              </a:spcAft>
            </a:pPr>
            <a:endParaRPr lang="ar-EG" altLang="zh-CN" smtClean="0">
              <a:solidFill>
                <a:srgbClr val="000000"/>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ea"/>
                <a:ea typeface="+mn-ea"/>
              </a:defRPr>
            </a:lvl1pPr>
          </a:lstStyle>
          <a:p>
            <a:pPr fontAlgn="base">
              <a:spcBef>
                <a:spcPct val="0"/>
              </a:spcBef>
              <a:spcAft>
                <a:spcPct val="0"/>
              </a:spcAft>
            </a:pPr>
            <a:endParaRPr lang="ar-EG" altLang="zh-CN" smtClean="0">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ea"/>
                <a:ea typeface="+mn-ea"/>
              </a:defRPr>
            </a:lvl1pPr>
          </a:lstStyle>
          <a:p>
            <a:pPr fontAlgn="base">
              <a:spcBef>
                <a:spcPct val="0"/>
              </a:spcBef>
              <a:spcAft>
                <a:spcPct val="0"/>
              </a:spcAft>
            </a:pPr>
            <a:fld id="{4CD86E05-211B-40D6-BBBB-6F1E819A6687}" type="slidenum">
              <a:rPr lang="ar-EG" altLang="zh-CN" smtClean="0">
                <a:solidFill>
                  <a:srgbClr val="000000"/>
                </a:solidFill>
              </a:rPr>
              <a:pPr fontAlgn="base">
                <a:spcBef>
                  <a:spcPct val="0"/>
                </a:spcBef>
                <a:spcAft>
                  <a:spcPct val="0"/>
                </a:spcAft>
              </a:pPr>
              <a:t>‹#›</a:t>
            </a:fld>
            <a:endParaRPr lang="ar-EG" altLang="zh-CN" smtClean="0">
              <a:solidFill>
                <a:srgbClr val="000000"/>
              </a:solidFill>
            </a:endParaRPr>
          </a:p>
        </p:txBody>
      </p:sp>
    </p:spTree>
    <p:extLst>
      <p:ext uri="{BB962C8B-B14F-4D97-AF65-F5344CB8AC3E}">
        <p14:creationId xmlns:p14="http://schemas.microsoft.com/office/powerpoint/2010/main" xmlns="" val="789785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600" b="1">
          <a:solidFill>
            <a:schemeClr val="folHlink"/>
          </a:solidFill>
          <a:latin typeface="+mj-lt"/>
          <a:ea typeface="+mj-ea"/>
          <a:cs typeface="+mj-cs"/>
        </a:defRPr>
      </a:lvl1pPr>
      <a:lvl2pPr algn="ctr" rtl="0" fontAlgn="base">
        <a:spcBef>
          <a:spcPct val="0"/>
        </a:spcBef>
        <a:spcAft>
          <a:spcPct val="0"/>
        </a:spcAft>
        <a:defRPr sz="3600" b="1">
          <a:solidFill>
            <a:schemeClr val="folHlink"/>
          </a:solidFill>
          <a:latin typeface="Arial" pitchFamily="34" charset="0"/>
          <a:ea typeface="Microsoft YaHei" pitchFamily="34" charset="-122"/>
        </a:defRPr>
      </a:lvl2pPr>
      <a:lvl3pPr algn="ctr" rtl="0" fontAlgn="base">
        <a:spcBef>
          <a:spcPct val="0"/>
        </a:spcBef>
        <a:spcAft>
          <a:spcPct val="0"/>
        </a:spcAft>
        <a:defRPr sz="3600" b="1">
          <a:solidFill>
            <a:schemeClr val="folHlink"/>
          </a:solidFill>
          <a:latin typeface="Arial" pitchFamily="34" charset="0"/>
          <a:ea typeface="Microsoft YaHei" pitchFamily="34" charset="-122"/>
        </a:defRPr>
      </a:lvl3pPr>
      <a:lvl4pPr algn="ctr" rtl="0" fontAlgn="base">
        <a:spcBef>
          <a:spcPct val="0"/>
        </a:spcBef>
        <a:spcAft>
          <a:spcPct val="0"/>
        </a:spcAft>
        <a:defRPr sz="3600" b="1">
          <a:solidFill>
            <a:schemeClr val="folHlink"/>
          </a:solidFill>
          <a:latin typeface="Arial" pitchFamily="34" charset="0"/>
          <a:ea typeface="Microsoft YaHei" pitchFamily="34" charset="-122"/>
        </a:defRPr>
      </a:lvl4pPr>
      <a:lvl5pPr algn="ctr" rtl="0" fontAlgn="base">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fontAlgn="base">
        <a:spcBef>
          <a:spcPct val="20000"/>
        </a:spcBef>
        <a:spcAft>
          <a:spcPct val="0"/>
        </a:spcAft>
        <a:buChar char="•"/>
        <a:defRPr sz="2400">
          <a:solidFill>
            <a:schemeClr val="bg2"/>
          </a:solidFill>
          <a:latin typeface="+mn-lt"/>
          <a:ea typeface="+mn-ea"/>
          <a:cs typeface="+mn-cs"/>
        </a:defRPr>
      </a:lvl1pPr>
      <a:lvl2pPr marL="742950" indent="-285750" algn="l" rtl="0" fontAlgn="base">
        <a:spcBef>
          <a:spcPct val="20000"/>
        </a:spcBef>
        <a:spcAft>
          <a:spcPct val="0"/>
        </a:spcAft>
        <a:buChar char="–"/>
        <a:defRPr sz="2000">
          <a:solidFill>
            <a:schemeClr val="bg2"/>
          </a:solidFill>
          <a:latin typeface="+mn-lt"/>
          <a:ea typeface="+mn-ea"/>
        </a:defRPr>
      </a:lvl2pPr>
      <a:lvl3pPr marL="1143000" indent="-228600" algn="l" rtl="0" fontAlgn="base">
        <a:spcBef>
          <a:spcPct val="20000"/>
        </a:spcBef>
        <a:spcAft>
          <a:spcPct val="0"/>
        </a:spcAft>
        <a:buChar char="•"/>
        <a:defRPr>
          <a:solidFill>
            <a:schemeClr val="bg2"/>
          </a:solidFill>
          <a:latin typeface="+mn-lt"/>
          <a:ea typeface="+mn-ea"/>
        </a:defRPr>
      </a:lvl3pPr>
      <a:lvl4pPr marL="1600200" indent="-228600" algn="l" rtl="0" fontAlgn="base">
        <a:spcBef>
          <a:spcPct val="20000"/>
        </a:spcBef>
        <a:spcAft>
          <a:spcPct val="0"/>
        </a:spcAft>
        <a:buChar char="–"/>
        <a:defRPr sz="1600">
          <a:solidFill>
            <a:schemeClr val="bg2"/>
          </a:solidFill>
          <a:latin typeface="+mn-lt"/>
          <a:ea typeface="+mn-ea"/>
        </a:defRPr>
      </a:lvl4pPr>
      <a:lvl5pPr marL="2057400" indent="-228600" algn="l" rtl="0" fontAlgn="base">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05000" y="838200"/>
            <a:ext cx="5470525" cy="1225550"/>
          </a:xfrm>
        </p:spPr>
        <p:txBody>
          <a:bodyPr/>
          <a:lstStyle/>
          <a:p>
            <a:pPr algn="l" rtl="1"/>
            <a:r>
              <a:rPr lang="ar-EG" altLang="zh-CN" sz="7200" dirty="0" smtClean="0">
                <a:ln w="10541" cmpd="sng">
                  <a:solidFill>
                    <a:schemeClr val="accent1">
                      <a:shade val="88000"/>
                      <a:satMod val="110000"/>
                    </a:schemeClr>
                  </a:solidFill>
                  <a:prstDash val="solid"/>
                </a:ln>
                <a:solidFill>
                  <a:schemeClr val="tx1"/>
                </a:solidFill>
              </a:rPr>
              <a:t>فن التحفيز الذاتى</a:t>
            </a:r>
            <a:endParaRPr lang="zh-CN" altLang="en-US" sz="7200" dirty="0">
              <a:ln w="10541" cmpd="sng">
                <a:solidFill>
                  <a:schemeClr val="accent1">
                    <a:shade val="88000"/>
                    <a:satMod val="110000"/>
                  </a:schemeClr>
                </a:solidFill>
                <a:prstDash val="solid"/>
              </a:ln>
              <a:solidFill>
                <a:schemeClr val="tx1"/>
              </a:solidFill>
            </a:endParaRPr>
          </a:p>
        </p:txBody>
      </p:sp>
    </p:spTree>
    <p:extLst>
      <p:ext uri="{BB962C8B-B14F-4D97-AF65-F5344CB8AC3E}">
        <p14:creationId xmlns:p14="http://schemas.microsoft.com/office/powerpoint/2010/main" xmlns="" val="127579931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عناصر التحفيز </a:t>
            </a:r>
            <a:r>
              <a:rPr lang="ar-EG" sz="5000" dirty="0" smtClean="0">
                <a:solidFill>
                  <a:srgbClr val="FFFFFF"/>
                </a:solidFill>
                <a:latin typeface="Arial" panose="020B0604020202020204" pitchFamily="34" charset="0"/>
                <a:ea typeface="SimSun" panose="02010600030101010101" pitchFamily="2" charset="-122"/>
              </a:rPr>
              <a:t>الذاتي</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26165028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77663163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24545509"/>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1"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4000" b="1" dirty="0">
                <a:solidFill>
                  <a:schemeClr val="accent3"/>
                </a:solidFill>
              </a:rPr>
              <a:t>الإعداد والتحضير</a:t>
            </a:r>
          </a:p>
        </p:txBody>
      </p:sp>
      <p:sp>
        <p:nvSpPr>
          <p:cNvPr id="6" name="AutoShape 2"/>
          <p:cNvSpPr>
            <a:spLocks noChangeArrowheads="1"/>
          </p:cNvSpPr>
          <p:nvPr/>
        </p:nvSpPr>
        <p:spPr bwMode="auto">
          <a:xfrm>
            <a:off x="1143000" y="5105400"/>
            <a:ext cx="6781800" cy="147209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يجب أن تكون قد أعددت خطة وحضرت لأهداف</a:t>
            </a:r>
          </a:p>
          <a:p>
            <a:pPr algn="ctr" defTabSz="407571" rtl="1" eaLnBrk="1" fontAlgn="base" hangingPunct="0">
              <a:lnSpc>
                <a:spcPct val="93000"/>
              </a:lnSpc>
              <a:spcBef>
                <a:spcPct val="0"/>
              </a:spcBef>
              <a:spcAft>
                <a:spcPct val="0"/>
              </a:spcAft>
              <a:buSzPct val="100000"/>
            </a:pPr>
            <a:r>
              <a:rPr lang="ar-EG" sz="3200" b="1" dirty="0">
                <a:solidFill>
                  <a:srgbClr val="FFFFFF"/>
                </a:solidFill>
              </a:rPr>
              <a:t>استرتيجية لحياتك لأنك تحفز نفسك كي تقوم</a:t>
            </a:r>
          </a:p>
          <a:p>
            <a:pPr algn="ctr" defTabSz="407571" rtl="1" eaLnBrk="1" fontAlgn="base" hangingPunct="0">
              <a:lnSpc>
                <a:spcPct val="93000"/>
              </a:lnSpc>
              <a:spcBef>
                <a:spcPct val="0"/>
              </a:spcBef>
              <a:spcAft>
                <a:spcPct val="0"/>
              </a:spcAft>
              <a:buSzPct val="100000"/>
            </a:pPr>
            <a:r>
              <a:rPr lang="ar-EG" sz="3200" b="1" dirty="0">
                <a:solidFill>
                  <a:srgbClr val="FFFFFF"/>
                </a:solidFill>
              </a:rPr>
              <a:t>بخطوات عملية لحقيق أهدافك</a:t>
            </a:r>
            <a:endParaRPr lang="en-US" sz="3200" b="1" dirty="0">
              <a:solidFill>
                <a:srgbClr val="FFFFFF"/>
              </a:solidFill>
            </a:endParaRPr>
          </a:p>
        </p:txBody>
      </p:sp>
      <p:pic>
        <p:nvPicPr>
          <p:cNvPr id="3" name="Picture 2" descr="F:\دينى\work\صور\13041909402942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524000"/>
            <a:ext cx="7620000"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4276353"/>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EG" sz="4000" b="1" dirty="0" smtClean="0">
                <a:solidFill>
                  <a:schemeClr val="accent3"/>
                </a:solidFill>
              </a:rPr>
              <a:t>التدريب</a:t>
            </a:r>
            <a:endParaRPr lang="ar-SA" sz="4000" b="1" dirty="0">
              <a:solidFill>
                <a:schemeClr val="accent3"/>
              </a:solidFill>
            </a:endParaRPr>
          </a:p>
        </p:txBody>
      </p:sp>
      <p:sp>
        <p:nvSpPr>
          <p:cNvPr id="8" name="AutoShape 1"/>
          <p:cNvSpPr>
            <a:spLocks noChangeArrowheads="1"/>
          </p:cNvSpPr>
          <p:nvPr/>
        </p:nvSpPr>
        <p:spPr bwMode="auto">
          <a:xfrm>
            <a:off x="381642" y="1443705"/>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يجب أن تتدرب على كيفية تحقيق الأهداف </a:t>
            </a:r>
            <a:r>
              <a:rPr lang="ar-SA" sz="3000" b="1" dirty="0" smtClean="0">
                <a:solidFill>
                  <a:schemeClr val="accent3"/>
                </a:solidFill>
              </a:rPr>
              <a:t>عن</a:t>
            </a:r>
            <a:r>
              <a:rPr lang="ar-EG" sz="3000" b="1" dirty="0" smtClean="0">
                <a:solidFill>
                  <a:schemeClr val="accent3"/>
                </a:solidFill>
              </a:rPr>
              <a:t> </a:t>
            </a:r>
            <a:r>
              <a:rPr lang="ar-SA" sz="3000" b="1" dirty="0" smtClean="0">
                <a:solidFill>
                  <a:schemeClr val="accent3"/>
                </a:solidFill>
              </a:rPr>
              <a:t>طريق </a:t>
            </a:r>
            <a:r>
              <a:rPr lang="ar-SA" sz="3000" b="1" dirty="0">
                <a:solidFill>
                  <a:schemeClr val="accent3"/>
                </a:solidFill>
              </a:rPr>
              <a:t>تقسيمها إلى أهداف بعيدة </a:t>
            </a:r>
            <a:r>
              <a:rPr lang="ar-SA" sz="3000" b="1" dirty="0" smtClean="0">
                <a:solidFill>
                  <a:schemeClr val="accent3"/>
                </a:solidFill>
              </a:rPr>
              <a:t>المدى </a:t>
            </a:r>
            <a:r>
              <a:rPr lang="ar-SA" sz="3000" b="1" dirty="0">
                <a:solidFill>
                  <a:schemeClr val="accent3"/>
                </a:solidFill>
              </a:rPr>
              <a:t>وأهداف قريبة المدى </a:t>
            </a:r>
            <a:endParaRPr lang="en-US" sz="3000" b="1" dirty="0">
              <a:solidFill>
                <a:schemeClr val="accent3"/>
              </a:solidFill>
            </a:endParaRPr>
          </a:p>
        </p:txBody>
      </p:sp>
      <p:sp>
        <p:nvSpPr>
          <p:cNvPr id="9" name="AutoShape 2"/>
          <p:cNvSpPr>
            <a:spLocks noChangeArrowheads="1"/>
          </p:cNvSpPr>
          <p:nvPr/>
        </p:nvSpPr>
        <p:spPr bwMode="auto">
          <a:xfrm>
            <a:off x="381001" y="26670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900" b="1" dirty="0">
                <a:solidFill>
                  <a:srgbClr val="FFFFFF"/>
                </a:solidFill>
              </a:rPr>
              <a:t>ثم تقوم بتجزئة الأهداف </a:t>
            </a:r>
            <a:r>
              <a:rPr lang="ar-EG" sz="2900" b="1" dirty="0" smtClean="0">
                <a:solidFill>
                  <a:srgbClr val="FFFFFF"/>
                </a:solidFill>
              </a:rPr>
              <a:t>وتوزيعها على </a:t>
            </a:r>
            <a:r>
              <a:rPr lang="ar-EG" sz="2900" b="1" dirty="0">
                <a:solidFill>
                  <a:srgbClr val="FFFFFF"/>
                </a:solidFill>
              </a:rPr>
              <a:t>سلم زمني حسب الأولويات </a:t>
            </a:r>
            <a:r>
              <a:rPr lang="ar-EG" sz="2900" b="1" dirty="0" smtClean="0">
                <a:solidFill>
                  <a:srgbClr val="FFFFFF"/>
                </a:solidFill>
              </a:rPr>
              <a:t>ثم </a:t>
            </a:r>
            <a:r>
              <a:rPr lang="ar-EG" sz="2900" b="1" dirty="0">
                <a:solidFill>
                  <a:srgbClr val="FFFFFF"/>
                </a:solidFill>
              </a:rPr>
              <a:t>تقوم بشطب </a:t>
            </a:r>
            <a:r>
              <a:rPr lang="ar-EG" sz="2900" b="1" dirty="0" smtClean="0">
                <a:solidFill>
                  <a:srgbClr val="FFFFFF"/>
                </a:solidFill>
              </a:rPr>
              <a:t>كل هدف </a:t>
            </a:r>
            <a:r>
              <a:rPr lang="ar-EG" sz="2900" b="1" dirty="0">
                <a:solidFill>
                  <a:srgbClr val="FFFFFF"/>
                </a:solidFill>
              </a:rPr>
              <a:t>أو إنجاز قمت بتحقيقه</a:t>
            </a:r>
            <a:endParaRPr lang="en-US" sz="2900" b="1" dirty="0">
              <a:solidFill>
                <a:srgbClr val="FFFFFF"/>
              </a:solidFill>
            </a:endParaRPr>
          </a:p>
        </p:txBody>
      </p:sp>
      <p:sp>
        <p:nvSpPr>
          <p:cNvPr id="10" name="AutoShape 3"/>
          <p:cNvSpPr>
            <a:spLocks noChangeArrowheads="1"/>
          </p:cNvSpPr>
          <p:nvPr/>
        </p:nvSpPr>
        <p:spPr bwMode="auto">
          <a:xfrm>
            <a:off x="381001" y="3869904"/>
            <a:ext cx="7135438" cy="992470"/>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ستركز تحفيزك على هدف محدد في وقت </a:t>
            </a:r>
            <a:r>
              <a:rPr lang="ar-EG" sz="3000" b="1" dirty="0" smtClean="0">
                <a:solidFill>
                  <a:srgbClr val="FFFFFF"/>
                </a:solidFill>
              </a:rPr>
              <a:t>محدد حسب </a:t>
            </a:r>
            <a:r>
              <a:rPr lang="ar-EG" sz="3000" b="1" dirty="0">
                <a:solidFill>
                  <a:srgbClr val="FFFFFF"/>
                </a:solidFill>
              </a:rPr>
              <a:t>الجدول المعد حول الأهداف </a:t>
            </a:r>
            <a:r>
              <a:rPr lang="ar-EG" sz="3000" b="1" dirty="0" smtClean="0">
                <a:solidFill>
                  <a:srgbClr val="FFFFFF"/>
                </a:solidFill>
              </a:rPr>
              <a:t>ستتدرب مع التكرار</a:t>
            </a:r>
            <a:endParaRPr lang="en-US" sz="3000" b="1" dirty="0">
              <a:solidFill>
                <a:srgbClr val="FFFFFF"/>
              </a:solidFill>
            </a:endParaRPr>
          </a:p>
        </p:txBody>
      </p:sp>
      <p:sp>
        <p:nvSpPr>
          <p:cNvPr id="11" name="AutoShape 5"/>
          <p:cNvSpPr>
            <a:spLocks noChangeArrowheads="1"/>
          </p:cNvSpPr>
          <p:nvPr/>
        </p:nvSpPr>
        <p:spPr bwMode="auto">
          <a:xfrm>
            <a:off x="7930593" y="15240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a:solidFill>
                  <a:srgbClr val="FFFFFF"/>
                </a:solidFill>
                <a:latin typeface="Arial Black" panose="020B0A04020102020204" pitchFamily="34" charset="0"/>
              </a:rPr>
              <a:t>1</a:t>
            </a:r>
          </a:p>
        </p:txBody>
      </p:sp>
      <p:sp>
        <p:nvSpPr>
          <p:cNvPr id="12" name="AutoShape 6"/>
          <p:cNvSpPr>
            <a:spLocks noChangeArrowheads="1"/>
          </p:cNvSpPr>
          <p:nvPr/>
        </p:nvSpPr>
        <p:spPr bwMode="auto">
          <a:xfrm>
            <a:off x="7930593" y="2762752"/>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2</a:t>
            </a:r>
          </a:p>
        </p:txBody>
      </p:sp>
      <p:sp>
        <p:nvSpPr>
          <p:cNvPr id="13" name="AutoShape 7"/>
          <p:cNvSpPr>
            <a:spLocks noChangeArrowheads="1"/>
          </p:cNvSpPr>
          <p:nvPr/>
        </p:nvSpPr>
        <p:spPr bwMode="auto">
          <a:xfrm>
            <a:off x="7930593" y="3970817"/>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3</a:t>
            </a:r>
          </a:p>
        </p:txBody>
      </p:sp>
      <p:sp>
        <p:nvSpPr>
          <p:cNvPr id="14" name="AutoShape 1"/>
          <p:cNvSpPr>
            <a:spLocks noChangeArrowheads="1"/>
          </p:cNvSpPr>
          <p:nvPr/>
        </p:nvSpPr>
        <p:spPr bwMode="auto">
          <a:xfrm>
            <a:off x="377097" y="5105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200" b="1" dirty="0">
                <a:solidFill>
                  <a:schemeClr val="accent3"/>
                </a:solidFill>
              </a:rPr>
              <a:t>كل إنجاز أو هدف تحققه سيحفزك وسيدفعك إلى</a:t>
            </a:r>
          </a:p>
          <a:p>
            <a:pPr lvl="0" algn="ctr" rtl="1"/>
            <a:r>
              <a:rPr lang="ar-SA" sz="3200" b="1" dirty="0">
                <a:solidFill>
                  <a:schemeClr val="accent3"/>
                </a:solidFill>
              </a:rPr>
              <a:t>تحقيق المزيد</a:t>
            </a:r>
            <a:endParaRPr lang="en-US" sz="3200" b="1" dirty="0">
              <a:solidFill>
                <a:schemeClr val="accent3"/>
              </a:solidFill>
            </a:endParaRPr>
          </a:p>
        </p:txBody>
      </p:sp>
      <p:sp>
        <p:nvSpPr>
          <p:cNvPr id="15" name="AutoShape 5"/>
          <p:cNvSpPr>
            <a:spLocks noChangeArrowheads="1"/>
          </p:cNvSpPr>
          <p:nvPr/>
        </p:nvSpPr>
        <p:spPr bwMode="auto">
          <a:xfrm>
            <a:off x="7926048" y="5185695"/>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4</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4236076484"/>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1"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4000" b="1" dirty="0">
                <a:solidFill>
                  <a:schemeClr val="accent3"/>
                </a:solidFill>
              </a:rPr>
              <a:t>المرونة</a:t>
            </a:r>
          </a:p>
        </p:txBody>
      </p:sp>
      <p:sp>
        <p:nvSpPr>
          <p:cNvPr id="6" name="AutoShape 2"/>
          <p:cNvSpPr>
            <a:spLocks noChangeArrowheads="1"/>
          </p:cNvSpPr>
          <p:nvPr/>
        </p:nvSpPr>
        <p:spPr bwMode="auto">
          <a:xfrm>
            <a:off x="533400" y="4038600"/>
            <a:ext cx="8001000" cy="147209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يجب أن تتحلى بالمرونة في وضع </a:t>
            </a:r>
            <a:r>
              <a:rPr lang="ar-EG" sz="3200" b="1" dirty="0" smtClean="0">
                <a:solidFill>
                  <a:srgbClr val="FFFFFF"/>
                </a:solidFill>
              </a:rPr>
              <a:t>الأهداف والتعامل </a:t>
            </a:r>
            <a:r>
              <a:rPr lang="ar-EG" sz="3200" b="1" dirty="0">
                <a:solidFill>
                  <a:srgbClr val="FFFFFF"/>
                </a:solidFill>
              </a:rPr>
              <a:t>مع خططك </a:t>
            </a:r>
            <a:r>
              <a:rPr lang="ar-EG" sz="3200" b="1" dirty="0" smtClean="0">
                <a:solidFill>
                  <a:srgbClr val="FFFFFF"/>
                </a:solidFill>
              </a:rPr>
              <a:t>ستجد </a:t>
            </a:r>
            <a:r>
              <a:rPr lang="ar-EG" sz="3200" b="1" dirty="0">
                <a:solidFill>
                  <a:srgbClr val="FFFFFF"/>
                </a:solidFill>
              </a:rPr>
              <a:t>أن هناك أهداف </a:t>
            </a:r>
            <a:r>
              <a:rPr lang="ar-EG" sz="3200" b="1" dirty="0" smtClean="0">
                <a:solidFill>
                  <a:srgbClr val="FFFFFF"/>
                </a:solidFill>
              </a:rPr>
              <a:t>لم تتحقق </a:t>
            </a:r>
            <a:r>
              <a:rPr lang="ar-EG" sz="3200" b="1" dirty="0">
                <a:solidFill>
                  <a:srgbClr val="FFFFFF"/>
                </a:solidFill>
              </a:rPr>
              <a:t>بسبب ظروف خارجية قاهرة أو بسبب </a:t>
            </a:r>
            <a:r>
              <a:rPr lang="ar-EG" sz="3200" b="1" dirty="0" smtClean="0">
                <a:solidFill>
                  <a:srgbClr val="FFFFFF"/>
                </a:solidFill>
              </a:rPr>
              <a:t>أعداء النجاح</a:t>
            </a:r>
            <a:endParaRPr lang="en-US" sz="3200" b="1" dirty="0">
              <a:solidFill>
                <a:srgbClr val="FFFFFF"/>
              </a:solidFill>
            </a:endParaRPr>
          </a:p>
        </p:txBody>
      </p:sp>
      <p:sp>
        <p:nvSpPr>
          <p:cNvPr id="7" name="AutoShape 2"/>
          <p:cNvSpPr>
            <a:spLocks noChangeArrowheads="1"/>
          </p:cNvSpPr>
          <p:nvPr/>
        </p:nvSpPr>
        <p:spPr bwMode="auto">
          <a:xfrm>
            <a:off x="533400" y="5715000"/>
            <a:ext cx="8001000" cy="736047"/>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اجعل لديك خطط بديلة وركز تحفيزك عليها</a:t>
            </a:r>
            <a:endParaRPr lang="en-US" sz="3200" b="1" dirty="0">
              <a:solidFill>
                <a:srgbClr val="FFFFFF"/>
              </a:solidFill>
            </a:endParaRPr>
          </a:p>
        </p:txBody>
      </p:sp>
      <p:pic>
        <p:nvPicPr>
          <p:cNvPr id="3074" name="Picture 2" descr="F:\دينى\work\صور\المر0ونة.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1476375"/>
            <a:ext cx="6858000" cy="2333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972443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2000"/>
                                        <p:tgtEl>
                                          <p:spTgt spid="3074"/>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EG" sz="4000" b="1" dirty="0">
                <a:solidFill>
                  <a:schemeClr val="accent3"/>
                </a:solidFill>
              </a:rPr>
              <a:t>المتعة</a:t>
            </a:r>
            <a:endParaRPr lang="ar-SA" sz="4000" b="1" dirty="0">
              <a:solidFill>
                <a:schemeClr val="accent3"/>
              </a:solidFill>
            </a:endParaRPr>
          </a:p>
        </p:txBody>
      </p:sp>
      <p:sp>
        <p:nvSpPr>
          <p:cNvPr id="8" name="AutoShape 1"/>
          <p:cNvSpPr>
            <a:spLocks noChangeArrowheads="1"/>
          </p:cNvSpPr>
          <p:nvPr/>
        </p:nvSpPr>
        <p:spPr bwMode="auto">
          <a:xfrm>
            <a:off x="381642" y="1828800"/>
            <a:ext cx="7131915" cy="1528095"/>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لكي تحفز نفسك للقيام بمجهود ما أو البدء في </a:t>
            </a:r>
            <a:r>
              <a:rPr lang="ar-SA" sz="3000" b="1" dirty="0" smtClean="0">
                <a:solidFill>
                  <a:schemeClr val="accent3"/>
                </a:solidFill>
              </a:rPr>
              <a:t>خطوة</a:t>
            </a:r>
            <a:r>
              <a:rPr lang="ar-EG" sz="3000" b="1" dirty="0" smtClean="0">
                <a:solidFill>
                  <a:schemeClr val="accent3"/>
                </a:solidFill>
              </a:rPr>
              <a:t> </a:t>
            </a:r>
            <a:r>
              <a:rPr lang="ar-SA" sz="3000" b="1" dirty="0" smtClean="0">
                <a:solidFill>
                  <a:schemeClr val="accent3"/>
                </a:solidFill>
              </a:rPr>
              <a:t>محددة </a:t>
            </a:r>
            <a:r>
              <a:rPr lang="ar-SA" sz="3000" b="1" dirty="0">
                <a:solidFill>
                  <a:schemeClr val="accent3"/>
                </a:solidFill>
              </a:rPr>
              <a:t>عليك بأن تقوم بشيء يجلب المتعة </a:t>
            </a:r>
            <a:r>
              <a:rPr lang="ar-SA" sz="3000" b="1" dirty="0" smtClean="0">
                <a:solidFill>
                  <a:schemeClr val="accent3"/>
                </a:solidFill>
              </a:rPr>
              <a:t>لك</a:t>
            </a:r>
            <a:r>
              <a:rPr lang="ar-EG" sz="3000" b="1" dirty="0" smtClean="0">
                <a:solidFill>
                  <a:schemeClr val="accent3"/>
                </a:solidFill>
              </a:rPr>
              <a:t> </a:t>
            </a:r>
            <a:r>
              <a:rPr lang="ar-SA" sz="3000" b="1" dirty="0" smtClean="0">
                <a:solidFill>
                  <a:schemeClr val="accent3"/>
                </a:solidFill>
              </a:rPr>
              <a:t>ويعطيك </a:t>
            </a:r>
            <a:r>
              <a:rPr lang="ar-SA" sz="3000" b="1" dirty="0">
                <a:solidFill>
                  <a:schemeClr val="accent3"/>
                </a:solidFill>
              </a:rPr>
              <a:t>قدر من الطاقة والانطلاقة نحو </a:t>
            </a:r>
            <a:r>
              <a:rPr lang="ar-SA" sz="3000" b="1" dirty="0" smtClean="0">
                <a:solidFill>
                  <a:schemeClr val="accent3"/>
                </a:solidFill>
              </a:rPr>
              <a:t>تحقيق</a:t>
            </a:r>
            <a:r>
              <a:rPr lang="ar-EG" sz="3000" b="1" dirty="0" smtClean="0">
                <a:solidFill>
                  <a:schemeClr val="accent3"/>
                </a:solidFill>
              </a:rPr>
              <a:t> </a:t>
            </a:r>
            <a:r>
              <a:rPr lang="ar-SA" sz="3000" b="1" dirty="0" smtClean="0">
                <a:solidFill>
                  <a:schemeClr val="accent3"/>
                </a:solidFill>
              </a:rPr>
              <a:t>هدفك</a:t>
            </a:r>
            <a:endParaRPr lang="en-US" sz="3000" b="1" dirty="0">
              <a:solidFill>
                <a:schemeClr val="accent3"/>
              </a:solidFill>
            </a:endParaRPr>
          </a:p>
        </p:txBody>
      </p:sp>
      <p:sp>
        <p:nvSpPr>
          <p:cNvPr id="9" name="AutoShape 2"/>
          <p:cNvSpPr>
            <a:spLocks noChangeArrowheads="1"/>
          </p:cNvSpPr>
          <p:nvPr/>
        </p:nvSpPr>
        <p:spPr bwMode="auto">
          <a:xfrm>
            <a:off x="381001" y="3762189"/>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”إن القلوب تمل كما تمل الأبدان فابتغوا لها طرائف</a:t>
            </a:r>
          </a:p>
          <a:p>
            <a:pPr algn="ctr" defTabSz="407571" rtl="1" eaLnBrk="1" fontAlgn="base" hangingPunct="0">
              <a:lnSpc>
                <a:spcPct val="93000"/>
              </a:lnSpc>
              <a:spcBef>
                <a:spcPct val="0"/>
              </a:spcBef>
              <a:spcAft>
                <a:spcPct val="0"/>
              </a:spcAft>
              <a:buSzPct val="100000"/>
            </a:pPr>
            <a:r>
              <a:rPr lang="ar-EG" sz="3000" b="1" dirty="0">
                <a:solidFill>
                  <a:srgbClr val="FFFFFF"/>
                </a:solidFill>
              </a:rPr>
              <a:t>الحكمة“</a:t>
            </a:r>
          </a:p>
        </p:txBody>
      </p:sp>
      <p:sp>
        <p:nvSpPr>
          <p:cNvPr id="10" name="AutoShape 3"/>
          <p:cNvSpPr>
            <a:spLocks noChangeArrowheads="1"/>
          </p:cNvSpPr>
          <p:nvPr/>
        </p:nvSpPr>
        <p:spPr bwMode="auto">
          <a:xfrm>
            <a:off x="381001" y="5107625"/>
            <a:ext cx="7135438" cy="992470"/>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روحوا القلوب ساعة بعد ساعة ٬ فإن القلب إذا أكره</a:t>
            </a:r>
          </a:p>
          <a:p>
            <a:pPr algn="ctr" defTabSz="407571" rtl="1" eaLnBrk="1" fontAlgn="base" hangingPunct="0">
              <a:lnSpc>
                <a:spcPct val="93000"/>
              </a:lnSpc>
              <a:spcBef>
                <a:spcPct val="0"/>
              </a:spcBef>
              <a:spcAft>
                <a:spcPct val="0"/>
              </a:spcAft>
              <a:buSzPct val="100000"/>
            </a:pPr>
            <a:r>
              <a:rPr lang="ar-EG" sz="3000" b="1" dirty="0">
                <a:solidFill>
                  <a:srgbClr val="FFFFFF"/>
                </a:solidFill>
              </a:rPr>
              <a:t>عمي</a:t>
            </a:r>
            <a:r>
              <a:rPr lang="ar-EG" sz="3000" b="1" dirty="0" smtClean="0">
                <a:solidFill>
                  <a:srgbClr val="FFFFFF"/>
                </a:solidFill>
              </a:rPr>
              <a:t>“</a:t>
            </a:r>
            <a:endParaRPr lang="ar-EG" sz="3000" b="1" dirty="0">
              <a:solidFill>
                <a:srgbClr val="FFFFFF"/>
              </a:solidFill>
            </a:endParaRPr>
          </a:p>
        </p:txBody>
      </p:sp>
      <p:sp>
        <p:nvSpPr>
          <p:cNvPr id="11" name="AutoShape 5"/>
          <p:cNvSpPr>
            <a:spLocks noChangeArrowheads="1"/>
          </p:cNvSpPr>
          <p:nvPr/>
        </p:nvSpPr>
        <p:spPr bwMode="auto">
          <a:xfrm>
            <a:off x="7930593" y="2111933"/>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a:solidFill>
                  <a:srgbClr val="FFFFFF"/>
                </a:solidFill>
                <a:latin typeface="Arial Black" panose="020B0A04020102020204" pitchFamily="34" charset="0"/>
              </a:rPr>
              <a:t>1</a:t>
            </a:r>
          </a:p>
        </p:txBody>
      </p:sp>
      <p:sp>
        <p:nvSpPr>
          <p:cNvPr id="12" name="AutoShape 6"/>
          <p:cNvSpPr>
            <a:spLocks noChangeArrowheads="1"/>
          </p:cNvSpPr>
          <p:nvPr/>
        </p:nvSpPr>
        <p:spPr bwMode="auto">
          <a:xfrm>
            <a:off x="7930593" y="3857941"/>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2</a:t>
            </a:r>
          </a:p>
        </p:txBody>
      </p:sp>
      <p:sp>
        <p:nvSpPr>
          <p:cNvPr id="13" name="AutoShape 7"/>
          <p:cNvSpPr>
            <a:spLocks noChangeArrowheads="1"/>
          </p:cNvSpPr>
          <p:nvPr/>
        </p:nvSpPr>
        <p:spPr bwMode="auto">
          <a:xfrm>
            <a:off x="7930593" y="520853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3</a:t>
            </a:r>
          </a:p>
        </p:txBody>
      </p:sp>
    </p:spTree>
    <p:extLst>
      <p:ext uri="{BB962C8B-B14F-4D97-AF65-F5344CB8AC3E}">
        <p14:creationId xmlns:p14="http://schemas.microsoft.com/office/powerpoint/2010/main" xmlns="" val="114370878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1"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b="1" dirty="0" smtClean="0">
                <a:solidFill>
                  <a:srgbClr val="FFFFFF"/>
                </a:solidFill>
                <a:latin typeface="Arial" panose="020B0604020202020204" pitchFamily="34" charset="0"/>
                <a:ea typeface="SimSun" panose="02010600030101010101" pitchFamily="2" charset="-122"/>
              </a:rPr>
              <a:t>تمرين</a:t>
            </a:r>
            <a:endParaRPr lang="ar-EG" sz="5000" b="1"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22383183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evel 4"/>
          <p:cNvSpPr/>
          <p:nvPr/>
        </p:nvSpPr>
        <p:spPr bwMode="auto">
          <a:xfrm>
            <a:off x="-12526" y="0"/>
            <a:ext cx="9156526" cy="6858000"/>
          </a:xfrm>
          <a:prstGeom prst="bevel">
            <a:avLst/>
          </a:prstGeom>
          <a:gradFill>
            <a:gsLst>
              <a:gs pos="0">
                <a:srgbClr val="CC0099">
                  <a:lumMod val="89000"/>
                  <a:lumOff val="11000"/>
                  <a:alpha val="55000"/>
                </a:srgbClr>
              </a:gs>
              <a:gs pos="50000">
                <a:srgbClr val="CC00CC"/>
              </a:gs>
              <a:gs pos="100000">
                <a:srgbClr val="003399">
                  <a:alpha val="44000"/>
                </a:srgb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fontAlgn="base">
              <a:spcBef>
                <a:spcPct val="0"/>
              </a:spcBef>
              <a:spcAft>
                <a:spcPct val="0"/>
              </a:spcAft>
            </a:pPr>
            <a:r>
              <a:rPr lang="ar-EG" sz="2600" b="1" dirty="0">
                <a:solidFill>
                  <a:schemeClr val="bg1"/>
                </a:solidFill>
                <a:latin typeface="Arial" pitchFamily="34" charset="0"/>
                <a:ea typeface="SimSun" pitchFamily="2" charset="-122"/>
              </a:rPr>
              <a:t>تخيل أنك كاتب روائي أو مخرج سينمائي وطلب منك أن تكتب سيناريو أو قصة تكون أنت من يمثل دور البطولة فيه وتكون في بداية الفيلم الكاميرا تلتقط فيه صور لك وأنت تجلس على مكتبك في عام </a:t>
            </a:r>
            <a:r>
              <a:rPr lang="ar-EG" sz="2600" b="1" dirty="0" smtClean="0">
                <a:solidFill>
                  <a:schemeClr val="bg1"/>
                </a:solidFill>
                <a:latin typeface="Arial" pitchFamily="34" charset="0"/>
                <a:ea typeface="SimSun" pitchFamily="2" charset="-122"/>
              </a:rPr>
              <a:t>2013وقد </a:t>
            </a:r>
            <a:r>
              <a:rPr lang="ar-EG" sz="2600" b="1" dirty="0">
                <a:solidFill>
                  <a:schemeClr val="bg1"/>
                </a:solidFill>
                <a:latin typeface="Arial" pitchFamily="34" charset="0"/>
                <a:ea typeface="SimSun" pitchFamily="2" charset="-122"/>
              </a:rPr>
              <a:t>حققت حلمك في الوظيفة والمكانة التي كنت تتمناها.</a:t>
            </a:r>
          </a:p>
          <a:p>
            <a:pPr algn="ctr" rtl="1" fontAlgn="base">
              <a:spcBef>
                <a:spcPct val="0"/>
              </a:spcBef>
              <a:spcAft>
                <a:spcPct val="0"/>
              </a:spcAft>
            </a:pPr>
            <a:r>
              <a:rPr lang="ar-EG" sz="2600" b="1" dirty="0">
                <a:solidFill>
                  <a:schemeClr val="bg1"/>
                </a:solidFill>
                <a:latin typeface="Arial" pitchFamily="34" charset="0"/>
                <a:ea typeface="SimSun" pitchFamily="2" charset="-122"/>
              </a:rPr>
              <a:t>ومن ثم يبدأ معك لقاء تلفزيوني أو صحفي أو حوار مع صديق ضع الحوار الذي يتناسب مع أحداث قصتك تحكي من خلاله أهم المراحل التي مررت بها وأهم المهارات والقدرات التي كان لها السبب في وصولك إلى مرادك بعد توفيق الله سبحانه وتعالى وأبدع في صياغة وتقمص الدور وصناعة الأحداث ولا مانع من إضافة الدراما*؛ خاصةً فيما يتعلق فيها بالتحليل للوقائع والأحداث التي يعيشها البطل خلال قصة الفلم.</a:t>
            </a:r>
          </a:p>
          <a:p>
            <a:pPr algn="ctr" rtl="1" fontAlgn="base">
              <a:spcBef>
                <a:spcPct val="0"/>
              </a:spcBef>
              <a:spcAft>
                <a:spcPct val="0"/>
              </a:spcAft>
            </a:pPr>
            <a:r>
              <a:rPr lang="ar-EG" sz="2600" b="1" dirty="0">
                <a:solidFill>
                  <a:schemeClr val="bg1"/>
                </a:solidFill>
                <a:latin typeface="Arial" pitchFamily="34" charset="0"/>
                <a:ea typeface="SimSun" pitchFamily="2" charset="-122"/>
              </a:rPr>
              <a:t>أرجوا أن تؤجل الأحداث الرومانسية والعلاقات العاطفية إلى أجزاء أخرى من </a:t>
            </a:r>
            <a:r>
              <a:rPr lang="ar-EG" sz="2600" b="1" dirty="0" smtClean="0">
                <a:solidFill>
                  <a:schemeClr val="bg1"/>
                </a:solidFill>
                <a:latin typeface="Arial" pitchFamily="34" charset="0"/>
                <a:ea typeface="SimSun" pitchFamily="2" charset="-122"/>
              </a:rPr>
              <a:t>القصة </a:t>
            </a:r>
            <a:endParaRPr lang="ar-EG" sz="2600" b="1" dirty="0">
              <a:solidFill>
                <a:schemeClr val="bg1"/>
              </a:solidFill>
              <a:latin typeface="Arial" pitchFamily="34" charset="0"/>
              <a:ea typeface="SimSun" pitchFamily="2" charset="-122"/>
            </a:endParaRPr>
          </a:p>
          <a:p>
            <a:pPr algn="ctr" rtl="1" fontAlgn="base">
              <a:spcBef>
                <a:spcPct val="0"/>
              </a:spcBef>
              <a:spcAft>
                <a:spcPct val="0"/>
              </a:spcAft>
            </a:pPr>
            <a:endParaRPr lang="ar-EG" sz="2600" b="1" dirty="0">
              <a:solidFill>
                <a:schemeClr val="bg1"/>
              </a:solidFill>
              <a:latin typeface="Arial" pitchFamily="34" charset="0"/>
              <a:ea typeface="SimSun" pitchFamily="2" charset="-122"/>
            </a:endParaRPr>
          </a:p>
        </p:txBody>
      </p:sp>
    </p:spTree>
    <p:extLst>
      <p:ext uri="{BB962C8B-B14F-4D97-AF65-F5344CB8AC3E}">
        <p14:creationId xmlns:p14="http://schemas.microsoft.com/office/powerpoint/2010/main" xmlns="" val="359402655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اذا لو لم يتم تحفيزك من الآخرين؟</a:t>
            </a:r>
          </a:p>
        </p:txBody>
      </p:sp>
    </p:spTree>
    <p:extLst>
      <p:ext uri="{BB962C8B-B14F-4D97-AF65-F5344CB8AC3E}">
        <p14:creationId xmlns:p14="http://schemas.microsoft.com/office/powerpoint/2010/main" xmlns="" val="426105326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381642" y="609600"/>
            <a:ext cx="7131915" cy="1528095"/>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من الخطأ أن تنتظر عبارات الإطراء والمديح من</a:t>
            </a:r>
          </a:p>
          <a:p>
            <a:pPr lvl="0" algn="ctr" rtl="1"/>
            <a:r>
              <a:rPr lang="ar-SA" sz="3000" b="1" dirty="0">
                <a:solidFill>
                  <a:schemeClr val="accent3"/>
                </a:solidFill>
              </a:rPr>
              <a:t>الآخرين سواء من المديرين والمسئولين أو من</a:t>
            </a:r>
          </a:p>
          <a:p>
            <a:pPr lvl="0" algn="ctr" rtl="1"/>
            <a:r>
              <a:rPr lang="ar-SA" sz="3000" b="1" dirty="0">
                <a:solidFill>
                  <a:schemeClr val="accent3"/>
                </a:solidFill>
              </a:rPr>
              <a:t>المدرسين أو حتى الأصدقاء والأقرباء و الوالدين</a:t>
            </a:r>
            <a:endParaRPr lang="en-US" sz="3000" b="1" dirty="0">
              <a:solidFill>
                <a:schemeClr val="accent3"/>
              </a:solidFill>
            </a:endParaRPr>
          </a:p>
        </p:txBody>
      </p:sp>
      <p:sp>
        <p:nvSpPr>
          <p:cNvPr id="9" name="AutoShape 2"/>
          <p:cNvSpPr>
            <a:spLocks noChangeArrowheads="1"/>
          </p:cNvSpPr>
          <p:nvPr/>
        </p:nvSpPr>
        <p:spPr bwMode="auto">
          <a:xfrm>
            <a:off x="381001" y="2542989"/>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لا تبرمج عقلك الباطن على أن تستجيب لردات</a:t>
            </a:r>
          </a:p>
          <a:p>
            <a:pPr algn="ctr" defTabSz="407571" rtl="1" eaLnBrk="1" fontAlgn="base" hangingPunct="0">
              <a:lnSpc>
                <a:spcPct val="93000"/>
              </a:lnSpc>
              <a:spcBef>
                <a:spcPct val="0"/>
              </a:spcBef>
              <a:spcAft>
                <a:spcPct val="0"/>
              </a:spcAft>
              <a:buSzPct val="100000"/>
            </a:pPr>
            <a:r>
              <a:rPr lang="ar-EG" sz="3000" b="1" dirty="0">
                <a:solidFill>
                  <a:srgbClr val="FFFFFF"/>
                </a:solidFill>
              </a:rPr>
              <a:t>الفعل الخارجية </a:t>
            </a:r>
          </a:p>
        </p:txBody>
      </p:sp>
      <p:sp>
        <p:nvSpPr>
          <p:cNvPr id="10" name="AutoShape 3"/>
          <p:cNvSpPr>
            <a:spLocks noChangeArrowheads="1"/>
          </p:cNvSpPr>
          <p:nvPr/>
        </p:nvSpPr>
        <p:spPr bwMode="auto">
          <a:xfrm>
            <a:off x="381001" y="3888425"/>
            <a:ext cx="7135438" cy="992470"/>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رأي الآخرين عنك ليس </a:t>
            </a:r>
            <a:r>
              <a:rPr lang="ar-EG" sz="3000" b="1" dirty="0" smtClean="0">
                <a:solidFill>
                  <a:srgbClr val="FFFFFF"/>
                </a:solidFill>
              </a:rPr>
              <a:t>بالضرورة رأيك </a:t>
            </a:r>
            <a:r>
              <a:rPr lang="ar-EG" sz="3000" b="1" dirty="0">
                <a:solidFill>
                  <a:srgbClr val="FFFFFF"/>
                </a:solidFill>
              </a:rPr>
              <a:t>عن نفسك </a:t>
            </a:r>
            <a:endParaRPr lang="ar-EG" sz="3000" b="1" dirty="0" smtClean="0">
              <a:solidFill>
                <a:srgbClr val="FFFFFF"/>
              </a:solidFill>
            </a:endParaRPr>
          </a:p>
          <a:p>
            <a:pPr algn="ctr" defTabSz="407571" rtl="1" eaLnBrk="1" fontAlgn="base" hangingPunct="0">
              <a:lnSpc>
                <a:spcPct val="93000"/>
              </a:lnSpc>
              <a:spcBef>
                <a:spcPct val="0"/>
              </a:spcBef>
              <a:spcAft>
                <a:spcPct val="0"/>
              </a:spcAft>
              <a:buSzPct val="100000"/>
            </a:pPr>
            <a:r>
              <a:rPr lang="ar-EG" sz="3000" b="1" dirty="0" smtClean="0">
                <a:solidFill>
                  <a:srgbClr val="FFFFFF"/>
                </a:solidFill>
              </a:rPr>
              <a:t>مئة </a:t>
            </a:r>
            <a:r>
              <a:rPr lang="ar-EG" sz="3000" b="1" dirty="0">
                <a:solidFill>
                  <a:srgbClr val="FFFFFF"/>
                </a:solidFill>
              </a:rPr>
              <a:t>بالمائة </a:t>
            </a:r>
          </a:p>
        </p:txBody>
      </p:sp>
      <p:sp>
        <p:nvSpPr>
          <p:cNvPr id="11" name="AutoShape 5"/>
          <p:cNvSpPr>
            <a:spLocks noChangeArrowheads="1"/>
          </p:cNvSpPr>
          <p:nvPr/>
        </p:nvSpPr>
        <p:spPr bwMode="auto">
          <a:xfrm>
            <a:off x="7930593" y="892733"/>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a:solidFill>
                  <a:srgbClr val="FFFFFF"/>
                </a:solidFill>
                <a:latin typeface="Arial Black" panose="020B0A04020102020204" pitchFamily="34" charset="0"/>
              </a:rPr>
              <a:t>1</a:t>
            </a:r>
          </a:p>
        </p:txBody>
      </p:sp>
      <p:sp>
        <p:nvSpPr>
          <p:cNvPr id="12" name="AutoShape 6"/>
          <p:cNvSpPr>
            <a:spLocks noChangeArrowheads="1"/>
          </p:cNvSpPr>
          <p:nvPr/>
        </p:nvSpPr>
        <p:spPr bwMode="auto">
          <a:xfrm>
            <a:off x="7930593" y="2638741"/>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2</a:t>
            </a:r>
          </a:p>
        </p:txBody>
      </p:sp>
      <p:sp>
        <p:nvSpPr>
          <p:cNvPr id="13" name="AutoShape 7"/>
          <p:cNvSpPr>
            <a:spLocks noChangeArrowheads="1"/>
          </p:cNvSpPr>
          <p:nvPr/>
        </p:nvSpPr>
        <p:spPr bwMode="auto">
          <a:xfrm>
            <a:off x="7930593" y="3989338"/>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3</a:t>
            </a:r>
          </a:p>
        </p:txBody>
      </p:sp>
      <p:sp>
        <p:nvSpPr>
          <p:cNvPr id="14" name="AutoShape 2"/>
          <p:cNvSpPr>
            <a:spLocks noChangeArrowheads="1"/>
          </p:cNvSpPr>
          <p:nvPr/>
        </p:nvSpPr>
        <p:spPr bwMode="auto">
          <a:xfrm>
            <a:off x="381000" y="52820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أنت أعلم بنفسك </a:t>
            </a:r>
            <a:r>
              <a:rPr lang="ar-EG" sz="3000" b="1" dirty="0" smtClean="0">
                <a:solidFill>
                  <a:srgbClr val="FFFFFF"/>
                </a:solidFill>
              </a:rPr>
              <a:t>لذلك حفزها </a:t>
            </a:r>
            <a:r>
              <a:rPr lang="ar-EG" sz="3000" b="1" dirty="0">
                <a:solidFill>
                  <a:srgbClr val="FFFFFF"/>
                </a:solidFill>
              </a:rPr>
              <a:t>بطريقتك تحفيزا ذاتيا</a:t>
            </a:r>
          </a:p>
        </p:txBody>
      </p:sp>
      <p:sp>
        <p:nvSpPr>
          <p:cNvPr id="15" name="AutoShape 6"/>
          <p:cNvSpPr>
            <a:spLocks noChangeArrowheads="1"/>
          </p:cNvSpPr>
          <p:nvPr/>
        </p:nvSpPr>
        <p:spPr bwMode="auto">
          <a:xfrm>
            <a:off x="7930592" y="5377846"/>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4</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3188302909"/>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ما هو التحفيز الذاتي</a:t>
            </a:r>
          </a:p>
        </p:txBody>
      </p:sp>
    </p:spTree>
    <p:extLst>
      <p:ext uri="{BB962C8B-B14F-4D97-AF65-F5344CB8AC3E}">
        <p14:creationId xmlns:p14="http://schemas.microsoft.com/office/powerpoint/2010/main" xmlns="" val="2888979499"/>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كيف تحفز نفسك</a:t>
            </a:r>
            <a:r>
              <a:rPr lang="ar-EG" sz="5000" dirty="0" smtClean="0">
                <a:solidFill>
                  <a:srgbClr val="FFFFFF"/>
                </a:solidFill>
                <a:latin typeface="Arial" panose="020B0604020202020204" pitchFamily="34" charset="0"/>
                <a:ea typeface="SimSun" panose="02010600030101010101" pitchFamily="2" charset="-122"/>
              </a:rPr>
              <a:t>؟</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08646184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EG" sz="4000" b="1" dirty="0">
                <a:solidFill>
                  <a:schemeClr val="accent3"/>
                </a:solidFill>
              </a:rPr>
              <a:t>كيف تحفز نفسك</a:t>
            </a:r>
            <a:r>
              <a:rPr lang="ar-EG" sz="4000" b="1" dirty="0" smtClean="0">
                <a:solidFill>
                  <a:schemeClr val="accent3"/>
                </a:solidFill>
              </a:rPr>
              <a:t>؟</a:t>
            </a:r>
            <a:endParaRPr lang="ar-SA" sz="4000" b="1" dirty="0">
              <a:solidFill>
                <a:schemeClr val="accent3"/>
              </a:solidFill>
            </a:endParaRPr>
          </a:p>
        </p:txBody>
      </p:sp>
      <p:sp>
        <p:nvSpPr>
          <p:cNvPr id="8" name="AutoShape 1"/>
          <p:cNvSpPr>
            <a:spLocks noChangeArrowheads="1"/>
          </p:cNvSpPr>
          <p:nvPr/>
        </p:nvSpPr>
        <p:spPr bwMode="auto">
          <a:xfrm>
            <a:off x="381642" y="1443705"/>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عن طريق الألفاظ والكلمات والأقوال التشجيعية</a:t>
            </a:r>
          </a:p>
          <a:p>
            <a:pPr lvl="0" algn="ctr" rtl="1"/>
            <a:r>
              <a:rPr lang="ar-SA" sz="3000" b="1" dirty="0">
                <a:solidFill>
                  <a:schemeClr val="accent3"/>
                </a:solidFill>
              </a:rPr>
              <a:t>لنفسك </a:t>
            </a:r>
            <a:endParaRPr lang="en-US" sz="3000" b="1" dirty="0">
              <a:solidFill>
                <a:schemeClr val="accent3"/>
              </a:solidFill>
            </a:endParaRPr>
          </a:p>
        </p:txBody>
      </p:sp>
      <p:sp>
        <p:nvSpPr>
          <p:cNvPr id="9" name="AutoShape 2"/>
          <p:cNvSpPr>
            <a:spLocks noChangeArrowheads="1"/>
          </p:cNvSpPr>
          <p:nvPr/>
        </p:nvSpPr>
        <p:spPr bwMode="auto">
          <a:xfrm>
            <a:off x="381001" y="26670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حيث تبرمج عقلك الباطن بمجرد الاعتقاد</a:t>
            </a:r>
          </a:p>
          <a:p>
            <a:pPr algn="ctr" defTabSz="407571" rtl="1" eaLnBrk="1" fontAlgn="base" hangingPunct="0">
              <a:lnSpc>
                <a:spcPct val="93000"/>
              </a:lnSpc>
              <a:spcBef>
                <a:spcPct val="0"/>
              </a:spcBef>
              <a:spcAft>
                <a:spcPct val="0"/>
              </a:spcAft>
              <a:buSzPct val="100000"/>
            </a:pPr>
            <a:r>
              <a:rPr lang="ar-EG" sz="3000" b="1" dirty="0">
                <a:solidFill>
                  <a:srgbClr val="FFFFFF"/>
                </a:solidFill>
              </a:rPr>
              <a:t>بها </a:t>
            </a:r>
            <a:r>
              <a:rPr lang="ar-EG" sz="3000" b="1" dirty="0" smtClean="0">
                <a:solidFill>
                  <a:srgbClr val="FFFFFF"/>
                </a:solidFill>
              </a:rPr>
              <a:t>وتكراراها </a:t>
            </a:r>
            <a:r>
              <a:rPr lang="ar-EG" sz="3000" b="1" dirty="0">
                <a:solidFill>
                  <a:srgbClr val="FFFFFF"/>
                </a:solidFill>
              </a:rPr>
              <a:t>ستجد أنها تقوي الدافعية لديك</a:t>
            </a:r>
            <a:endParaRPr lang="en-US" sz="3000" b="1" dirty="0">
              <a:solidFill>
                <a:srgbClr val="FFFFFF"/>
              </a:solidFill>
            </a:endParaRPr>
          </a:p>
        </p:txBody>
      </p:sp>
      <p:sp>
        <p:nvSpPr>
          <p:cNvPr id="10" name="AutoShape 3"/>
          <p:cNvSpPr>
            <a:spLocks noChangeArrowheads="1"/>
          </p:cNvSpPr>
          <p:nvPr/>
        </p:nvSpPr>
        <p:spPr bwMode="auto">
          <a:xfrm>
            <a:off x="381001" y="3962400"/>
            <a:ext cx="7135438" cy="1905000"/>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عن طريق مكافئة نفسك عند أي نجاح أو مجهود</a:t>
            </a:r>
          </a:p>
          <a:p>
            <a:pPr algn="ctr" defTabSz="407571" rtl="1" eaLnBrk="1" fontAlgn="base" hangingPunct="0">
              <a:lnSpc>
                <a:spcPct val="93000"/>
              </a:lnSpc>
              <a:spcBef>
                <a:spcPct val="0"/>
              </a:spcBef>
              <a:spcAft>
                <a:spcPct val="0"/>
              </a:spcAft>
              <a:buSzPct val="100000"/>
            </a:pPr>
            <a:r>
              <a:rPr lang="ar-EG" sz="3000" b="1" dirty="0">
                <a:solidFill>
                  <a:srgbClr val="FFFFFF"/>
                </a:solidFill>
              </a:rPr>
              <a:t>يستحق الإطراء بأن تشتري لنفسك هدية ( كتاب /</a:t>
            </a:r>
          </a:p>
          <a:p>
            <a:pPr algn="ctr" defTabSz="407571" rtl="1" eaLnBrk="1" fontAlgn="base" hangingPunct="0">
              <a:lnSpc>
                <a:spcPct val="93000"/>
              </a:lnSpc>
              <a:spcBef>
                <a:spcPct val="0"/>
              </a:spcBef>
              <a:spcAft>
                <a:spcPct val="0"/>
              </a:spcAft>
              <a:buSzPct val="100000"/>
            </a:pPr>
            <a:r>
              <a:rPr lang="ar-EG" sz="3000" b="1" dirty="0">
                <a:solidFill>
                  <a:srgbClr val="FFFFFF"/>
                </a:solidFill>
              </a:rPr>
              <a:t>دخول دورة تدريبية / أقراص كمبيوتر مضغوطة</a:t>
            </a:r>
          </a:p>
          <a:p>
            <a:pPr algn="ctr" defTabSz="407571" rtl="1" eaLnBrk="1" fontAlgn="base" hangingPunct="0">
              <a:lnSpc>
                <a:spcPct val="93000"/>
              </a:lnSpc>
              <a:spcBef>
                <a:spcPct val="0"/>
              </a:spcBef>
              <a:spcAft>
                <a:spcPct val="0"/>
              </a:spcAft>
              <a:buSzPct val="100000"/>
            </a:pPr>
            <a:r>
              <a:rPr lang="ar-EG" sz="3000" b="1" dirty="0">
                <a:solidFill>
                  <a:srgbClr val="FFFFFF"/>
                </a:solidFill>
              </a:rPr>
              <a:t>تعليمية / الذهاب في رحلة .. الخ</a:t>
            </a:r>
            <a:r>
              <a:rPr lang="ar-EG" sz="3000" b="1" dirty="0" smtClean="0">
                <a:solidFill>
                  <a:srgbClr val="FFFFFF"/>
                </a:solidFill>
              </a:rPr>
              <a:t>)</a:t>
            </a:r>
            <a:endParaRPr lang="ar-EG" sz="3000" b="1" dirty="0">
              <a:solidFill>
                <a:srgbClr val="FFFFFF"/>
              </a:solidFill>
            </a:endParaRPr>
          </a:p>
        </p:txBody>
      </p:sp>
      <p:sp>
        <p:nvSpPr>
          <p:cNvPr id="11" name="AutoShape 5"/>
          <p:cNvSpPr>
            <a:spLocks noChangeArrowheads="1"/>
          </p:cNvSpPr>
          <p:nvPr/>
        </p:nvSpPr>
        <p:spPr bwMode="auto">
          <a:xfrm>
            <a:off x="7930593" y="15240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a:solidFill>
                  <a:srgbClr val="FFFFFF"/>
                </a:solidFill>
                <a:latin typeface="Arial Black" panose="020B0A04020102020204" pitchFamily="34" charset="0"/>
              </a:rPr>
              <a:t>1</a:t>
            </a:r>
          </a:p>
        </p:txBody>
      </p:sp>
      <p:sp>
        <p:nvSpPr>
          <p:cNvPr id="12" name="AutoShape 6"/>
          <p:cNvSpPr>
            <a:spLocks noChangeArrowheads="1"/>
          </p:cNvSpPr>
          <p:nvPr/>
        </p:nvSpPr>
        <p:spPr bwMode="auto">
          <a:xfrm>
            <a:off x="7930593" y="2762752"/>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2</a:t>
            </a:r>
          </a:p>
        </p:txBody>
      </p:sp>
      <p:sp>
        <p:nvSpPr>
          <p:cNvPr id="13" name="AutoShape 7"/>
          <p:cNvSpPr>
            <a:spLocks noChangeArrowheads="1"/>
          </p:cNvSpPr>
          <p:nvPr/>
        </p:nvSpPr>
        <p:spPr bwMode="auto">
          <a:xfrm>
            <a:off x="7930593" y="4495800"/>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3</a:t>
            </a:r>
          </a:p>
        </p:txBody>
      </p:sp>
    </p:spTree>
    <p:extLst>
      <p:ext uri="{BB962C8B-B14F-4D97-AF65-F5344CB8AC3E}">
        <p14:creationId xmlns:p14="http://schemas.microsoft.com/office/powerpoint/2010/main" xmlns="" val="583954863"/>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381642" y="1443705"/>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حدد أهدافك في الحياة و اكتبها، فبدون معرفة هدفك المنشود لن يكون لديك خطة للوصول إليه</a:t>
            </a:r>
            <a:endParaRPr lang="en-US" sz="3000" b="1" dirty="0">
              <a:solidFill>
                <a:schemeClr val="accent3"/>
              </a:solidFill>
            </a:endParaRPr>
          </a:p>
        </p:txBody>
      </p:sp>
      <p:sp>
        <p:nvSpPr>
          <p:cNvPr id="9" name="AutoShape 2"/>
          <p:cNvSpPr>
            <a:spLocks noChangeArrowheads="1"/>
          </p:cNvSpPr>
          <p:nvPr/>
        </p:nvSpPr>
        <p:spPr bwMode="auto">
          <a:xfrm>
            <a:off x="381001" y="2743200"/>
            <a:ext cx="7135438" cy="131969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smtClean="0">
                <a:solidFill>
                  <a:srgbClr val="FFFFFF"/>
                </a:solidFill>
              </a:rPr>
              <a:t>عن طريق مكافأة نفسك عند أي نجاح أو مجهود يستحق الاطراء بأن تشتري لنفسك هدية (كتاب ،القيام برحلة استجمام في مكان تحبه...)</a:t>
            </a:r>
            <a:endParaRPr lang="en-US" sz="3000" b="1" dirty="0">
              <a:solidFill>
                <a:srgbClr val="FFFFFF"/>
              </a:solidFill>
            </a:endParaRPr>
          </a:p>
        </p:txBody>
      </p:sp>
      <p:sp>
        <p:nvSpPr>
          <p:cNvPr id="10" name="AutoShape 3"/>
          <p:cNvSpPr>
            <a:spLocks noChangeArrowheads="1"/>
          </p:cNvSpPr>
          <p:nvPr/>
        </p:nvSpPr>
        <p:spPr bwMode="auto">
          <a:xfrm>
            <a:off x="381642" y="4419600"/>
            <a:ext cx="7135438" cy="969438"/>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عن طريق تعلم كل ما هو جديد في تحقيق نتائج حيث أن نتائجك هي من سيتحدث عنك ويثني عليك</a:t>
            </a:r>
          </a:p>
        </p:txBody>
      </p:sp>
      <p:sp>
        <p:nvSpPr>
          <p:cNvPr id="11" name="AutoShape 5"/>
          <p:cNvSpPr>
            <a:spLocks noChangeArrowheads="1"/>
          </p:cNvSpPr>
          <p:nvPr/>
        </p:nvSpPr>
        <p:spPr bwMode="auto">
          <a:xfrm>
            <a:off x="7930593" y="15240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4</a:t>
            </a:r>
            <a:endParaRPr lang="en-US" sz="1996" b="1" dirty="0">
              <a:solidFill>
                <a:srgbClr val="FFFFFF"/>
              </a:solidFill>
              <a:latin typeface="Arial Black" panose="020B0A04020102020204" pitchFamily="34" charset="0"/>
            </a:endParaRPr>
          </a:p>
        </p:txBody>
      </p:sp>
      <p:sp>
        <p:nvSpPr>
          <p:cNvPr id="12" name="AutoShape 6"/>
          <p:cNvSpPr>
            <a:spLocks noChangeArrowheads="1"/>
          </p:cNvSpPr>
          <p:nvPr/>
        </p:nvSpPr>
        <p:spPr bwMode="auto">
          <a:xfrm>
            <a:off x="7930593" y="3015646"/>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5</a:t>
            </a:r>
            <a:endParaRPr lang="en-US" sz="1996" b="1" dirty="0">
              <a:solidFill>
                <a:srgbClr val="FFFFFF"/>
              </a:solidFill>
              <a:latin typeface="Arial Black" panose="020B0A04020102020204" pitchFamily="34" charset="0"/>
            </a:endParaRPr>
          </a:p>
        </p:txBody>
      </p:sp>
      <p:sp>
        <p:nvSpPr>
          <p:cNvPr id="13" name="AutoShape 7"/>
          <p:cNvSpPr>
            <a:spLocks noChangeArrowheads="1"/>
          </p:cNvSpPr>
          <p:nvPr/>
        </p:nvSpPr>
        <p:spPr bwMode="auto">
          <a:xfrm>
            <a:off x="7930593" y="4495800"/>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6</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238481092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381642" y="914400"/>
            <a:ext cx="7131915" cy="204584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المرونة. يجب أن تتحلى بالمرونة في وضع الاهداف والتعامل مع خططك وستجد أن هناك أهدافا لم تتحقق بسبب ظروف خارجية قاهرة أو بسبب أعداء النجاح فاجعل لديك خطة بديلة و ركز تحفيزك عليها</a:t>
            </a:r>
            <a:endParaRPr lang="en-US" sz="3000" b="1" dirty="0">
              <a:solidFill>
                <a:schemeClr val="accent3"/>
              </a:solidFill>
            </a:endParaRPr>
          </a:p>
        </p:txBody>
      </p:sp>
      <p:sp>
        <p:nvSpPr>
          <p:cNvPr id="9" name="AutoShape 2"/>
          <p:cNvSpPr>
            <a:spLocks noChangeArrowheads="1"/>
          </p:cNvSpPr>
          <p:nvPr/>
        </p:nvSpPr>
        <p:spPr bwMode="auto">
          <a:xfrm>
            <a:off x="381001" y="3429000"/>
            <a:ext cx="7135438" cy="238649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المتعة </a:t>
            </a:r>
            <a:r>
              <a:rPr lang="ar-EG" sz="3000" b="1" dirty="0" smtClean="0">
                <a:solidFill>
                  <a:srgbClr val="FFFFFF"/>
                </a:solidFill>
              </a:rPr>
              <a:t>لكي </a:t>
            </a:r>
            <a:r>
              <a:rPr lang="ar-EG" sz="3000" b="1" dirty="0">
                <a:solidFill>
                  <a:srgbClr val="FFFFFF"/>
                </a:solidFill>
              </a:rPr>
              <a:t>تحفز نفسك للقيام بعمل ما او البدء في خطوة محددة عليك بأن تقوم بشئ يجلب المتعة لك ويعطيك قدر من الطاقة والانطلاقة نحو تحقيق الهدف ... واعلم أن القلوب تمل كما تمل الأبدان (روحو عن قلوبكم ساعة بعد ساعة واعلمو أن القلب إذا أكره عمي</a:t>
            </a:r>
            <a:r>
              <a:rPr lang="ar-EG" sz="3000" b="1" dirty="0" smtClean="0">
                <a:solidFill>
                  <a:srgbClr val="FFFFFF"/>
                </a:solidFill>
              </a:rPr>
              <a:t>)</a:t>
            </a:r>
            <a:endParaRPr lang="ar-EG" sz="3000" b="1" dirty="0">
              <a:solidFill>
                <a:srgbClr val="FFFFFF"/>
              </a:solidFill>
            </a:endParaRPr>
          </a:p>
        </p:txBody>
      </p:sp>
      <p:sp>
        <p:nvSpPr>
          <p:cNvPr id="11" name="AutoShape 5"/>
          <p:cNvSpPr>
            <a:spLocks noChangeArrowheads="1"/>
          </p:cNvSpPr>
          <p:nvPr/>
        </p:nvSpPr>
        <p:spPr bwMode="auto">
          <a:xfrm>
            <a:off x="7930593" y="15240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7</a:t>
            </a:r>
            <a:endParaRPr lang="en-US" sz="1996" b="1" dirty="0">
              <a:solidFill>
                <a:srgbClr val="FFFFFF"/>
              </a:solidFill>
              <a:latin typeface="Arial Black" panose="020B0A04020102020204" pitchFamily="34" charset="0"/>
            </a:endParaRPr>
          </a:p>
        </p:txBody>
      </p:sp>
      <p:sp>
        <p:nvSpPr>
          <p:cNvPr id="12" name="AutoShape 6"/>
          <p:cNvSpPr>
            <a:spLocks noChangeArrowheads="1"/>
          </p:cNvSpPr>
          <p:nvPr/>
        </p:nvSpPr>
        <p:spPr bwMode="auto">
          <a:xfrm>
            <a:off x="7930593" y="4076076"/>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8</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1521616108"/>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381642" y="914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أقرأ كتب الناجحين وسيرهم </a:t>
            </a:r>
            <a:endParaRPr lang="en-US" sz="3000" b="1" dirty="0">
              <a:solidFill>
                <a:schemeClr val="accent3"/>
              </a:solidFill>
            </a:endParaRPr>
          </a:p>
        </p:txBody>
      </p:sp>
      <p:sp>
        <p:nvSpPr>
          <p:cNvPr id="9" name="AutoShape 2"/>
          <p:cNvSpPr>
            <a:spLocks noChangeArrowheads="1"/>
          </p:cNvSpPr>
          <p:nvPr/>
        </p:nvSpPr>
        <p:spPr bwMode="auto">
          <a:xfrm>
            <a:off x="381001" y="2137695"/>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ثقتك بنفسك </a:t>
            </a:r>
            <a:r>
              <a:rPr lang="ar-EG" sz="3000" b="1" dirty="0" smtClean="0">
                <a:solidFill>
                  <a:srgbClr val="FFFFFF"/>
                </a:solidFill>
              </a:rPr>
              <a:t>الثقة </a:t>
            </a:r>
            <a:r>
              <a:rPr lang="ar-EG" sz="3000" b="1" dirty="0">
                <a:solidFill>
                  <a:srgbClr val="FFFFFF"/>
                </a:solidFill>
              </a:rPr>
              <a:t>تساعدك في تحفيز ذاتك </a:t>
            </a:r>
            <a:endParaRPr lang="en-US" sz="3000" b="1" dirty="0">
              <a:solidFill>
                <a:srgbClr val="FFFFFF"/>
              </a:solidFill>
            </a:endParaRPr>
          </a:p>
        </p:txBody>
      </p:sp>
      <p:sp>
        <p:nvSpPr>
          <p:cNvPr id="10" name="AutoShape 3"/>
          <p:cNvSpPr>
            <a:spLocks noChangeArrowheads="1"/>
          </p:cNvSpPr>
          <p:nvPr/>
        </p:nvSpPr>
        <p:spPr bwMode="auto">
          <a:xfrm>
            <a:off x="381642" y="3585495"/>
            <a:ext cx="7135438" cy="969438"/>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فكر ببطء ونفذ بسرعة</a:t>
            </a:r>
          </a:p>
        </p:txBody>
      </p:sp>
      <p:sp>
        <p:nvSpPr>
          <p:cNvPr id="11" name="AutoShape 5"/>
          <p:cNvSpPr>
            <a:spLocks noChangeArrowheads="1"/>
          </p:cNvSpPr>
          <p:nvPr/>
        </p:nvSpPr>
        <p:spPr bwMode="auto">
          <a:xfrm>
            <a:off x="7930593" y="994695"/>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9</a:t>
            </a:r>
            <a:endParaRPr lang="en-US" sz="1996" b="1" dirty="0">
              <a:solidFill>
                <a:srgbClr val="FFFFFF"/>
              </a:solidFill>
              <a:latin typeface="Arial Black" panose="020B0A04020102020204" pitchFamily="34" charset="0"/>
            </a:endParaRPr>
          </a:p>
        </p:txBody>
      </p:sp>
      <p:sp>
        <p:nvSpPr>
          <p:cNvPr id="12" name="AutoShape 6"/>
          <p:cNvSpPr>
            <a:spLocks noChangeArrowheads="1"/>
          </p:cNvSpPr>
          <p:nvPr/>
        </p:nvSpPr>
        <p:spPr bwMode="auto">
          <a:xfrm>
            <a:off x="7930593" y="2233447"/>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10</a:t>
            </a:r>
            <a:endParaRPr lang="en-US" sz="1996" b="1" dirty="0">
              <a:solidFill>
                <a:srgbClr val="FFFFFF"/>
              </a:solidFill>
              <a:latin typeface="Arial Black" panose="020B0A04020102020204" pitchFamily="34" charset="0"/>
            </a:endParaRPr>
          </a:p>
        </p:txBody>
      </p:sp>
      <p:sp>
        <p:nvSpPr>
          <p:cNvPr id="13" name="AutoShape 7"/>
          <p:cNvSpPr>
            <a:spLocks noChangeArrowheads="1"/>
          </p:cNvSpPr>
          <p:nvPr/>
        </p:nvSpPr>
        <p:spPr bwMode="auto">
          <a:xfrm>
            <a:off x="7930593" y="3661695"/>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11</a:t>
            </a:r>
            <a:endParaRPr lang="en-US" sz="1996" b="1" dirty="0">
              <a:solidFill>
                <a:srgbClr val="FFFFFF"/>
              </a:solidFill>
              <a:latin typeface="Arial Black" panose="020B0A04020102020204" pitchFamily="34" charset="0"/>
            </a:endParaRPr>
          </a:p>
        </p:txBody>
      </p:sp>
      <p:sp>
        <p:nvSpPr>
          <p:cNvPr id="14" name="AutoShape 2"/>
          <p:cNvSpPr>
            <a:spLocks noChangeArrowheads="1"/>
          </p:cNvSpPr>
          <p:nvPr/>
        </p:nvSpPr>
        <p:spPr bwMode="auto">
          <a:xfrm>
            <a:off x="381000" y="4905189"/>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تحلّى بالإيمان، فالإيمان بالله سيجعلك تعلم ان كل ما يحدث هو فى مصلحتك و لذلك لن تفكر بسلبية</a:t>
            </a:r>
            <a:endParaRPr lang="en-US" sz="3000" b="1" dirty="0">
              <a:solidFill>
                <a:srgbClr val="FFFFFF"/>
              </a:solidFill>
            </a:endParaRPr>
          </a:p>
        </p:txBody>
      </p:sp>
      <p:sp>
        <p:nvSpPr>
          <p:cNvPr id="15" name="AutoShape 6"/>
          <p:cNvSpPr>
            <a:spLocks noChangeArrowheads="1"/>
          </p:cNvSpPr>
          <p:nvPr/>
        </p:nvSpPr>
        <p:spPr bwMode="auto">
          <a:xfrm>
            <a:off x="7930592" y="5000941"/>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GB" sz="1996" b="1" dirty="0" smtClean="0">
                <a:solidFill>
                  <a:srgbClr val="FFFFFF"/>
                </a:solidFill>
                <a:latin typeface="Arial Black" panose="020B0A04020102020204" pitchFamily="34" charset="0"/>
              </a:rPr>
              <a:t>12</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8633588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 </a:t>
            </a:r>
            <a:r>
              <a:rPr lang="ar-EG" sz="5000" dirty="0" smtClean="0">
                <a:solidFill>
                  <a:srgbClr val="FFFFFF"/>
                </a:solidFill>
                <a:latin typeface="Arial" panose="020B0604020202020204" pitchFamily="34" charset="0"/>
                <a:ea typeface="SimSun" panose="02010600030101010101" pitchFamily="2" charset="-122"/>
              </a:rPr>
              <a:t>متى تحفز </a:t>
            </a:r>
            <a:r>
              <a:rPr lang="ar-EG" sz="5000" dirty="0">
                <a:solidFill>
                  <a:srgbClr val="FFFFFF"/>
                </a:solidFill>
                <a:latin typeface="Arial" panose="020B0604020202020204" pitchFamily="34" charset="0"/>
                <a:ea typeface="SimSun" panose="02010600030101010101" pitchFamily="2" charset="-122"/>
              </a:rPr>
              <a:t>ذاتك؟ </a:t>
            </a:r>
          </a:p>
        </p:txBody>
      </p:sp>
    </p:spTree>
    <p:extLst>
      <p:ext uri="{BB962C8B-B14F-4D97-AF65-F5344CB8AC3E}">
        <p14:creationId xmlns:p14="http://schemas.microsoft.com/office/powerpoint/2010/main" xmlns="" val="1664808084"/>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2316885" y="304800"/>
            <a:ext cx="4541116"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EG" sz="4000" b="1" dirty="0" smtClean="0">
                <a:solidFill>
                  <a:schemeClr val="accent3"/>
                </a:solidFill>
              </a:rPr>
              <a:t>متى تحفز نفسك</a:t>
            </a:r>
            <a:endParaRPr lang="ar-SA" sz="4000" b="1" dirty="0">
              <a:solidFill>
                <a:schemeClr val="accent3"/>
              </a:solidFill>
            </a:endParaRPr>
          </a:p>
        </p:txBody>
      </p:sp>
      <p:sp>
        <p:nvSpPr>
          <p:cNvPr id="8" name="AutoShape 1"/>
          <p:cNvSpPr>
            <a:spLocks noChangeArrowheads="1"/>
          </p:cNvSpPr>
          <p:nvPr/>
        </p:nvSpPr>
        <p:spPr bwMode="auto">
          <a:xfrm>
            <a:off x="1018603" y="1772799"/>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عندما تشعر بإنخفاض طاقتك أو نشاطك أو حماسك لإنجازأعمالك و تحقيق طموحاتك</a:t>
            </a:r>
            <a:endParaRPr lang="en-US" sz="3000" b="1" dirty="0">
              <a:solidFill>
                <a:schemeClr val="accent3"/>
              </a:solidFill>
            </a:endParaRPr>
          </a:p>
        </p:txBody>
      </p:sp>
      <p:sp>
        <p:nvSpPr>
          <p:cNvPr id="9" name="AutoShape 2"/>
          <p:cNvSpPr>
            <a:spLocks noChangeArrowheads="1"/>
          </p:cNvSpPr>
          <p:nvPr/>
        </p:nvSpPr>
        <p:spPr bwMode="auto">
          <a:xfrm>
            <a:off x="1017962" y="3224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عندما تراودك مشاعر بأنه لا داعي ولا جدوى من تحقيق أهدافك</a:t>
            </a:r>
            <a:endParaRPr lang="en-US" sz="3000" b="1" dirty="0">
              <a:solidFill>
                <a:srgbClr val="FFFFFF"/>
              </a:solidFill>
            </a:endParaRPr>
          </a:p>
        </p:txBody>
      </p:sp>
      <p:sp>
        <p:nvSpPr>
          <p:cNvPr id="10" name="AutoShape 3"/>
          <p:cNvSpPr>
            <a:spLocks noChangeArrowheads="1"/>
          </p:cNvSpPr>
          <p:nvPr/>
        </p:nvSpPr>
        <p:spPr bwMode="auto">
          <a:xfrm>
            <a:off x="1017962" y="46724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تحفزنفسك كي تشجعها لمضاعفة مجهودك والاسراع في تحقيق أهدافك</a:t>
            </a:r>
          </a:p>
        </p:txBody>
      </p:sp>
    </p:spTree>
    <p:extLst>
      <p:ext uri="{BB962C8B-B14F-4D97-AF65-F5344CB8AC3E}">
        <p14:creationId xmlns:p14="http://schemas.microsoft.com/office/powerpoint/2010/main" xmlns="" val="279081617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12192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عندما تريد الاقدام على أي خطوة ترى أنها ناجحة وصاحبك إحساس بعدم قدرتك على القيام بها</a:t>
            </a:r>
            <a:endParaRPr lang="en-US" sz="3000" b="1" dirty="0">
              <a:solidFill>
                <a:schemeClr val="accent3"/>
              </a:solidFill>
            </a:endParaRPr>
          </a:p>
        </p:txBody>
      </p:sp>
      <p:sp>
        <p:nvSpPr>
          <p:cNvPr id="9" name="AutoShape 2"/>
          <p:cNvSpPr>
            <a:spLocks noChangeArrowheads="1"/>
          </p:cNvSpPr>
          <p:nvPr/>
        </p:nvSpPr>
        <p:spPr bwMode="auto">
          <a:xfrm>
            <a:off x="941762" y="26670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عندما تشعر بالامبالاة</a:t>
            </a:r>
            <a:endParaRPr lang="en-US" sz="3000" b="1" dirty="0">
              <a:solidFill>
                <a:srgbClr val="FFFFFF"/>
              </a:solidFill>
            </a:endParaRPr>
          </a:p>
        </p:txBody>
      </p:sp>
      <p:sp>
        <p:nvSpPr>
          <p:cNvPr id="10" name="AutoShape 3"/>
          <p:cNvSpPr>
            <a:spLocks noChangeArrowheads="1"/>
          </p:cNvSpPr>
          <p:nvPr/>
        </p:nvSpPr>
        <p:spPr bwMode="auto">
          <a:xfrm>
            <a:off x="941762" y="40628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عندما تشعر بالإكتئاب ، و لا ترى أي بريق أمل في الأفق</a:t>
            </a:r>
          </a:p>
        </p:txBody>
      </p:sp>
    </p:spTree>
    <p:extLst>
      <p:ext uri="{BB962C8B-B14F-4D97-AF65-F5344CB8AC3E}">
        <p14:creationId xmlns:p14="http://schemas.microsoft.com/office/powerpoint/2010/main" xmlns="" val="2078491699"/>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 تحكم في المؤثرات </a:t>
            </a:r>
            <a:r>
              <a:rPr lang="ar-EG" sz="5000" dirty="0" smtClean="0">
                <a:solidFill>
                  <a:srgbClr val="FFFFFF"/>
                </a:solidFill>
                <a:latin typeface="Arial" panose="020B0604020202020204" pitchFamily="34" charset="0"/>
                <a:ea typeface="SimSun" panose="02010600030101010101" pitchFamily="2" charset="-122"/>
              </a:rPr>
              <a:t>الداخلية</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10242150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14400"/>
            <a:ext cx="7131915" cy="15968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أن تقول لذاتك ألفاظا وأقوالا و عبارات تشجع بها نفسك.برمج عقلك الباطن بمجرد تكرارها و الاعتقاد بها ، ستجدها تقوي دافعيتك لتحقيق أهدافك </a:t>
            </a:r>
            <a:endParaRPr lang="en-US" sz="3000" b="1" dirty="0">
              <a:solidFill>
                <a:schemeClr val="accent3"/>
              </a:solidFill>
            </a:endParaRPr>
          </a:p>
        </p:txBody>
      </p:sp>
      <p:sp>
        <p:nvSpPr>
          <p:cNvPr id="9" name="AutoShape 2"/>
          <p:cNvSpPr>
            <a:spLocks noChangeArrowheads="1"/>
          </p:cNvSpPr>
          <p:nvPr/>
        </p:nvSpPr>
        <p:spPr bwMode="auto">
          <a:xfrm>
            <a:off x="941762" y="2947506"/>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توقف عن التحدث السلبي للنفس فإنه يقلل من ثقتك فى نفسك و من سعادتك فى حياتك</a:t>
            </a:r>
            <a:endParaRPr lang="en-US" sz="3000" b="1" dirty="0">
              <a:solidFill>
                <a:srgbClr val="FFFFFF"/>
              </a:solidFill>
            </a:endParaRPr>
          </a:p>
        </p:txBody>
      </p:sp>
      <p:sp>
        <p:nvSpPr>
          <p:cNvPr id="10" name="AutoShape 3"/>
          <p:cNvSpPr>
            <a:spLocks noChangeArrowheads="1"/>
          </p:cNvSpPr>
          <p:nvPr/>
        </p:nvSpPr>
        <p:spPr bwMode="auto">
          <a:xfrm>
            <a:off x="941762" y="4395306"/>
            <a:ext cx="7135438" cy="1472094"/>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فكّر </a:t>
            </a:r>
            <a:r>
              <a:rPr lang="ar-EG" sz="3000" b="1" dirty="0" smtClean="0">
                <a:solidFill>
                  <a:srgbClr val="FFFFFF"/>
                </a:solidFill>
              </a:rPr>
              <a:t>بإيجابية إن </a:t>
            </a:r>
            <a:r>
              <a:rPr lang="ar-EG" sz="3000" b="1" dirty="0">
                <a:solidFill>
                  <a:srgbClr val="FFFFFF"/>
                </a:solidFill>
              </a:rPr>
              <a:t>ما يجعلك تشعر بالسعادة أو الحماس </a:t>
            </a:r>
            <a:endParaRPr lang="ar-EG" sz="3000" b="1" dirty="0" smtClean="0">
              <a:solidFill>
                <a:srgbClr val="FFFFFF"/>
              </a:solidFill>
            </a:endParaRPr>
          </a:p>
          <a:p>
            <a:pPr algn="ctr" defTabSz="407571" rtl="1" eaLnBrk="1" fontAlgn="base" hangingPunct="0">
              <a:lnSpc>
                <a:spcPct val="93000"/>
              </a:lnSpc>
              <a:spcBef>
                <a:spcPct val="0"/>
              </a:spcBef>
              <a:spcAft>
                <a:spcPct val="0"/>
              </a:spcAft>
              <a:buSzPct val="100000"/>
            </a:pPr>
            <a:r>
              <a:rPr lang="ar-EG" sz="3000" b="1" dirty="0" smtClean="0">
                <a:solidFill>
                  <a:srgbClr val="FFFFFF"/>
                </a:solidFill>
              </a:rPr>
              <a:t>أو </a:t>
            </a:r>
            <a:r>
              <a:rPr lang="ar-EG" sz="3000" b="1" dirty="0">
                <a:solidFill>
                  <a:srgbClr val="FFFFFF"/>
                </a:solidFill>
              </a:rPr>
              <a:t>القوة عبارة عن مجرد أفكار ايجابية تزرعها أنت في داخلك و تتصرف وفقا لها</a:t>
            </a:r>
          </a:p>
        </p:txBody>
      </p:sp>
    </p:spTree>
    <p:extLst>
      <p:ext uri="{BB962C8B-B14F-4D97-AF65-F5344CB8AC3E}">
        <p14:creationId xmlns:p14="http://schemas.microsoft.com/office/powerpoint/2010/main" xmlns="" val="3785731860"/>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838200" y="615360"/>
            <a:ext cx="6523232" cy="908639"/>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200" b="1" dirty="0" smtClean="0">
                <a:solidFill>
                  <a:schemeClr val="accent3"/>
                </a:solidFill>
              </a:rPr>
              <a:t>التحفيز دفع الفرد لاتخاذ سلوك معين أو إيقافه </a:t>
            </a:r>
            <a:endParaRPr lang="ar-EG" sz="3200" b="1" dirty="0" smtClean="0">
              <a:solidFill>
                <a:schemeClr val="accent3"/>
              </a:solidFill>
            </a:endParaRPr>
          </a:p>
          <a:p>
            <a:pPr lvl="0" algn="ctr" rtl="1"/>
            <a:r>
              <a:rPr lang="ar-SA" sz="3200" b="1" dirty="0" smtClean="0">
                <a:solidFill>
                  <a:schemeClr val="accent3"/>
                </a:solidFill>
              </a:rPr>
              <a:t>أو تغيير مساره </a:t>
            </a:r>
            <a:endParaRPr lang="en-US" sz="3200" b="1" dirty="0">
              <a:solidFill>
                <a:schemeClr val="accent3"/>
              </a:solidFill>
            </a:endParaRPr>
          </a:p>
        </p:txBody>
      </p:sp>
      <p:sp>
        <p:nvSpPr>
          <p:cNvPr id="6" name="AutoShape 2"/>
          <p:cNvSpPr>
            <a:spLocks noChangeArrowheads="1"/>
          </p:cNvSpPr>
          <p:nvPr/>
        </p:nvSpPr>
        <p:spPr bwMode="auto">
          <a:xfrm>
            <a:off x="838474" y="2286000"/>
            <a:ext cx="6525839" cy="144981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	التحفيز : شعور داخلي لدى الفرد يولد فيه الرغبة لاتخاذ نشاط أو سلوك معين يهدف منه الوصول إلى تحقيق أهداف معينة </a:t>
            </a:r>
            <a:endParaRPr lang="en-US" sz="3200" b="1" dirty="0">
              <a:solidFill>
                <a:srgbClr val="FFFFFF"/>
              </a:solidFill>
            </a:endParaRPr>
          </a:p>
        </p:txBody>
      </p:sp>
      <p:sp>
        <p:nvSpPr>
          <p:cNvPr id="7" name="AutoShape 3"/>
          <p:cNvSpPr>
            <a:spLocks noChangeArrowheads="1"/>
          </p:cNvSpPr>
          <p:nvPr/>
        </p:nvSpPr>
        <p:spPr bwMode="auto">
          <a:xfrm>
            <a:off x="838474" y="4649672"/>
            <a:ext cx="6525839" cy="1446328"/>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كل سلوك يمارسه الفرد إنما هو في حقيقة نتيجة دوافع داخلية تنبع من داخل الفرد ، وإحساسه نحو إشباع احتياطه غير المشبعة </a:t>
            </a:r>
            <a:endParaRPr lang="en-US" sz="3200" b="1" dirty="0">
              <a:solidFill>
                <a:srgbClr val="FFFFFF"/>
              </a:solidFill>
            </a:endParaRPr>
          </a:p>
        </p:txBody>
      </p:sp>
      <p:sp>
        <p:nvSpPr>
          <p:cNvPr id="8" name="AutoShape 5"/>
          <p:cNvSpPr>
            <a:spLocks noChangeArrowheads="1"/>
          </p:cNvSpPr>
          <p:nvPr/>
        </p:nvSpPr>
        <p:spPr bwMode="auto">
          <a:xfrm>
            <a:off x="7778468" y="6096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3200" b="1" dirty="0">
                <a:solidFill>
                  <a:srgbClr val="FFFFFF"/>
                </a:solidFill>
                <a:latin typeface="Arial Black" panose="020B0A04020102020204" pitchFamily="34" charset="0"/>
              </a:rPr>
              <a:t>1</a:t>
            </a:r>
          </a:p>
        </p:txBody>
      </p:sp>
      <p:sp>
        <p:nvSpPr>
          <p:cNvPr id="9" name="AutoShape 6"/>
          <p:cNvSpPr>
            <a:spLocks noChangeArrowheads="1"/>
          </p:cNvSpPr>
          <p:nvPr/>
        </p:nvSpPr>
        <p:spPr bwMode="auto">
          <a:xfrm>
            <a:off x="7778468" y="2554092"/>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3200" b="1">
                <a:solidFill>
                  <a:srgbClr val="FFFFFF"/>
                </a:solidFill>
                <a:latin typeface="Arial Black" panose="020B0A04020102020204" pitchFamily="34" charset="0"/>
              </a:rPr>
              <a:t>2</a:t>
            </a:r>
          </a:p>
        </p:txBody>
      </p:sp>
      <p:sp>
        <p:nvSpPr>
          <p:cNvPr id="10" name="AutoShape 7"/>
          <p:cNvSpPr>
            <a:spLocks noChangeArrowheads="1"/>
          </p:cNvSpPr>
          <p:nvPr/>
        </p:nvSpPr>
        <p:spPr bwMode="auto">
          <a:xfrm>
            <a:off x="7778468" y="4968874"/>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3200" b="1">
                <a:solidFill>
                  <a:srgbClr val="FFFFFF"/>
                </a:solidFill>
                <a:latin typeface="Arial Black" panose="020B0A04020102020204" pitchFamily="34" charset="0"/>
              </a:rPr>
              <a:t>3</a:t>
            </a:r>
          </a:p>
        </p:txBody>
      </p:sp>
    </p:spTree>
    <p:extLst>
      <p:ext uri="{BB962C8B-B14F-4D97-AF65-F5344CB8AC3E}">
        <p14:creationId xmlns:p14="http://schemas.microsoft.com/office/powerpoint/2010/main" xmlns="" val="2066749657"/>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12192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مارس التفكير التخيلي دون الاسترسال بالأحلام</a:t>
            </a:r>
            <a:endParaRPr lang="en-US" sz="3000" b="1" dirty="0">
              <a:solidFill>
                <a:schemeClr val="accent3"/>
              </a:solidFill>
            </a:endParaRPr>
          </a:p>
        </p:txBody>
      </p:sp>
      <p:sp>
        <p:nvSpPr>
          <p:cNvPr id="9" name="AutoShape 2"/>
          <p:cNvSpPr>
            <a:spLocks noChangeArrowheads="1"/>
          </p:cNvSpPr>
          <p:nvPr/>
        </p:nvSpPr>
        <p:spPr bwMode="auto">
          <a:xfrm>
            <a:off x="941762" y="26670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التفاؤل الدائم ... بدون تجاهل الواقع</a:t>
            </a:r>
            <a:endParaRPr lang="en-US" sz="3000" b="1" dirty="0">
              <a:solidFill>
                <a:srgbClr val="FFFFFF"/>
              </a:solidFill>
            </a:endParaRPr>
          </a:p>
        </p:txBody>
      </p:sp>
      <p:sp>
        <p:nvSpPr>
          <p:cNvPr id="10" name="AutoShape 3"/>
          <p:cNvSpPr>
            <a:spLocks noChangeArrowheads="1"/>
          </p:cNvSpPr>
          <p:nvPr/>
        </p:nvSpPr>
        <p:spPr bwMode="auto">
          <a:xfrm>
            <a:off x="941762" y="40628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خصص وقتا لتقدير عملك </a:t>
            </a:r>
            <a:r>
              <a:rPr lang="ar-EG" sz="3000" b="1" dirty="0" smtClean="0">
                <a:solidFill>
                  <a:srgbClr val="FFFFFF"/>
                </a:solidFill>
              </a:rPr>
              <a:t>المتقن</a:t>
            </a:r>
            <a:endParaRPr lang="ar-EG" sz="3000" b="1" dirty="0">
              <a:solidFill>
                <a:srgbClr val="FFFFFF"/>
              </a:solidFill>
            </a:endParaRPr>
          </a:p>
        </p:txBody>
      </p:sp>
    </p:spTree>
    <p:extLst>
      <p:ext uri="{BB962C8B-B14F-4D97-AF65-F5344CB8AC3E}">
        <p14:creationId xmlns:p14="http://schemas.microsoft.com/office/powerpoint/2010/main" xmlns="" val="277408274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14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حاور نفسك دائما وتذكر افضل جهودك</a:t>
            </a:r>
            <a:endParaRPr lang="en-US" sz="3000" b="1" dirty="0">
              <a:solidFill>
                <a:schemeClr val="accent3"/>
              </a:solidFill>
            </a:endParaRPr>
          </a:p>
        </p:txBody>
      </p:sp>
      <p:sp>
        <p:nvSpPr>
          <p:cNvPr id="9" name="AutoShape 2"/>
          <p:cNvSpPr>
            <a:spLocks noChangeArrowheads="1"/>
          </p:cNvSpPr>
          <p:nvPr/>
        </p:nvSpPr>
        <p:spPr bwMode="auto">
          <a:xfrm>
            <a:off x="941762" y="23622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احرص على أن يكون حديثك الذاتي إيجابيا تخيل النجاح باستمرار </a:t>
            </a:r>
            <a:endParaRPr lang="en-US" sz="3000" b="1" dirty="0">
              <a:solidFill>
                <a:srgbClr val="FFFFFF"/>
              </a:solidFill>
            </a:endParaRPr>
          </a:p>
        </p:txBody>
      </p:sp>
      <p:sp>
        <p:nvSpPr>
          <p:cNvPr id="10" name="AutoShape 3"/>
          <p:cNvSpPr>
            <a:spLocks noChangeArrowheads="1"/>
          </p:cNvSpPr>
          <p:nvPr/>
        </p:nvSpPr>
        <p:spPr bwMode="auto">
          <a:xfrm>
            <a:off x="941762" y="37580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اجعل لك خطة ذات اهداف</a:t>
            </a:r>
          </a:p>
        </p:txBody>
      </p:sp>
      <p:sp>
        <p:nvSpPr>
          <p:cNvPr id="6" name="AutoShape 2"/>
          <p:cNvSpPr>
            <a:spLocks noChangeArrowheads="1"/>
          </p:cNvSpPr>
          <p:nvPr/>
        </p:nvSpPr>
        <p:spPr bwMode="auto">
          <a:xfrm>
            <a:off x="914400" y="5129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تابع ما قمت به من وسائل وما حققته من نتائج</a:t>
            </a:r>
            <a:endParaRPr lang="en-US" sz="3000" b="1" dirty="0">
              <a:solidFill>
                <a:srgbClr val="FFFFFF"/>
              </a:solidFill>
            </a:endParaRPr>
          </a:p>
        </p:txBody>
      </p:sp>
    </p:spTree>
    <p:extLst>
      <p:ext uri="{BB962C8B-B14F-4D97-AF65-F5344CB8AC3E}">
        <p14:creationId xmlns:p14="http://schemas.microsoft.com/office/powerpoint/2010/main" xmlns="" val="409627144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143000" y="2057400"/>
            <a:ext cx="68580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 تحكم في المؤثرات </a:t>
            </a:r>
            <a:r>
              <a:rPr lang="ar-EG" sz="5000" dirty="0" smtClean="0">
                <a:solidFill>
                  <a:srgbClr val="FFFFFF"/>
                </a:solidFill>
                <a:latin typeface="Arial" panose="020B0604020202020204" pitchFamily="34" charset="0"/>
                <a:ea typeface="SimSun" panose="02010600030101010101" pitchFamily="2" charset="-122"/>
              </a:rPr>
              <a:t>الخارجية</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513425587"/>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12192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err="1" smtClean="0">
                <a:solidFill>
                  <a:schemeClr val="accent3"/>
                </a:solidFill>
              </a:rPr>
              <a:t>إبتعد</a:t>
            </a:r>
            <a:r>
              <a:rPr lang="ar-SA" sz="3000" b="1" dirty="0" smtClean="0">
                <a:solidFill>
                  <a:schemeClr val="accent3"/>
                </a:solidFill>
              </a:rPr>
              <a:t> عن السلبيين وصادق الإيجابيين</a:t>
            </a:r>
            <a:endParaRPr lang="en-US" sz="3000" b="1" dirty="0">
              <a:solidFill>
                <a:schemeClr val="accent3"/>
              </a:solidFill>
            </a:endParaRPr>
          </a:p>
        </p:txBody>
      </p:sp>
      <p:sp>
        <p:nvSpPr>
          <p:cNvPr id="9" name="AutoShape 2"/>
          <p:cNvSpPr>
            <a:spLocks noChangeArrowheads="1"/>
          </p:cNvSpPr>
          <p:nvPr/>
        </p:nvSpPr>
        <p:spPr bwMode="auto">
          <a:xfrm>
            <a:off x="941762" y="37580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أن تقول لكل شخص يحطمك أن هذا رأيك ويمكن أن يكون صح أو خطأ</a:t>
            </a:r>
            <a:endParaRPr lang="en-US" sz="3000" b="1" dirty="0">
              <a:solidFill>
                <a:srgbClr val="FFFFFF"/>
              </a:solidFill>
            </a:endParaRPr>
          </a:p>
        </p:txBody>
      </p:sp>
    </p:spTree>
    <p:extLst>
      <p:ext uri="{BB962C8B-B14F-4D97-AF65-F5344CB8AC3E}">
        <p14:creationId xmlns:p14="http://schemas.microsoft.com/office/powerpoint/2010/main" xmlns="" val="2403180757"/>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90600"/>
            <a:ext cx="7131915" cy="14444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لا تبرمج عقلك الباطن على الاستجابة لردات الفعل الخارجية فرأي الآخرين عنك ليس بالضرورة رأيك عن نفسك مئة بالمئة فحفز نفسك بطريقتك </a:t>
            </a:r>
            <a:r>
              <a:rPr lang="ar-SA" sz="3000" b="1" dirty="0" smtClean="0">
                <a:solidFill>
                  <a:schemeClr val="accent3"/>
                </a:solidFill>
              </a:rPr>
              <a:t>ذاتيا</a:t>
            </a:r>
            <a:endParaRPr lang="en-US" sz="3000" b="1" dirty="0">
              <a:solidFill>
                <a:schemeClr val="accent3"/>
              </a:solidFill>
            </a:endParaRPr>
          </a:p>
        </p:txBody>
      </p:sp>
      <p:sp>
        <p:nvSpPr>
          <p:cNvPr id="9" name="AutoShape 2"/>
          <p:cNvSpPr>
            <a:spLocks noChangeArrowheads="1"/>
          </p:cNvSpPr>
          <p:nvPr/>
        </p:nvSpPr>
        <p:spPr bwMode="auto">
          <a:xfrm>
            <a:off x="941762" y="4014306"/>
            <a:ext cx="7135438" cy="1319694"/>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في بداية كل يوم تقول لنفسك أنا اليوم مهما سمعت من تثبيط للهمم، مهما حصل من مؤثرات خارجية فلن يؤثر علي شيء و أنا سعيد</a:t>
            </a:r>
            <a:endParaRPr lang="en-US" sz="3000" b="1" dirty="0">
              <a:solidFill>
                <a:srgbClr val="FFFFFF"/>
              </a:solidFill>
            </a:endParaRPr>
          </a:p>
        </p:txBody>
      </p:sp>
    </p:spTree>
    <p:extLst>
      <p:ext uri="{BB962C8B-B14F-4D97-AF65-F5344CB8AC3E}">
        <p14:creationId xmlns:p14="http://schemas.microsoft.com/office/powerpoint/2010/main" xmlns="" val="404686702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كلمات في </a:t>
            </a:r>
            <a:r>
              <a:rPr lang="ar-EG" sz="5000" dirty="0" smtClean="0">
                <a:solidFill>
                  <a:srgbClr val="FFFFFF"/>
                </a:solidFill>
                <a:latin typeface="Arial" panose="020B0604020202020204" pitchFamily="34" charset="0"/>
                <a:ea typeface="SimSun" panose="02010600030101010101" pitchFamily="2" charset="-122"/>
              </a:rPr>
              <a:t>التحفيز</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09851542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906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القدرات غير المستثمرة هي قدرات مهدورة</a:t>
            </a:r>
            <a:endParaRPr lang="en-US" sz="3000" b="1" dirty="0">
              <a:solidFill>
                <a:schemeClr val="accent3"/>
              </a:solidFill>
            </a:endParaRPr>
          </a:p>
        </p:txBody>
      </p:sp>
      <p:sp>
        <p:nvSpPr>
          <p:cNvPr id="9" name="AutoShape 2"/>
          <p:cNvSpPr>
            <a:spLocks noChangeArrowheads="1"/>
          </p:cNvSpPr>
          <p:nvPr/>
        </p:nvSpPr>
        <p:spPr bwMode="auto">
          <a:xfrm>
            <a:off x="941762" y="24384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السر الحقيقي وراء النجاح هو </a:t>
            </a:r>
            <a:r>
              <a:rPr lang="ar-EG" sz="3000" b="1" dirty="0" smtClean="0">
                <a:solidFill>
                  <a:srgbClr val="FFFFFF"/>
                </a:solidFill>
              </a:rPr>
              <a:t>الحماس</a:t>
            </a:r>
            <a:endParaRPr lang="en-US" sz="3000" b="1" dirty="0">
              <a:solidFill>
                <a:srgbClr val="FFFFFF"/>
              </a:solidFill>
            </a:endParaRPr>
          </a:p>
        </p:txBody>
      </p:sp>
      <p:sp>
        <p:nvSpPr>
          <p:cNvPr id="10" name="AutoShape 3"/>
          <p:cNvSpPr>
            <a:spLocks noChangeArrowheads="1"/>
          </p:cNvSpPr>
          <p:nvPr/>
        </p:nvSpPr>
        <p:spPr bwMode="auto">
          <a:xfrm>
            <a:off x="941762" y="38342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يتكون النجاح من الانتقال من فشل إلى فشل بدون</a:t>
            </a:r>
          </a:p>
          <a:p>
            <a:pPr algn="ctr" defTabSz="407571" rtl="1" eaLnBrk="1" fontAlgn="base" hangingPunct="0">
              <a:lnSpc>
                <a:spcPct val="93000"/>
              </a:lnSpc>
              <a:spcBef>
                <a:spcPct val="0"/>
              </a:spcBef>
              <a:spcAft>
                <a:spcPct val="0"/>
              </a:spcAft>
              <a:buSzPct val="100000"/>
            </a:pPr>
            <a:r>
              <a:rPr lang="ar-EG" sz="3000" b="1" dirty="0">
                <a:solidFill>
                  <a:srgbClr val="FFFFFF"/>
                </a:solidFill>
              </a:rPr>
              <a:t>فقد الحماس</a:t>
            </a:r>
          </a:p>
        </p:txBody>
      </p:sp>
      <p:sp>
        <p:nvSpPr>
          <p:cNvPr id="6" name="AutoShape 2"/>
          <p:cNvSpPr>
            <a:spLocks noChangeArrowheads="1"/>
          </p:cNvSpPr>
          <p:nvPr/>
        </p:nvSpPr>
        <p:spPr bwMode="auto">
          <a:xfrm>
            <a:off x="914400" y="52058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لا شيء عظيم يمكن أن يتحقق </a:t>
            </a:r>
            <a:r>
              <a:rPr lang="ar-EG" sz="3000" b="1" dirty="0" smtClean="0">
                <a:solidFill>
                  <a:srgbClr val="FFFFFF"/>
                </a:solidFill>
              </a:rPr>
              <a:t>فجأة</a:t>
            </a:r>
            <a:endParaRPr lang="en-US" sz="3000" b="1" dirty="0">
              <a:solidFill>
                <a:srgbClr val="FFFFFF"/>
              </a:solidFill>
            </a:endParaRPr>
          </a:p>
        </p:txBody>
      </p:sp>
    </p:spTree>
    <p:extLst>
      <p:ext uri="{BB962C8B-B14F-4D97-AF65-F5344CB8AC3E}">
        <p14:creationId xmlns:p14="http://schemas.microsoft.com/office/powerpoint/2010/main" xmlns="" val="2379576783"/>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14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اجعل من العقبات التي تتعثر فيها أحجارا </a:t>
            </a:r>
            <a:endParaRPr lang="ar-EG" sz="3000" b="1" dirty="0" smtClean="0">
              <a:solidFill>
                <a:schemeClr val="accent3"/>
              </a:solidFill>
            </a:endParaRPr>
          </a:p>
          <a:p>
            <a:pPr lvl="0" algn="ctr" rtl="1"/>
            <a:r>
              <a:rPr lang="ar-SA" sz="3000" b="1" dirty="0" smtClean="0">
                <a:solidFill>
                  <a:schemeClr val="accent3"/>
                </a:solidFill>
              </a:rPr>
              <a:t>ترتقي</a:t>
            </a:r>
            <a:r>
              <a:rPr lang="ar-EG" sz="3000" b="1" dirty="0" smtClean="0">
                <a:solidFill>
                  <a:schemeClr val="accent3"/>
                </a:solidFill>
              </a:rPr>
              <a:t> </a:t>
            </a:r>
            <a:r>
              <a:rPr lang="ar-SA" sz="3000" b="1" dirty="0" smtClean="0">
                <a:solidFill>
                  <a:schemeClr val="accent3"/>
                </a:solidFill>
              </a:rPr>
              <a:t>عليها</a:t>
            </a:r>
            <a:endParaRPr lang="en-US" sz="3000" b="1" dirty="0">
              <a:solidFill>
                <a:schemeClr val="accent3"/>
              </a:solidFill>
            </a:endParaRPr>
          </a:p>
        </p:txBody>
      </p:sp>
      <p:sp>
        <p:nvSpPr>
          <p:cNvPr id="9" name="AutoShape 2"/>
          <p:cNvSpPr>
            <a:spLocks noChangeArrowheads="1"/>
          </p:cNvSpPr>
          <p:nvPr/>
        </p:nvSpPr>
        <p:spPr bwMode="auto">
          <a:xfrm>
            <a:off x="941762" y="23622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إذا كان الشيء يستحق أن تقوم به، فعليك القيام</a:t>
            </a:r>
          </a:p>
          <a:p>
            <a:pPr algn="ctr" defTabSz="407571" rtl="1" eaLnBrk="1" fontAlgn="base" hangingPunct="0">
              <a:lnSpc>
                <a:spcPct val="93000"/>
              </a:lnSpc>
              <a:spcBef>
                <a:spcPct val="0"/>
              </a:spcBef>
              <a:spcAft>
                <a:spcPct val="0"/>
              </a:spcAft>
              <a:buSzPct val="100000"/>
            </a:pPr>
            <a:r>
              <a:rPr lang="ar-EG" sz="3000" b="1" dirty="0">
                <a:solidFill>
                  <a:srgbClr val="FFFFFF"/>
                </a:solidFill>
              </a:rPr>
              <a:t>به بشكل جيد</a:t>
            </a:r>
            <a:endParaRPr lang="en-US" sz="3000" b="1" dirty="0">
              <a:solidFill>
                <a:srgbClr val="FFFFFF"/>
              </a:solidFill>
            </a:endParaRPr>
          </a:p>
        </p:txBody>
      </p:sp>
      <p:sp>
        <p:nvSpPr>
          <p:cNvPr id="10" name="AutoShape 3"/>
          <p:cNvSpPr>
            <a:spLocks noChangeArrowheads="1"/>
          </p:cNvSpPr>
          <p:nvPr/>
        </p:nvSpPr>
        <p:spPr bwMode="auto">
          <a:xfrm>
            <a:off x="941762" y="37580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ليست هناك حقا أخطاء في الحياة، فقط </a:t>
            </a:r>
            <a:endParaRPr lang="ar-EG" sz="3000" b="1" dirty="0" smtClean="0">
              <a:solidFill>
                <a:srgbClr val="FFFFFF"/>
              </a:solidFill>
            </a:endParaRPr>
          </a:p>
          <a:p>
            <a:pPr algn="ctr" defTabSz="407571" rtl="1" eaLnBrk="1" fontAlgn="base" hangingPunct="0">
              <a:lnSpc>
                <a:spcPct val="93000"/>
              </a:lnSpc>
              <a:spcBef>
                <a:spcPct val="0"/>
              </a:spcBef>
              <a:spcAft>
                <a:spcPct val="0"/>
              </a:spcAft>
              <a:buSzPct val="100000"/>
            </a:pPr>
            <a:r>
              <a:rPr lang="ar-EG" sz="3000" b="1" dirty="0" smtClean="0">
                <a:solidFill>
                  <a:srgbClr val="FFFFFF"/>
                </a:solidFill>
              </a:rPr>
              <a:t>هناك دروس</a:t>
            </a:r>
            <a:endParaRPr lang="ar-EG" sz="3000" b="1" dirty="0">
              <a:solidFill>
                <a:srgbClr val="FFFFFF"/>
              </a:solidFill>
            </a:endParaRPr>
          </a:p>
        </p:txBody>
      </p:sp>
      <p:sp>
        <p:nvSpPr>
          <p:cNvPr id="6" name="AutoShape 2"/>
          <p:cNvSpPr>
            <a:spLocks noChangeArrowheads="1"/>
          </p:cNvSpPr>
          <p:nvPr/>
        </p:nvSpPr>
        <p:spPr bwMode="auto">
          <a:xfrm>
            <a:off x="914400" y="5129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إنك لا تخسر حقا إلا إذا توقفت عن المحاولة</a:t>
            </a:r>
            <a:endParaRPr lang="en-US" sz="3000" b="1" dirty="0">
              <a:solidFill>
                <a:srgbClr val="FFFFFF"/>
              </a:solidFill>
            </a:endParaRPr>
          </a:p>
        </p:txBody>
      </p:sp>
    </p:spTree>
    <p:extLst>
      <p:ext uri="{BB962C8B-B14F-4D97-AF65-F5344CB8AC3E}">
        <p14:creationId xmlns:p14="http://schemas.microsoft.com/office/powerpoint/2010/main" xmlns="" val="2060768640"/>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6096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هناك طريقتان لبذل القوة: الأولى هي أن تبذلها</a:t>
            </a:r>
          </a:p>
          <a:p>
            <a:pPr lvl="0" algn="ctr" rtl="1"/>
            <a:r>
              <a:rPr lang="ar-SA" sz="3000" b="1" dirty="0">
                <a:solidFill>
                  <a:schemeClr val="accent3"/>
                </a:solidFill>
              </a:rPr>
              <a:t>لتنميتها، والأخرى أن تبذلها لإهدارها</a:t>
            </a:r>
            <a:endParaRPr lang="en-US" sz="3000" b="1" dirty="0">
              <a:solidFill>
                <a:schemeClr val="accent3"/>
              </a:solidFill>
            </a:endParaRPr>
          </a:p>
        </p:txBody>
      </p:sp>
      <p:sp>
        <p:nvSpPr>
          <p:cNvPr id="9" name="AutoShape 2"/>
          <p:cNvSpPr>
            <a:spLocks noChangeArrowheads="1"/>
          </p:cNvSpPr>
          <p:nvPr/>
        </p:nvSpPr>
        <p:spPr bwMode="auto">
          <a:xfrm>
            <a:off x="941762" y="2057400"/>
            <a:ext cx="7135438" cy="14235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ليس كافيا أن تبذل قصارى جهدك، يجب أولا أن</a:t>
            </a:r>
          </a:p>
          <a:p>
            <a:pPr algn="ctr" defTabSz="407571" rtl="1" eaLnBrk="1" fontAlgn="base" hangingPunct="0">
              <a:lnSpc>
                <a:spcPct val="93000"/>
              </a:lnSpc>
              <a:spcBef>
                <a:spcPct val="0"/>
              </a:spcBef>
              <a:spcAft>
                <a:spcPct val="0"/>
              </a:spcAft>
              <a:buSzPct val="100000"/>
            </a:pPr>
            <a:r>
              <a:rPr lang="ar-EG" sz="3000" b="1" dirty="0">
                <a:solidFill>
                  <a:srgbClr val="FFFFFF"/>
                </a:solidFill>
              </a:rPr>
              <a:t>تعرف فيما ستبذل جهدك، ثم تبذل قصارى</a:t>
            </a:r>
          </a:p>
          <a:p>
            <a:pPr algn="ctr" defTabSz="407571" rtl="1" eaLnBrk="1" fontAlgn="base" hangingPunct="0">
              <a:lnSpc>
                <a:spcPct val="93000"/>
              </a:lnSpc>
              <a:spcBef>
                <a:spcPct val="0"/>
              </a:spcBef>
              <a:spcAft>
                <a:spcPct val="0"/>
              </a:spcAft>
              <a:buSzPct val="100000"/>
            </a:pPr>
            <a:r>
              <a:rPr lang="ar-EG" sz="3000" b="1" dirty="0">
                <a:solidFill>
                  <a:srgbClr val="FFFFFF"/>
                </a:solidFill>
              </a:rPr>
              <a:t>جهد ك</a:t>
            </a:r>
            <a:endParaRPr lang="en-US" sz="3000" b="1" dirty="0">
              <a:solidFill>
                <a:srgbClr val="FFFFFF"/>
              </a:solidFill>
            </a:endParaRPr>
          </a:p>
        </p:txBody>
      </p:sp>
      <p:sp>
        <p:nvSpPr>
          <p:cNvPr id="10" name="AutoShape 3"/>
          <p:cNvSpPr>
            <a:spLocks noChangeArrowheads="1"/>
          </p:cNvSpPr>
          <p:nvPr/>
        </p:nvSpPr>
        <p:spPr bwMode="auto">
          <a:xfrm>
            <a:off x="941762" y="39104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أن تصبح الأول أسهل بكثير من أن تظل </a:t>
            </a:r>
            <a:r>
              <a:rPr lang="ar-EG" sz="3000" b="1" dirty="0" smtClean="0">
                <a:solidFill>
                  <a:srgbClr val="FFFFFF"/>
                </a:solidFill>
              </a:rPr>
              <a:t>الأول</a:t>
            </a:r>
            <a:r>
              <a:rPr lang="ar-EG" sz="3000" b="1" dirty="0">
                <a:solidFill>
                  <a:srgbClr val="FFFFFF"/>
                </a:solidFill>
              </a:rPr>
              <a:t>.</a:t>
            </a:r>
          </a:p>
        </p:txBody>
      </p:sp>
      <p:sp>
        <p:nvSpPr>
          <p:cNvPr id="6" name="AutoShape 2"/>
          <p:cNvSpPr>
            <a:spLocks noChangeArrowheads="1"/>
          </p:cNvSpPr>
          <p:nvPr/>
        </p:nvSpPr>
        <p:spPr bwMode="auto">
          <a:xfrm>
            <a:off x="914400" y="52820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النصر لا يأتي ألي، إلا إذا ذهبت إليه</a:t>
            </a:r>
            <a:endParaRPr lang="en-US" sz="3000" b="1" dirty="0">
              <a:solidFill>
                <a:srgbClr val="FFFFFF"/>
              </a:solidFill>
            </a:endParaRPr>
          </a:p>
        </p:txBody>
      </p:sp>
    </p:spTree>
    <p:extLst>
      <p:ext uri="{BB962C8B-B14F-4D97-AF65-F5344CB8AC3E}">
        <p14:creationId xmlns:p14="http://schemas.microsoft.com/office/powerpoint/2010/main" xmlns="" val="190188841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14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عندما تتحدث إنجازاتك عن نفسها، لا تقاطع</a:t>
            </a:r>
            <a:endParaRPr lang="en-US" sz="3000" b="1" dirty="0">
              <a:solidFill>
                <a:schemeClr val="accent3"/>
              </a:solidFill>
            </a:endParaRPr>
          </a:p>
        </p:txBody>
      </p:sp>
      <p:sp>
        <p:nvSpPr>
          <p:cNvPr id="9" name="AutoShape 2"/>
          <p:cNvSpPr>
            <a:spLocks noChangeArrowheads="1"/>
          </p:cNvSpPr>
          <p:nvPr/>
        </p:nvSpPr>
        <p:spPr bwMode="auto">
          <a:xfrm>
            <a:off x="941762" y="23622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دعني أفز، ولكن إذا لم استطع الفوز، فتكفيني</a:t>
            </a:r>
          </a:p>
          <a:p>
            <a:pPr algn="ctr" defTabSz="407571" rtl="1" eaLnBrk="1" fontAlgn="base" hangingPunct="0">
              <a:lnSpc>
                <a:spcPct val="93000"/>
              </a:lnSpc>
              <a:spcBef>
                <a:spcPct val="0"/>
              </a:spcBef>
              <a:spcAft>
                <a:spcPct val="0"/>
              </a:spcAft>
              <a:buSzPct val="100000"/>
            </a:pPr>
            <a:r>
              <a:rPr lang="ar-EG" sz="3000" b="1" dirty="0">
                <a:solidFill>
                  <a:srgbClr val="FFFFFF"/>
                </a:solidFill>
              </a:rPr>
              <a:t>شجاعة المحاولة</a:t>
            </a:r>
            <a:endParaRPr lang="en-US" sz="3000" b="1" dirty="0">
              <a:solidFill>
                <a:srgbClr val="FFFFFF"/>
              </a:solidFill>
            </a:endParaRPr>
          </a:p>
        </p:txBody>
      </p:sp>
      <p:sp>
        <p:nvSpPr>
          <p:cNvPr id="10" name="AutoShape 3"/>
          <p:cNvSpPr>
            <a:spLocks noChangeArrowheads="1"/>
          </p:cNvSpPr>
          <p:nvPr/>
        </p:nvSpPr>
        <p:spPr bwMode="auto">
          <a:xfrm>
            <a:off x="941762" y="37580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الكثير من الناس يتلقون النصائح، ولكن الحكماء</a:t>
            </a:r>
          </a:p>
          <a:p>
            <a:pPr algn="ctr" defTabSz="407571" rtl="1" eaLnBrk="1" fontAlgn="base" hangingPunct="0">
              <a:lnSpc>
                <a:spcPct val="93000"/>
              </a:lnSpc>
              <a:spcBef>
                <a:spcPct val="0"/>
              </a:spcBef>
              <a:spcAft>
                <a:spcPct val="0"/>
              </a:spcAft>
              <a:buSzPct val="100000"/>
            </a:pPr>
            <a:r>
              <a:rPr lang="ar-EG" sz="3000" b="1" dirty="0">
                <a:solidFill>
                  <a:srgbClr val="FFFFFF"/>
                </a:solidFill>
              </a:rPr>
              <a:t>فقط يستفيدون منها</a:t>
            </a:r>
          </a:p>
        </p:txBody>
      </p:sp>
      <p:sp>
        <p:nvSpPr>
          <p:cNvPr id="6" name="AutoShape 2"/>
          <p:cNvSpPr>
            <a:spLocks noChangeArrowheads="1"/>
          </p:cNvSpPr>
          <p:nvPr/>
        </p:nvSpPr>
        <p:spPr bwMode="auto">
          <a:xfrm>
            <a:off x="914400" y="5129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النصر لا يأتي ألي، إلا إذا ذهبت إليه</a:t>
            </a:r>
            <a:endParaRPr lang="en-US" sz="3000" b="1" dirty="0">
              <a:solidFill>
                <a:srgbClr val="FFFFFF"/>
              </a:solidFill>
            </a:endParaRPr>
          </a:p>
        </p:txBody>
      </p:sp>
    </p:spTree>
    <p:extLst>
      <p:ext uri="{BB962C8B-B14F-4D97-AF65-F5344CB8AC3E}">
        <p14:creationId xmlns:p14="http://schemas.microsoft.com/office/powerpoint/2010/main" xmlns="" val="65715278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1"/>
          <p:cNvSpPr>
            <a:spLocks noChangeArrowheads="1"/>
          </p:cNvSpPr>
          <p:nvPr/>
        </p:nvSpPr>
        <p:spPr bwMode="auto">
          <a:xfrm>
            <a:off x="304800" y="996361"/>
            <a:ext cx="7204212" cy="1061039"/>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200" b="1" dirty="0">
                <a:solidFill>
                  <a:schemeClr val="accent3"/>
                </a:solidFill>
              </a:rPr>
              <a:t>التحفيز :إثارة رغبات ، واحتياطات ، أو تمنيات غير محققة يحاول الفرد العمل على إشباعها </a:t>
            </a:r>
            <a:endParaRPr lang="en-US" sz="3200" b="1" dirty="0">
              <a:solidFill>
                <a:schemeClr val="accent3"/>
              </a:solidFill>
            </a:endParaRPr>
          </a:p>
        </p:txBody>
      </p:sp>
      <p:sp>
        <p:nvSpPr>
          <p:cNvPr id="12" name="AutoShape 2"/>
          <p:cNvSpPr>
            <a:spLocks noChangeArrowheads="1"/>
          </p:cNvSpPr>
          <p:nvPr/>
        </p:nvSpPr>
        <p:spPr bwMode="auto">
          <a:xfrm>
            <a:off x="381000" y="3124200"/>
            <a:ext cx="7130893" cy="1481628"/>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يقصد به شحن </a:t>
            </a:r>
            <a:r>
              <a:rPr lang="en-GB" sz="3200" b="1" dirty="0">
                <a:solidFill>
                  <a:srgbClr val="FFFFFF"/>
                </a:solidFill>
              </a:rPr>
              <a:t>Self motivation </a:t>
            </a:r>
            <a:r>
              <a:rPr lang="ar-EG" sz="3200" b="1" dirty="0">
                <a:solidFill>
                  <a:srgbClr val="FFFFFF"/>
                </a:solidFill>
              </a:rPr>
              <a:t>التحفيز الذاتي</a:t>
            </a:r>
          </a:p>
          <a:p>
            <a:pPr algn="ctr" defTabSz="407571" rtl="1" eaLnBrk="1" fontAlgn="base" hangingPunct="0">
              <a:lnSpc>
                <a:spcPct val="93000"/>
              </a:lnSpc>
              <a:spcBef>
                <a:spcPct val="0"/>
              </a:spcBef>
              <a:spcAft>
                <a:spcPct val="0"/>
              </a:spcAft>
              <a:buSzPct val="100000"/>
            </a:pPr>
            <a:r>
              <a:rPr lang="ar-EG" sz="3200" b="1" dirty="0">
                <a:solidFill>
                  <a:srgbClr val="FFFFFF"/>
                </a:solidFill>
              </a:rPr>
              <a:t>   وتقوية مشاعرك وأحاسيسك الداخلية التي تقودك </a:t>
            </a:r>
          </a:p>
          <a:p>
            <a:pPr algn="ctr" defTabSz="407571" rtl="1" eaLnBrk="1" fontAlgn="base" hangingPunct="0">
              <a:lnSpc>
                <a:spcPct val="93000"/>
              </a:lnSpc>
              <a:spcBef>
                <a:spcPct val="0"/>
              </a:spcBef>
              <a:spcAft>
                <a:spcPct val="0"/>
              </a:spcAft>
              <a:buSzPct val="100000"/>
            </a:pPr>
            <a:r>
              <a:rPr lang="ar-EG" sz="3200" b="1" dirty="0">
                <a:solidFill>
                  <a:srgbClr val="FFFFFF"/>
                </a:solidFill>
              </a:rPr>
              <a:t>         إلى تحقيق أهدافك أو تسهل عليك القيام بها</a:t>
            </a:r>
            <a:endParaRPr lang="en-US" sz="3200" b="1" dirty="0">
              <a:solidFill>
                <a:srgbClr val="FFFFFF"/>
              </a:solidFill>
            </a:endParaRPr>
          </a:p>
        </p:txBody>
      </p:sp>
      <p:sp>
        <p:nvSpPr>
          <p:cNvPr id="14" name="AutoShape 5"/>
          <p:cNvSpPr>
            <a:spLocks noChangeArrowheads="1"/>
          </p:cNvSpPr>
          <p:nvPr/>
        </p:nvSpPr>
        <p:spPr bwMode="auto">
          <a:xfrm>
            <a:off x="7926048" y="1117238"/>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ar-EG" sz="3200" b="1" dirty="0">
                <a:solidFill>
                  <a:srgbClr val="FFFFFF"/>
                </a:solidFill>
                <a:latin typeface="Arial Black" panose="020B0A04020102020204" pitchFamily="34" charset="0"/>
              </a:rPr>
              <a:t> </a:t>
            </a:r>
            <a:r>
              <a:rPr lang="en-GB" sz="3200" b="1" dirty="0" smtClean="0">
                <a:solidFill>
                  <a:srgbClr val="FFFFFF"/>
                </a:solidFill>
                <a:latin typeface="Arial Black" panose="020B0A04020102020204" pitchFamily="34" charset="0"/>
              </a:rPr>
              <a:t>4</a:t>
            </a:r>
            <a:endParaRPr lang="en-US" sz="3200" b="1" dirty="0">
              <a:solidFill>
                <a:srgbClr val="FFFFFF"/>
              </a:solidFill>
              <a:latin typeface="Arial Black" panose="020B0A04020102020204" pitchFamily="34" charset="0"/>
            </a:endParaRPr>
          </a:p>
        </p:txBody>
      </p:sp>
      <p:sp>
        <p:nvSpPr>
          <p:cNvPr id="15" name="AutoShape 6"/>
          <p:cNvSpPr>
            <a:spLocks noChangeArrowheads="1"/>
          </p:cNvSpPr>
          <p:nvPr/>
        </p:nvSpPr>
        <p:spPr bwMode="auto">
          <a:xfrm>
            <a:off x="7926048" y="3581400"/>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3200" b="1" dirty="0" smtClean="0">
                <a:solidFill>
                  <a:srgbClr val="FFFFFF"/>
                </a:solidFill>
                <a:latin typeface="Arial Black" panose="020B0A04020102020204" pitchFamily="34" charset="0"/>
              </a:rPr>
              <a:t>5</a:t>
            </a:r>
            <a:endParaRPr lang="en-US" sz="3200"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3907943345"/>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914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يمكن لقلم رصاص وحلم أن يأخذاك إلى أي مكان. </a:t>
            </a:r>
            <a:endParaRPr lang="ar-EG" sz="3000" b="1" dirty="0" smtClean="0">
              <a:solidFill>
                <a:schemeClr val="accent3"/>
              </a:solidFill>
            </a:endParaRPr>
          </a:p>
          <a:p>
            <a:pPr lvl="0" algn="ctr" rtl="1"/>
            <a:r>
              <a:rPr lang="ar-SA" sz="3000" b="1" dirty="0" smtClean="0">
                <a:solidFill>
                  <a:schemeClr val="accent3"/>
                </a:solidFill>
              </a:rPr>
              <a:t>جويس </a:t>
            </a:r>
            <a:r>
              <a:rPr lang="ar-SA" sz="3000" b="1" dirty="0">
                <a:solidFill>
                  <a:schemeClr val="accent3"/>
                </a:solidFill>
              </a:rPr>
              <a:t>مايرز</a:t>
            </a:r>
            <a:endParaRPr lang="en-US" sz="3000" b="1" dirty="0">
              <a:solidFill>
                <a:schemeClr val="accent3"/>
              </a:solidFill>
            </a:endParaRPr>
          </a:p>
        </p:txBody>
      </p:sp>
      <p:sp>
        <p:nvSpPr>
          <p:cNvPr id="9" name="AutoShape 2"/>
          <p:cNvSpPr>
            <a:spLocks noChangeArrowheads="1"/>
          </p:cNvSpPr>
          <p:nvPr/>
        </p:nvSpPr>
        <p:spPr bwMode="auto">
          <a:xfrm>
            <a:off x="941762" y="2362200"/>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لا تحكم على يومك بكم حصدت فيه، بل بكم زرعت فيه. روبرت ستيفنسون</a:t>
            </a:r>
          </a:p>
        </p:txBody>
      </p:sp>
      <p:sp>
        <p:nvSpPr>
          <p:cNvPr id="10" name="AutoShape 3"/>
          <p:cNvSpPr>
            <a:spLocks noChangeArrowheads="1"/>
          </p:cNvSpPr>
          <p:nvPr/>
        </p:nvSpPr>
        <p:spPr bwMode="auto">
          <a:xfrm>
            <a:off x="941762" y="37580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2400" b="1" dirty="0">
                <a:solidFill>
                  <a:srgbClr val="FFFFFF"/>
                </a:solidFill>
              </a:rPr>
              <a:t>هناك طريقتان لتنشر بهما النور: أن تكون شمعة، أو المرآة التي </a:t>
            </a:r>
            <a:r>
              <a:rPr lang="ar-EG" sz="2400" b="1" dirty="0" smtClean="0">
                <a:solidFill>
                  <a:srgbClr val="FFFFFF"/>
                </a:solidFill>
              </a:rPr>
              <a:t>تعكسه </a:t>
            </a:r>
            <a:r>
              <a:rPr lang="ar-EG" sz="3000" b="1" dirty="0" smtClean="0">
                <a:solidFill>
                  <a:srgbClr val="FFFFFF"/>
                </a:solidFill>
              </a:rPr>
              <a:t>إيدث </a:t>
            </a:r>
            <a:r>
              <a:rPr lang="ar-EG" sz="3000" b="1" dirty="0">
                <a:solidFill>
                  <a:srgbClr val="FFFFFF"/>
                </a:solidFill>
              </a:rPr>
              <a:t>وارتو</a:t>
            </a:r>
          </a:p>
        </p:txBody>
      </p:sp>
      <p:sp>
        <p:nvSpPr>
          <p:cNvPr id="6" name="AutoShape 2"/>
          <p:cNvSpPr>
            <a:spLocks noChangeArrowheads="1"/>
          </p:cNvSpPr>
          <p:nvPr/>
        </p:nvSpPr>
        <p:spPr bwMode="auto">
          <a:xfrm>
            <a:off x="914400" y="5129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لقد وجدت أنه حين تحب الحياة، فإن الحياة تحبك بدورها. ارثر روبينستون</a:t>
            </a:r>
          </a:p>
        </p:txBody>
      </p:sp>
    </p:spTree>
    <p:extLst>
      <p:ext uri="{BB962C8B-B14F-4D97-AF65-F5344CB8AC3E}">
        <p14:creationId xmlns:p14="http://schemas.microsoft.com/office/powerpoint/2010/main" xmlns="" val="2987870529"/>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
          <p:cNvSpPr>
            <a:spLocks noChangeArrowheads="1"/>
          </p:cNvSpPr>
          <p:nvPr/>
        </p:nvSpPr>
        <p:spPr bwMode="auto">
          <a:xfrm>
            <a:off x="942403" y="533400"/>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000" b="1" dirty="0">
                <a:solidFill>
                  <a:schemeClr val="accent3"/>
                </a:solidFill>
              </a:rPr>
              <a:t>تذكر أنه مهما فعلنا في هذه الحياة، فنحن لا ننهزم حتى نيأس </a:t>
            </a:r>
            <a:r>
              <a:rPr lang="ar-SA" sz="3000" b="1" dirty="0" smtClean="0">
                <a:solidFill>
                  <a:schemeClr val="accent3"/>
                </a:solidFill>
              </a:rPr>
              <a:t>وننسحب</a:t>
            </a:r>
            <a:endParaRPr lang="ar-SA" sz="3000" b="1" dirty="0">
              <a:solidFill>
                <a:schemeClr val="accent3"/>
              </a:solidFill>
            </a:endParaRPr>
          </a:p>
        </p:txBody>
      </p:sp>
      <p:sp>
        <p:nvSpPr>
          <p:cNvPr id="9" name="AutoShape 2"/>
          <p:cNvSpPr>
            <a:spLocks noChangeArrowheads="1"/>
          </p:cNvSpPr>
          <p:nvPr/>
        </p:nvSpPr>
        <p:spPr bwMode="auto">
          <a:xfrm>
            <a:off x="941762" y="1905000"/>
            <a:ext cx="7135438" cy="15759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لا يمكنك أن تيأس، حتى ولو لم تفعل شيئا سوى البكاء. قف على قدميك من جديد، وأرهم أنك لم تيأس، </a:t>
            </a:r>
            <a:endParaRPr lang="ar-EG" sz="3000" b="1" dirty="0" smtClean="0">
              <a:solidFill>
                <a:srgbClr val="FFFFFF"/>
              </a:solidFill>
            </a:endParaRPr>
          </a:p>
          <a:p>
            <a:pPr algn="ctr" defTabSz="407571" rtl="1" eaLnBrk="1" fontAlgn="base" hangingPunct="0">
              <a:lnSpc>
                <a:spcPct val="93000"/>
              </a:lnSpc>
              <a:spcBef>
                <a:spcPct val="0"/>
              </a:spcBef>
              <a:spcAft>
                <a:spcPct val="0"/>
              </a:spcAft>
              <a:buSzPct val="100000"/>
            </a:pPr>
            <a:r>
              <a:rPr lang="ar-EG" sz="3000" b="1" dirty="0" smtClean="0">
                <a:solidFill>
                  <a:srgbClr val="FFFFFF"/>
                </a:solidFill>
              </a:rPr>
              <a:t>مهما حدث</a:t>
            </a:r>
            <a:endParaRPr lang="ar-EG" sz="3000" b="1" dirty="0">
              <a:solidFill>
                <a:srgbClr val="FFFFFF"/>
              </a:solidFill>
            </a:endParaRPr>
          </a:p>
        </p:txBody>
      </p:sp>
      <p:sp>
        <p:nvSpPr>
          <p:cNvPr id="10" name="AutoShape 3"/>
          <p:cNvSpPr>
            <a:spLocks noChangeArrowheads="1"/>
          </p:cNvSpPr>
          <p:nvPr/>
        </p:nvSpPr>
        <p:spPr bwMode="auto">
          <a:xfrm>
            <a:off x="941762" y="3758094"/>
            <a:ext cx="7135438" cy="966306"/>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انس كل الأسباب التي ستجعلها تفشل، وركز على إيمانك بالسبب الوحيد الذي سيجعلها </a:t>
            </a:r>
            <a:r>
              <a:rPr lang="ar-EG" sz="3000" b="1" dirty="0" smtClean="0">
                <a:solidFill>
                  <a:srgbClr val="FFFFFF"/>
                </a:solidFill>
              </a:rPr>
              <a:t>تنجح</a:t>
            </a:r>
            <a:endParaRPr lang="ar-EG" sz="3000" b="1" dirty="0">
              <a:solidFill>
                <a:srgbClr val="FFFFFF"/>
              </a:solidFill>
            </a:endParaRPr>
          </a:p>
        </p:txBody>
      </p:sp>
      <p:sp>
        <p:nvSpPr>
          <p:cNvPr id="6" name="AutoShape 2"/>
          <p:cNvSpPr>
            <a:spLocks noChangeArrowheads="1"/>
          </p:cNvSpPr>
          <p:nvPr/>
        </p:nvSpPr>
        <p:spPr bwMode="auto">
          <a:xfrm>
            <a:off x="914400" y="5129694"/>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000" b="1" dirty="0">
                <a:solidFill>
                  <a:srgbClr val="FFFFFF"/>
                </a:solidFill>
              </a:rPr>
              <a:t>إذا أردت أن تتنبأ بالمستقبل، اصنعه. بيتر دراكر</a:t>
            </a:r>
          </a:p>
        </p:txBody>
      </p:sp>
    </p:spTree>
    <p:extLst>
      <p:ext uri="{BB962C8B-B14F-4D97-AF65-F5344CB8AC3E}">
        <p14:creationId xmlns:p14="http://schemas.microsoft.com/office/powerpoint/2010/main" xmlns="" val="316967999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14"/>
          <p:cNvSpPr>
            <a:spLocks noChangeArrowheads="1"/>
          </p:cNvSpPr>
          <p:nvPr/>
        </p:nvSpPr>
        <p:spPr bwMode="auto">
          <a:xfrm>
            <a:off x="396677" y="2500313"/>
            <a:ext cx="820777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EG" sz="5000" b="1" dirty="0">
                <a:solidFill>
                  <a:srgbClr val="CC00CC"/>
                </a:solidFill>
              </a:rPr>
              <a:t>نلقاكم فى مواد علمية اخرى ,,, </a:t>
            </a:r>
            <a:endParaRPr lang="en-US" sz="5000" b="1" dirty="0">
              <a:solidFill>
                <a:srgbClr val="CC00CC"/>
              </a:solidFill>
            </a:endParaRPr>
          </a:p>
        </p:txBody>
      </p:sp>
    </p:spTree>
    <p:extLst>
      <p:ext uri="{BB962C8B-B14F-4D97-AF65-F5344CB8AC3E}">
        <p14:creationId xmlns:p14="http://schemas.microsoft.com/office/powerpoint/2010/main" xmlns="" val="277901242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	دوافع السلوك </a:t>
            </a:r>
          </a:p>
        </p:txBody>
      </p:sp>
    </p:spTree>
    <p:extLst>
      <p:ext uri="{BB962C8B-B14F-4D97-AF65-F5344CB8AC3E}">
        <p14:creationId xmlns:p14="http://schemas.microsoft.com/office/powerpoint/2010/main" xmlns="" val="2060046773"/>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p:cNvSpPr>
            <a:spLocks noChangeArrowheads="1"/>
          </p:cNvSpPr>
          <p:nvPr/>
        </p:nvSpPr>
        <p:spPr bwMode="auto">
          <a:xfrm>
            <a:off x="5958408" y="2632745"/>
            <a:ext cx="2286000" cy="1144589"/>
          </a:xfrm>
          <a:prstGeom prst="roundRect">
            <a:avLst>
              <a:gd name="adj" fmla="val 16667"/>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3200" dirty="0">
                <a:solidFill>
                  <a:srgbClr val="FFFFFF"/>
                </a:solidFill>
                <a:latin typeface="Arial" panose="020B0604020202020204" pitchFamily="34" charset="0"/>
                <a:ea typeface="SimSun" panose="02010600030101010101" pitchFamily="2" charset="-122"/>
              </a:rPr>
              <a:t>داخليـة</a:t>
            </a:r>
          </a:p>
        </p:txBody>
      </p:sp>
      <p:sp>
        <p:nvSpPr>
          <p:cNvPr id="6" name="AutoShape 7"/>
          <p:cNvSpPr>
            <a:spLocks noChangeArrowheads="1"/>
          </p:cNvSpPr>
          <p:nvPr/>
        </p:nvSpPr>
        <p:spPr bwMode="auto">
          <a:xfrm>
            <a:off x="1259632" y="2632745"/>
            <a:ext cx="2286000" cy="1144589"/>
          </a:xfrm>
          <a:prstGeom prst="roundRect">
            <a:avLst>
              <a:gd name="adj" fmla="val 16667"/>
            </a:avLst>
          </a:prstGeom>
          <a:solidFill>
            <a:srgbClr val="4D3574"/>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p>
            <a:pPr algn="ctr" rtl="1" eaLnBrk="0">
              <a:tabLst>
                <a:tab pos="723900" algn="l"/>
                <a:tab pos="1447800" algn="l"/>
                <a:tab pos="2171700" algn="l"/>
                <a:tab pos="2895600" algn="l"/>
                <a:tab pos="3619500" algn="l"/>
                <a:tab pos="4343400" algn="l"/>
                <a:tab pos="5067300" algn="l"/>
                <a:tab pos="5791200" algn="l"/>
              </a:tabLst>
            </a:pPr>
            <a:r>
              <a:rPr lang="ar-EG" sz="3200" dirty="0">
                <a:solidFill>
                  <a:schemeClr val="accent3"/>
                </a:solidFill>
                <a:latin typeface="Arial" panose="020B0604020202020204" pitchFamily="34" charset="0"/>
                <a:ea typeface="SimSun" panose="02010600030101010101" pitchFamily="2" charset="-122"/>
              </a:rPr>
              <a:t>خارجية</a:t>
            </a:r>
          </a:p>
        </p:txBody>
      </p:sp>
      <p:sp>
        <p:nvSpPr>
          <p:cNvPr id="7" name="AutoShape 9"/>
          <p:cNvSpPr>
            <a:spLocks noChangeAspect="1" noChangeArrowheads="1" noTextEdit="1"/>
          </p:cNvSpPr>
          <p:nvPr/>
        </p:nvSpPr>
        <p:spPr bwMode="auto">
          <a:xfrm>
            <a:off x="3474417" y="253273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474417" y="253590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4D3574"/>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p>
            <a:pPr algn="ctr" rtl="1" eaLnBrk="0">
              <a:tabLst>
                <a:tab pos="723900" algn="l"/>
                <a:tab pos="1447800" algn="l"/>
                <a:tab pos="2171700" algn="l"/>
                <a:tab pos="2895600" algn="l"/>
                <a:tab pos="3619500" algn="l"/>
                <a:tab pos="4343400" algn="l"/>
                <a:tab pos="5067300" algn="l"/>
                <a:tab pos="5791200" algn="l"/>
              </a:tabLst>
            </a:pPr>
            <a:endParaRPr lang="ar-EG" sz="3200">
              <a:solidFill>
                <a:schemeClr val="accent3"/>
              </a:solidFill>
              <a:latin typeface="Arial" panose="020B0604020202020204" pitchFamily="34" charset="0"/>
              <a:ea typeface="SimSun" panose="02010600030101010101" pitchFamily="2" charset="-122"/>
            </a:endParaRPr>
          </a:p>
        </p:txBody>
      </p:sp>
      <p:sp>
        <p:nvSpPr>
          <p:cNvPr id="9" name="AutoShape 11"/>
          <p:cNvSpPr>
            <a:spLocks noChangeAspect="1" noChangeArrowheads="1" noTextEdit="1"/>
          </p:cNvSpPr>
          <p:nvPr/>
        </p:nvSpPr>
        <p:spPr bwMode="auto">
          <a:xfrm flipH="1">
            <a:off x="5120656" y="253273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5127006" y="253590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endParaRPr lang="ar-EG" sz="3200">
              <a:solidFill>
                <a:srgbClr val="FFFFFF"/>
              </a:solidFill>
              <a:latin typeface="Arial" panose="020B0604020202020204" pitchFamily="34" charset="0"/>
              <a:ea typeface="SimSun" panose="02010600030101010101" pitchFamily="2" charset="-122"/>
            </a:endParaRPr>
          </a:p>
        </p:txBody>
      </p:sp>
      <p:grpSp>
        <p:nvGrpSpPr>
          <p:cNvPr id="11" name="Group 13"/>
          <p:cNvGrpSpPr>
            <a:grpSpLocks/>
          </p:cNvGrpSpPr>
          <p:nvPr/>
        </p:nvGrpSpPr>
        <p:grpSpPr bwMode="auto">
          <a:xfrm>
            <a:off x="3299792" y="90872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560" y="126"/>
              <a:ext cx="709"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السلوك</a:t>
              </a:r>
              <a:endParaRPr lang="en-US" sz="3200" dirty="0"/>
            </a:p>
          </p:txBody>
        </p:sp>
      </p:grpSp>
      <p:sp>
        <p:nvSpPr>
          <p:cNvPr id="3" name="Rectangle 2"/>
          <p:cNvSpPr/>
          <p:nvPr/>
        </p:nvSpPr>
        <p:spPr bwMode="auto">
          <a:xfrm>
            <a:off x="5766007" y="4724400"/>
            <a:ext cx="2881640" cy="1143000"/>
          </a:xfrm>
          <a:prstGeom prst="rect">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3200" dirty="0">
                <a:solidFill>
                  <a:srgbClr val="FFFFFF"/>
                </a:solidFill>
                <a:latin typeface="Arial" panose="020B0604020202020204" pitchFamily="34" charset="0"/>
                <a:ea typeface="SimSun" panose="02010600030101010101" pitchFamily="2" charset="-122"/>
              </a:rPr>
              <a:t>من ذات الفرد </a:t>
            </a:r>
          </a:p>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3200" dirty="0">
                <a:solidFill>
                  <a:srgbClr val="FFFFFF"/>
                </a:solidFill>
                <a:latin typeface="Arial" panose="020B0604020202020204" pitchFamily="34" charset="0"/>
                <a:ea typeface="SimSun" panose="02010600030101010101" pitchFamily="2" charset="-122"/>
              </a:rPr>
              <a:t>وإحساسه الداخلي </a:t>
            </a:r>
          </a:p>
        </p:txBody>
      </p:sp>
      <p:sp>
        <p:nvSpPr>
          <p:cNvPr id="24" name="Rectangle 23"/>
          <p:cNvSpPr/>
          <p:nvPr/>
        </p:nvSpPr>
        <p:spPr bwMode="auto">
          <a:xfrm>
            <a:off x="1044422" y="4724400"/>
            <a:ext cx="2881640" cy="1143000"/>
          </a:xfrm>
          <a:prstGeom prst="rect">
            <a:avLst/>
          </a:prstGeom>
          <a:solidFill>
            <a:srgbClr val="4D3574"/>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p>
            <a:pPr algn="ctr" rtl="1" eaLnBrk="0">
              <a:tabLst>
                <a:tab pos="723900" algn="l"/>
                <a:tab pos="1447800" algn="l"/>
                <a:tab pos="2171700" algn="l"/>
                <a:tab pos="2895600" algn="l"/>
                <a:tab pos="3619500" algn="l"/>
                <a:tab pos="4343400" algn="l"/>
                <a:tab pos="5067300" algn="l"/>
                <a:tab pos="5791200" algn="l"/>
              </a:tabLst>
            </a:pPr>
            <a:r>
              <a:rPr lang="ar-EG" sz="3200" dirty="0">
                <a:solidFill>
                  <a:schemeClr val="accent3"/>
                </a:solidFill>
                <a:latin typeface="Arial" panose="020B0604020202020204" pitchFamily="34" charset="0"/>
                <a:ea typeface="SimSun" panose="02010600030101010101" pitchFamily="2" charset="-122"/>
              </a:rPr>
              <a:t>تخضع لتأثير </a:t>
            </a:r>
          </a:p>
          <a:p>
            <a:pPr algn="ctr" rtl="1" eaLnBrk="0">
              <a:tabLst>
                <a:tab pos="723900" algn="l"/>
                <a:tab pos="1447800" algn="l"/>
                <a:tab pos="2171700" algn="l"/>
                <a:tab pos="2895600" algn="l"/>
                <a:tab pos="3619500" algn="l"/>
                <a:tab pos="4343400" algn="l"/>
                <a:tab pos="5067300" algn="l"/>
                <a:tab pos="5791200" algn="l"/>
              </a:tabLst>
            </a:pPr>
            <a:r>
              <a:rPr lang="ar-EG" sz="3200" dirty="0">
                <a:solidFill>
                  <a:schemeClr val="accent3"/>
                </a:solidFill>
                <a:latin typeface="Arial" panose="020B0604020202020204" pitchFamily="34" charset="0"/>
                <a:ea typeface="SimSun" panose="02010600030101010101" pitchFamily="2" charset="-122"/>
              </a:rPr>
              <a:t>البيئة الخارجية للفرد</a:t>
            </a:r>
          </a:p>
        </p:txBody>
      </p:sp>
    </p:spTree>
    <p:extLst>
      <p:ext uri="{BB962C8B-B14F-4D97-AF65-F5344CB8AC3E}">
        <p14:creationId xmlns:p14="http://schemas.microsoft.com/office/powerpoint/2010/main" xmlns="" val="94213846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evel 1"/>
          <p:cNvSpPr/>
          <p:nvPr/>
        </p:nvSpPr>
        <p:spPr bwMode="auto">
          <a:xfrm>
            <a:off x="1066800" y="2209800"/>
            <a:ext cx="6781800" cy="2971800"/>
          </a:xfrm>
          <a:prstGeom prst="bevel">
            <a:avLst/>
          </a:prstGeom>
          <a:gradFill>
            <a:gsLst>
              <a:gs pos="0">
                <a:srgbClr val="CC0099">
                  <a:lumMod val="89000"/>
                  <a:lumOff val="11000"/>
                  <a:alpha val="55000"/>
                </a:srgbClr>
              </a:gs>
              <a:gs pos="50000">
                <a:srgbClr val="CC00CC"/>
              </a:gs>
              <a:gs pos="100000">
                <a:srgbClr val="003399">
                  <a:alpha val="44000"/>
                </a:srgbClr>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fontAlgn="base">
              <a:spcBef>
                <a:spcPct val="0"/>
              </a:spcBef>
              <a:spcAft>
                <a:spcPct val="0"/>
              </a:spcAft>
            </a:pPr>
            <a:r>
              <a:rPr lang="ar-EG" sz="3200" b="1" dirty="0">
                <a:solidFill>
                  <a:schemeClr val="bg1"/>
                </a:solidFill>
                <a:latin typeface="Arial" pitchFamily="34" charset="0"/>
                <a:ea typeface="SimSun" pitchFamily="2" charset="-122"/>
              </a:rPr>
              <a:t>إن سلوك الفرد سواء كان سبباً أو نتيجة إنما هو فعل أو ردة فعل لشعور داخلي بضرورة تلبية رغبات واحتياطات معينة قد تثيرها غرائز معينة </a:t>
            </a:r>
            <a:endParaRPr kumimoji="0" lang="ar-EG" sz="3200" b="1" i="0" u="none" strike="noStrike" cap="none" normalizeH="0" baseline="0" dirty="0" smtClean="0">
              <a:ln>
                <a:noFill/>
              </a:ln>
              <a:solidFill>
                <a:schemeClr val="bg1"/>
              </a:solidFill>
              <a:effectLst/>
              <a:latin typeface="Arial" pitchFamily="34" charset="0"/>
              <a:ea typeface="SimSun" pitchFamily="2" charset="-122"/>
            </a:endParaRPr>
          </a:p>
        </p:txBody>
      </p:sp>
    </p:spTree>
    <p:extLst>
      <p:ext uri="{BB962C8B-B14F-4D97-AF65-F5344CB8AC3E}">
        <p14:creationId xmlns:p14="http://schemas.microsoft.com/office/powerpoint/2010/main" xmlns="" val="175325877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038600"/>
            <a:ext cx="3657600" cy="1828800"/>
          </a:xfrm>
          <a:prstGeom prst="rect">
            <a:avLst/>
          </a:prstGeom>
          <a:solidFill>
            <a:schemeClr val="accent3"/>
          </a:solidFill>
          <a:ln>
            <a:solidFill>
              <a:schemeClr val="accent3"/>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orizontal Scroll 3"/>
          <p:cNvSpPr/>
          <p:nvPr/>
        </p:nvSpPr>
        <p:spPr bwMode="auto">
          <a:xfrm>
            <a:off x="1409700" y="2057400"/>
            <a:ext cx="6324600" cy="2093244"/>
          </a:xfrm>
          <a:prstGeom prst="horizontalScroll">
            <a:avLst/>
          </a:prstGeom>
          <a:solidFill>
            <a:srgbClr val="984B99"/>
          </a:solid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p>
            <a:pPr algn="ctr" defTabSz="407571" rtl="1" fontAlgn="base" hangingPunct="0">
              <a:lnSpc>
                <a:spcPct val="93000"/>
              </a:lnSpc>
              <a:spcBef>
                <a:spcPct val="0"/>
              </a:spcBef>
              <a:spcAft>
                <a:spcPct val="0"/>
              </a:spcAft>
              <a:buSzPct val="100000"/>
              <a:tabLst>
                <a:tab pos="723900" algn="l"/>
                <a:tab pos="1447800" algn="l"/>
                <a:tab pos="2171700" algn="l"/>
                <a:tab pos="2895600" algn="l"/>
                <a:tab pos="3619500" algn="l"/>
                <a:tab pos="4343400" algn="l"/>
                <a:tab pos="5067300" algn="l"/>
                <a:tab pos="5791200" algn="l"/>
              </a:tabLst>
            </a:pPr>
            <a:r>
              <a:rPr lang="ar-EG" sz="5000" dirty="0">
                <a:solidFill>
                  <a:srgbClr val="FFFFFF"/>
                </a:solidFill>
                <a:latin typeface="Arial" panose="020B0604020202020204" pitchFamily="34" charset="0"/>
                <a:ea typeface="SimSun" panose="02010600030101010101" pitchFamily="2" charset="-122"/>
              </a:rPr>
              <a:t>لماذا تحفز نفسك</a:t>
            </a:r>
            <a:r>
              <a:rPr lang="ar-EG" sz="5000" dirty="0" smtClean="0">
                <a:solidFill>
                  <a:srgbClr val="FFFFFF"/>
                </a:solidFill>
                <a:latin typeface="Arial" panose="020B0604020202020204" pitchFamily="34" charset="0"/>
                <a:ea typeface="SimSun" panose="02010600030101010101" pitchFamily="2" charset="-122"/>
              </a:rPr>
              <a:t>؟</a:t>
            </a:r>
            <a:endParaRPr lang="ar-EG" sz="5000" dirty="0">
              <a:solidFill>
                <a:srgbClr val="FFFFFF"/>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602701253"/>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Nancy Hassan\فن التحفيز الذاتى\cool-templates-for-powerpoint-2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
          <p:cNvSpPr>
            <a:spLocks noChangeArrowheads="1"/>
          </p:cNvSpPr>
          <p:nvPr/>
        </p:nvSpPr>
        <p:spPr bwMode="auto">
          <a:xfrm>
            <a:off x="381642" y="605505"/>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200" b="1" dirty="0">
                <a:solidFill>
                  <a:schemeClr val="accent3"/>
                </a:solidFill>
              </a:rPr>
              <a:t>عندما تشعر بانخفاض طاقتك أو بأن نشاطك البدني</a:t>
            </a:r>
          </a:p>
          <a:p>
            <a:pPr lvl="0" algn="ctr" rtl="1"/>
            <a:r>
              <a:rPr lang="ar-SA" sz="3200" b="1" dirty="0">
                <a:solidFill>
                  <a:schemeClr val="accent3"/>
                </a:solidFill>
              </a:rPr>
              <a:t>أو النفسي قل ولم يعد له الأثر في تحقيق أهدافك</a:t>
            </a:r>
            <a:endParaRPr lang="en-US" sz="3200" b="1" dirty="0">
              <a:solidFill>
                <a:schemeClr val="accent3"/>
              </a:solidFill>
            </a:endParaRPr>
          </a:p>
        </p:txBody>
      </p:sp>
      <p:sp>
        <p:nvSpPr>
          <p:cNvPr id="6" name="AutoShape 2"/>
          <p:cNvSpPr>
            <a:spLocks noChangeArrowheads="1"/>
          </p:cNvSpPr>
          <p:nvPr/>
        </p:nvSpPr>
        <p:spPr bwMode="auto">
          <a:xfrm>
            <a:off x="381001" y="2039896"/>
            <a:ext cx="7135438" cy="966306"/>
          </a:xfrm>
          <a:prstGeom prst="roundRect">
            <a:avLst>
              <a:gd name="adj" fmla="val 11741"/>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عندما تراودك مشاعر بأنه لا داعي ولا جدوى من</a:t>
            </a:r>
          </a:p>
          <a:p>
            <a:pPr algn="ctr" defTabSz="407571" rtl="1" eaLnBrk="1" fontAlgn="base" hangingPunct="0">
              <a:lnSpc>
                <a:spcPct val="93000"/>
              </a:lnSpc>
              <a:spcBef>
                <a:spcPct val="0"/>
              </a:spcBef>
              <a:spcAft>
                <a:spcPct val="0"/>
              </a:spcAft>
              <a:buSzPct val="100000"/>
            </a:pPr>
            <a:r>
              <a:rPr lang="ar-EG" sz="3200" b="1" dirty="0">
                <a:solidFill>
                  <a:srgbClr val="FFFFFF"/>
                </a:solidFill>
              </a:rPr>
              <a:t>تحقيق أهدافك</a:t>
            </a:r>
            <a:endParaRPr lang="en-US" sz="3200" b="1" dirty="0">
              <a:solidFill>
                <a:srgbClr val="FFFFFF"/>
              </a:solidFill>
            </a:endParaRPr>
          </a:p>
        </p:txBody>
      </p:sp>
      <p:sp>
        <p:nvSpPr>
          <p:cNvPr id="7" name="AutoShape 3"/>
          <p:cNvSpPr>
            <a:spLocks noChangeArrowheads="1"/>
          </p:cNvSpPr>
          <p:nvPr/>
        </p:nvSpPr>
        <p:spPr bwMode="auto">
          <a:xfrm>
            <a:off x="381001" y="3488904"/>
            <a:ext cx="7135438" cy="992470"/>
          </a:xfrm>
          <a:prstGeom prst="roundRect">
            <a:avLst>
              <a:gd name="adj" fmla="val 11741"/>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algn="ctr" defTabSz="407571" rtl="1" eaLnBrk="1" fontAlgn="base" hangingPunct="0">
              <a:lnSpc>
                <a:spcPct val="93000"/>
              </a:lnSpc>
              <a:spcBef>
                <a:spcPct val="0"/>
              </a:spcBef>
              <a:spcAft>
                <a:spcPct val="0"/>
              </a:spcAft>
              <a:buSzPct val="100000"/>
            </a:pPr>
            <a:r>
              <a:rPr lang="ar-EG" sz="3200" b="1" dirty="0">
                <a:solidFill>
                  <a:srgbClr val="FFFFFF"/>
                </a:solidFill>
              </a:rPr>
              <a:t>تحفز نفسك كي تشجعها لمضاعفة مجهودك</a:t>
            </a:r>
          </a:p>
          <a:p>
            <a:pPr algn="ctr" defTabSz="407571" rtl="1" eaLnBrk="1" fontAlgn="base" hangingPunct="0">
              <a:lnSpc>
                <a:spcPct val="93000"/>
              </a:lnSpc>
              <a:spcBef>
                <a:spcPct val="0"/>
              </a:spcBef>
              <a:spcAft>
                <a:spcPct val="0"/>
              </a:spcAft>
              <a:buSzPct val="100000"/>
            </a:pPr>
            <a:r>
              <a:rPr lang="ar-EG" sz="3200" b="1" dirty="0">
                <a:solidFill>
                  <a:srgbClr val="FFFFFF"/>
                </a:solidFill>
              </a:rPr>
              <a:t>والإسراع في تحقيق أهدافك</a:t>
            </a:r>
            <a:endParaRPr lang="en-US" sz="3200" b="1" dirty="0">
              <a:solidFill>
                <a:srgbClr val="FFFFFF"/>
              </a:solidFill>
            </a:endParaRPr>
          </a:p>
        </p:txBody>
      </p:sp>
      <p:sp>
        <p:nvSpPr>
          <p:cNvPr id="8" name="AutoShape 5"/>
          <p:cNvSpPr>
            <a:spLocks noChangeArrowheads="1"/>
          </p:cNvSpPr>
          <p:nvPr/>
        </p:nvSpPr>
        <p:spPr bwMode="auto">
          <a:xfrm>
            <a:off x="7930593" y="685800"/>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a:solidFill>
                  <a:srgbClr val="FFFFFF"/>
                </a:solidFill>
                <a:latin typeface="Arial Black" panose="020B0A04020102020204" pitchFamily="34" charset="0"/>
              </a:rPr>
              <a:t>1</a:t>
            </a:r>
          </a:p>
        </p:txBody>
      </p:sp>
      <p:sp>
        <p:nvSpPr>
          <p:cNvPr id="9" name="AutoShape 6"/>
          <p:cNvSpPr>
            <a:spLocks noChangeArrowheads="1"/>
          </p:cNvSpPr>
          <p:nvPr/>
        </p:nvSpPr>
        <p:spPr bwMode="auto">
          <a:xfrm>
            <a:off x="7930593" y="2135648"/>
            <a:ext cx="832407" cy="800724"/>
          </a:xfrm>
          <a:prstGeom prst="roundRect">
            <a:avLst>
              <a:gd name="adj" fmla="val 16667"/>
            </a:avLst>
          </a:prstGeom>
          <a:solidFill>
            <a:srgbClr val="984B99"/>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2</a:t>
            </a:r>
          </a:p>
        </p:txBody>
      </p:sp>
      <p:sp>
        <p:nvSpPr>
          <p:cNvPr id="10" name="AutoShape 7"/>
          <p:cNvSpPr>
            <a:spLocks noChangeArrowheads="1"/>
          </p:cNvSpPr>
          <p:nvPr/>
        </p:nvSpPr>
        <p:spPr bwMode="auto">
          <a:xfrm>
            <a:off x="7930593" y="3589817"/>
            <a:ext cx="832407" cy="822326"/>
          </a:xfrm>
          <a:prstGeom prst="roundRect">
            <a:avLst>
              <a:gd name="adj" fmla="val 16667"/>
            </a:avLst>
          </a:prstGeom>
          <a:solidFill>
            <a:srgbClr val="979797"/>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811" tIns="48988" rIns="89811" bIns="48988"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a:solidFill>
                  <a:srgbClr val="FFFFFF"/>
                </a:solidFill>
                <a:latin typeface="Arial Black" panose="020B0A04020102020204" pitchFamily="34" charset="0"/>
              </a:rPr>
              <a:t>3</a:t>
            </a:r>
          </a:p>
        </p:txBody>
      </p:sp>
      <p:sp>
        <p:nvSpPr>
          <p:cNvPr id="11" name="AutoShape 1"/>
          <p:cNvSpPr>
            <a:spLocks noChangeArrowheads="1"/>
          </p:cNvSpPr>
          <p:nvPr/>
        </p:nvSpPr>
        <p:spPr bwMode="auto">
          <a:xfrm>
            <a:off x="377097" y="4880162"/>
            <a:ext cx="7131915" cy="987238"/>
          </a:xfrm>
          <a:prstGeom prst="roundRect">
            <a:avLst>
              <a:gd name="adj" fmla="val 11741"/>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SimSun" panose="02010600030101010101" pitchFamily="2" charset="-122"/>
              </a:defRPr>
            </a:lvl9pPr>
          </a:lstStyle>
          <a:p>
            <a:pPr lvl="0" algn="ctr" rtl="1"/>
            <a:r>
              <a:rPr lang="ar-SA" sz="3200" b="1" dirty="0">
                <a:solidFill>
                  <a:schemeClr val="accent3"/>
                </a:solidFill>
              </a:rPr>
              <a:t>عندما تريد الإقدام على أي خطوة ترى أنها ناجحة</a:t>
            </a:r>
          </a:p>
          <a:p>
            <a:pPr lvl="0" algn="ctr" rtl="1"/>
            <a:r>
              <a:rPr lang="ar-SA" sz="3200" b="1" dirty="0">
                <a:solidFill>
                  <a:schemeClr val="accent3"/>
                </a:solidFill>
              </a:rPr>
              <a:t>ويصاحبك إحساس بعدم قدرتك على القيام بها</a:t>
            </a:r>
            <a:endParaRPr lang="en-US" sz="3200" b="1" dirty="0">
              <a:solidFill>
                <a:schemeClr val="accent3"/>
              </a:solidFill>
            </a:endParaRPr>
          </a:p>
        </p:txBody>
      </p:sp>
      <p:sp>
        <p:nvSpPr>
          <p:cNvPr id="14" name="AutoShape 5"/>
          <p:cNvSpPr>
            <a:spLocks noChangeArrowheads="1"/>
          </p:cNvSpPr>
          <p:nvPr/>
        </p:nvSpPr>
        <p:spPr bwMode="auto">
          <a:xfrm>
            <a:off x="7926048" y="4960457"/>
            <a:ext cx="832407" cy="787763"/>
          </a:xfrm>
          <a:prstGeom prst="roundRect">
            <a:avLst>
              <a:gd name="adj" fmla="val 16667"/>
            </a:avLst>
          </a:prstGeom>
          <a:solidFill>
            <a:srgbClr val="4D3574"/>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nchor="ctr"/>
          <a:lstStyle>
            <a:lvl1pPr eaLnBrk="0">
              <a:tabLst>
                <a:tab pos="723900" algn="l"/>
              </a:tabLst>
              <a:defRPr>
                <a:solidFill>
                  <a:schemeClr val="tx1"/>
                </a:solidFill>
                <a:latin typeface="Arial" panose="020B0604020202020204" pitchFamily="34" charset="0"/>
                <a:ea typeface="SimSun" panose="02010600030101010101" pitchFamily="2" charset="-122"/>
              </a:defRPr>
            </a:lvl1pPr>
            <a:lvl2pPr eaLnBrk="0">
              <a:tabLst>
                <a:tab pos="723900" algn="l"/>
              </a:tabLst>
              <a:defRPr>
                <a:solidFill>
                  <a:schemeClr val="tx1"/>
                </a:solidFill>
                <a:latin typeface="Arial" panose="020B0604020202020204" pitchFamily="34" charset="0"/>
                <a:ea typeface="SimSun" panose="02010600030101010101" pitchFamily="2" charset="-122"/>
              </a:defRPr>
            </a:lvl2pPr>
            <a:lvl3pPr eaLnBrk="0">
              <a:tabLst>
                <a:tab pos="723900" algn="l"/>
              </a:tabLst>
              <a:defRPr>
                <a:solidFill>
                  <a:schemeClr val="tx1"/>
                </a:solidFill>
                <a:latin typeface="Arial" panose="020B0604020202020204" pitchFamily="34" charset="0"/>
                <a:ea typeface="SimSun" panose="02010600030101010101" pitchFamily="2" charset="-122"/>
              </a:defRPr>
            </a:lvl3pPr>
            <a:lvl4pPr eaLnBrk="0">
              <a:tabLst>
                <a:tab pos="723900" algn="l"/>
              </a:tabLst>
              <a:defRPr>
                <a:solidFill>
                  <a:schemeClr val="tx1"/>
                </a:solidFill>
                <a:latin typeface="Arial" panose="020B0604020202020204" pitchFamily="34" charset="0"/>
                <a:ea typeface="SimSun" panose="02010600030101010101" pitchFamily="2" charset="-122"/>
              </a:defRPr>
            </a:lvl4pPr>
            <a:lvl5pPr eaLnBrk="0">
              <a:tabLst>
                <a:tab pos="723900" algn="l"/>
              </a:tabLst>
              <a:defRPr>
                <a:solidFill>
                  <a:schemeClr val="tx1"/>
                </a:solidFill>
                <a:latin typeface="Arial" panose="020B0604020202020204" pitchFamily="34" charset="0"/>
                <a:ea typeface="SimSun" panose="02010600030101010101" pitchFamily="2" charset="-122"/>
              </a:defRPr>
            </a:lvl5pPr>
            <a:lvl6pPr marL="25146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6pPr>
            <a:lvl7pPr marL="29718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7pPr>
            <a:lvl8pPr marL="34290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8pPr>
            <a:lvl9pPr marL="3886200" indent="-228600" algn="l" defTabSz="449263" rtl="0"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SimSun" panose="02010600030101010101" pitchFamily="2" charset="-122"/>
              </a:defRPr>
            </a:lvl9pPr>
          </a:lstStyle>
          <a:p>
            <a:pPr algn="ctr" defTabSz="407571" rtl="0" eaLnBrk="1" fontAlgn="base" hangingPunct="0">
              <a:lnSpc>
                <a:spcPct val="118000"/>
              </a:lnSpc>
              <a:spcBef>
                <a:spcPct val="0"/>
              </a:spcBef>
              <a:spcAft>
                <a:spcPct val="0"/>
              </a:spcAft>
              <a:buSzPct val="100000"/>
            </a:pPr>
            <a:r>
              <a:rPr lang="en-US" sz="1996" b="1" dirty="0" smtClean="0">
                <a:solidFill>
                  <a:srgbClr val="FFFFFF"/>
                </a:solidFill>
                <a:latin typeface="Arial Black" panose="020B0A04020102020204" pitchFamily="34" charset="0"/>
              </a:rPr>
              <a:t>4</a:t>
            </a:r>
            <a:endParaRPr lang="en-US" sz="1996"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4164779964"/>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TotalTime>
  <Words>1366</Words>
  <Application>Microsoft Office PowerPoint</Application>
  <PresentationFormat>On-screen Show (4:3)</PresentationFormat>
  <Paragraphs>178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默认设计模板</vt:lpstr>
      <vt:lpstr>فن التحفيز الذاتى</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SONY</cp:lastModifiedBy>
  <cp:revision>118</cp:revision>
  <dcterms:created xsi:type="dcterms:W3CDTF">2006-08-16T00:00:00Z</dcterms:created>
  <dcterms:modified xsi:type="dcterms:W3CDTF">2013-11-20T22:23:07Z</dcterms:modified>
</cp:coreProperties>
</file>