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5" r:id="rId6"/>
    <p:sldId id="268" r:id="rId7"/>
    <p:sldId id="263" r:id="rId8"/>
    <p:sldId id="269" r:id="rId9"/>
    <p:sldId id="270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7B41C-80E2-41BE-A411-936B44225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7FCA343-B240-439D-BC81-22E11C1E6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7C5725-3573-4DFF-8CB6-E9C88266A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EFA5EF-F605-4B84-8836-AF773B36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8E1E91-C93B-4AA1-806E-5F29F5ADD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7756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397198-9498-45C0-AF18-1D2A14F6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9862EF1-1638-4C37-ACD4-E81E0CF5D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37A88C-78FB-4D7D-A516-92E62767F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531508-D598-47A7-8022-C87C9AB3D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6F407C-24E2-43C5-94DE-53C57138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431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0772229-29F3-4225-B9B9-F5720A91AF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746334C-05F7-4167-904C-E32837572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BBFFB5-BD16-4F3A-A6BA-7AF45D953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B7D1B3-F85E-43A0-9906-5F14AEBAA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ABC9B63-7537-4782-AC5C-786D631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432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073FEB-558D-4F49-9882-99D020EC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10B8B9-7294-4316-98AD-495DA0EFC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C8241E-6A7D-4D21-AC7C-6442959ED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A7A8D8-3978-4120-B458-1D63397D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33CDE8-CBAC-4FF4-B626-175EA98E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1172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D2CC20-E8A1-4734-BCAA-0CDD0C60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2E79EA-F53C-4285-B539-DE808B106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0721464-2FAA-4977-B73F-57EF367D3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FC5208-A9AD-48F1-A70D-173C26AD3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E5EDF6-1637-4467-949F-A172FE9B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7133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9D3603-AE22-4515-9145-46FE7908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F21556-1852-4BCF-B727-B5F489B572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39B6A56-9BF7-49D4-84DC-05F0AD0A2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AD4D8AD-3DFE-4583-ADCB-CE758E482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C59351D-70C7-4ED1-9403-B5C84FAD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A1661A5-C29E-4F4B-B1AE-58FC8463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399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092F4F-EC2B-423B-80CA-C322FF3CF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B72FB7-9975-43BD-B371-93C882AD6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5AC4E8F-CC49-40E4-9CD8-9698AED57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2B7547A-70A8-4263-849A-93DB1B080C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F3BBBA6-86DC-4C91-94B9-1FF7A040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CDC1DE8-3CFB-4B3D-A492-132E9EF8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FAFFACB-A641-4BA6-92A9-46AA1D18C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478DB8F-2632-41B3-82F8-D9E9D0766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559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73745C-C2D0-42E8-83D3-CF56E2A46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56537CC-20DE-4CAF-BFE3-3A4A3B14D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4115A48-230A-4705-A92D-1A80C52A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E81E74C-3F9B-47B0-A5B1-292D4FE02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619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BD9976B-805C-4DD7-84AC-91AC2ABAC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87185DD-D2D0-4064-83CE-9503427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D11E271-8F9D-4D6C-9B4C-4F6792E55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309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3A9401-D2C1-48DA-96AC-A074EBDB9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31C79E-17DD-455D-8CE5-E6CD391B7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A4DF743-F776-4C64-A275-1DE0D1870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7CEB486-DE19-4E61-919C-B566982DF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1B2A5AB-F578-4E06-954D-6F600EB33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CC6EBEA-1412-415F-871D-CAA72A31A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8589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80FC02-50CB-4CE5-B69F-205CB117F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A509AD3-BECF-4B41-990F-323759428C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1B5499C-09A2-4B72-8B4C-19489EBE0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25CDB29-187F-471E-9498-7F26B3C4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F9B7F7B-E04E-47A2-ABA3-1E2187A19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699D7A-4332-4C52-83E2-1B7C1FB27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693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BB1FE2F-9C66-4CDC-B911-8B7D825F1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4A57D40-D44F-4B8A-ADDB-FC7D649A3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DF76AB2-4A84-4902-94D4-391F37C51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4B0F5-4D4C-4A54-BFF8-A6834872C8D0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0310E0-E1FE-475F-B025-7C02641D4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B217D2-AEC5-4F52-96B3-9C9CEB989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EA06B-22CC-4254-B49D-F4CE0DD74E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294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8 - 8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الزمن : قراءة الساعة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429625" y="1850231"/>
            <a:ext cx="2406862" cy="287893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أقرأ الساعة</a:t>
            </a:r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الساعة الرقمية</a:t>
            </a:r>
          </a:p>
          <a:p>
            <a:pPr algn="ctr"/>
            <a:r>
              <a:rPr lang="ar-SA" dirty="0"/>
              <a:t>ساعة العقارب</a:t>
            </a:r>
          </a:p>
        </p:txBody>
      </p:sp>
      <p:grpSp>
        <p:nvGrpSpPr>
          <p:cNvPr id="14" name="مجموعة 13">
            <a:extLst>
              <a:ext uri="{FF2B5EF4-FFF2-40B4-BE49-F238E27FC236}">
                <a16:creationId xmlns:a16="http://schemas.microsoft.com/office/drawing/2014/main" id="{4D17954D-4F4E-44D6-86AD-7A0A3F1A9065}"/>
              </a:ext>
            </a:extLst>
          </p:cNvPr>
          <p:cNvGrpSpPr/>
          <p:nvPr/>
        </p:nvGrpSpPr>
        <p:grpSpPr>
          <a:xfrm>
            <a:off x="3324225" y="2031205"/>
            <a:ext cx="4693444" cy="1790701"/>
            <a:chOff x="3324225" y="2031205"/>
            <a:chExt cx="4693444" cy="1790701"/>
          </a:xfrm>
        </p:grpSpPr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1ABB1713-9463-465C-BEE1-9EC2AB7795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43450" y="2031205"/>
              <a:ext cx="3274219" cy="1790701"/>
            </a:xfrm>
            <a:prstGeom prst="rect">
              <a:avLst/>
            </a:prstGeom>
          </p:spPr>
        </p:pic>
        <p:pic>
          <p:nvPicPr>
            <p:cNvPr id="13" name="صورة 12">
              <a:extLst>
                <a:ext uri="{FF2B5EF4-FFF2-40B4-BE49-F238E27FC236}">
                  <a16:creationId xmlns:a16="http://schemas.microsoft.com/office/drawing/2014/main" id="{90E334AA-008E-47FB-9938-7AA0A1D967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24225" y="2359818"/>
              <a:ext cx="1419225" cy="1381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D9743D7-6CC8-47B7-A6F3-86BAA8A23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252" y="1388268"/>
            <a:ext cx="5479257" cy="258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62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E8AD20D-BA88-4D2B-A512-377965068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9025" y="850107"/>
            <a:ext cx="5305424" cy="484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04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222D7AA-DCA5-437C-BD3A-D997F44F7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994" y="1521618"/>
            <a:ext cx="7143750" cy="15144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07A6C453-6371-450B-BF5A-953824B597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5919" y="3967163"/>
            <a:ext cx="545782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D68B463-83BA-4C67-AB8A-3DE8D7FEE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456" y="888206"/>
            <a:ext cx="73342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146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F3A679B-61B3-4545-A151-5F8D59B77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4" y="1462088"/>
            <a:ext cx="6800850" cy="12763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E2D7F0A-6B7D-4597-BC24-60A9297DE8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1793" y="3698081"/>
            <a:ext cx="691515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92E6B60-D6D9-4619-872C-6F20574B0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3806" y="923925"/>
            <a:ext cx="3305175" cy="8382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ACD5D85-5519-45F6-A150-F5129F7DB6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87" y="923925"/>
            <a:ext cx="3790950" cy="895350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2C48DDBB-87EF-451B-B8A9-1037967C233E}"/>
              </a:ext>
            </a:extLst>
          </p:cNvPr>
          <p:cNvCxnSpPr/>
          <p:nvPr/>
        </p:nvCxnSpPr>
        <p:spPr>
          <a:xfrm>
            <a:off x="6750844" y="1221581"/>
            <a:ext cx="0" cy="4171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704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7D1397F-7195-4DAB-9D37-01CABE865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6663" y="738187"/>
            <a:ext cx="7210425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36069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</Words>
  <Application>Microsoft Office PowerPoint</Application>
  <PresentationFormat>شاشة عريضة</PresentationFormat>
  <Paragraphs>11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2022-03-22T07:12:37Z</dcterms:created>
  <dcterms:modified xsi:type="dcterms:W3CDTF">2022-03-22T07:23:54Z</dcterms:modified>
</cp:coreProperties>
</file>