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68205-B908-A2F0-FA11-91636D871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7521AD-49E3-243A-2A3F-9E67555E9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BF3779-0E9C-0044-04D9-D79A3AB6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FC830D-9470-B572-5368-F8F940D3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14BC88-8F6A-0565-D8DC-5F533474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211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6A170E-18AC-7AB6-154E-7695588E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452B3A-F5C3-4CEE-5D28-872D00C5F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434C1E-A6E4-F4D2-5862-7B31520E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23880D-8530-33F4-FEF6-ABECD2B6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EBBF68-4CBC-9CA5-F66D-DD198AD4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9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02D32DB-A91E-2D8F-E762-8ECEE22A8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2DD85E3-063E-718C-A4FB-ADC82398A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BE3883-1057-061D-22AE-AD1C9675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8A68D7-F898-F57F-E583-A139F7A0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7D86B5-52D2-D5F8-87DF-475A5921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83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26DAD8-A9B4-F3B5-42E3-559732C6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ED31D4-CA96-4C70-B5C9-A4AB3E3C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2FBF68-B645-23F3-95C1-0EE6997C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654A64-FCB3-F2ED-6DBC-3FDC6069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B4D8C7-C77F-8C16-6ACE-D7E8B786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99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B1E862-AF3C-BF87-ABF3-B450CE0B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048861-778A-D21A-F382-6AF4079C1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A8CCB8-0AD4-339A-8C81-6DFEE2F4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94B3E-41E8-4046-27BF-6BD55305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FF5D17-D807-15D6-6B24-84D8EEAA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52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37377-B1CD-50DE-6019-E57A9400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0927F6-D4BB-87DE-F150-3B968FBE5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F2A421-A3B1-D70C-2E28-405303CEF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B4C2304-D57D-5B8F-C4D8-F73F3D8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F47F23-E0C9-E5A2-94A4-69D5FBC5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68F014-A7A6-2CE8-B06E-017CEFE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4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F85D3D-5D6E-81BD-C0AF-F56C9384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EC875A-5B3A-0EB2-0E42-C8A18182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5703B4-D013-563A-6CAF-51D2F326C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DC0FB13-02AC-4BAC-A853-595BB58BB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DA083C8-753A-202A-2BA1-5D7AF048F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73EC36C-2A9C-B6CA-E615-1626F524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589872D-C22D-5C6C-9A43-83CFA337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79D0BC8-2621-8B1A-891E-363DCA9A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563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7B9F4D-143C-41B0-E06B-3441F5F2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DED6870-8B2C-7911-7F1A-1CF72123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FFF4018-09AF-1DBC-5A63-4A1F5734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00589F1-1A8F-E4EB-6815-648478E5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73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C9DB007-39D4-AAC9-CA5E-71111A81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BDD522E-87C8-D9C7-9198-4AC5FF0B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DFF179-DD79-6979-9A42-C13FB7D5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18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7B5EA2-D10E-0D8A-1E7C-CF4DB531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68FB96-A5BF-5842-3DB5-91460D77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FB12B8D-A8F1-3012-611E-7D3A581F7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A3206F-A088-5810-6A28-2E460D51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68B5F7-612E-181D-3CB8-12298B5B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18C666-B999-DA60-F501-E77DD2C3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74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9E20-A59A-44A6-7EA7-3643AE27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898CD59-B666-251C-CDFE-C9C891D72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22F531-6820-07B2-593D-F615FFD8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0BD887-8D5D-71C6-68C0-608020D3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58BC8-4BC6-3F92-AE3E-C9C68E6F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A50AB6-0036-08AE-0903-A90FF93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7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2BED78E-4B2B-188A-4FC7-F98E7FB2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CC2EE4-4F32-9A30-43F0-AA8C72A8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46E50A-9DD7-D5CB-E041-234140FCA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C2350-65E7-EE4A-8864-5F19478ED69D}" type="datetimeFigureOut">
              <a:rPr lang="ar-SA" smtClean="0"/>
              <a:t>15 صفر، 1446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BBD26-F7F1-2D52-A303-AF0CE7BC7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0DEF6E-192F-60B6-6EF6-2126E5752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C9855-C3EC-0F4A-8F4A-FD9FC84AE4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2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A1C14D4-2F5E-6E1D-B0E3-A57AFC679F8D}"/>
              </a:ext>
            </a:extLst>
          </p:cNvPr>
          <p:cNvSpPr txBox="1"/>
          <p:nvPr/>
        </p:nvSpPr>
        <p:spPr>
          <a:xfrm>
            <a:off x="2112203" y="417266"/>
            <a:ext cx="73272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(لوحة تعزيز حائطية  المجموعات )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73F7DB4-148A-F761-E821-D412FB2E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" y="285496"/>
            <a:ext cx="1557666" cy="154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F113A1-15C5-187A-03E5-69887FB6E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03" y="82601"/>
            <a:ext cx="1393731" cy="1393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25DF4D6-6981-5629-CE0A-1E0A7FEAD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10580" r="33177" b="22440"/>
          <a:stretch/>
        </p:blipFill>
        <p:spPr>
          <a:xfrm>
            <a:off x="8225094" y="1422271"/>
            <a:ext cx="3709406" cy="517661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19A9710-8251-7657-FE42-2D9C620F2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10580" r="33177" b="22440"/>
          <a:stretch/>
        </p:blipFill>
        <p:spPr>
          <a:xfrm>
            <a:off x="4221172" y="1422271"/>
            <a:ext cx="3709406" cy="517661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BAFE47D-7FF1-F0DD-EB71-88B735F482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0" t="10580" r="33177" b="22440"/>
          <a:stretch/>
        </p:blipFill>
        <p:spPr>
          <a:xfrm>
            <a:off x="394696" y="1395894"/>
            <a:ext cx="3709406" cy="517661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3F9E12E-CBB5-7938-E01B-DF3B8FA47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16" y="1834508"/>
            <a:ext cx="756616" cy="69186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47C4A6C-CF5F-2D1E-593D-EBA4D86BB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16" y="1798294"/>
            <a:ext cx="876804" cy="80177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E5464C88-0744-925D-68A6-8716780A0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3" y="1710275"/>
            <a:ext cx="942026" cy="861413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C445A47-7C33-5898-55A1-CB6CD7AAAF7F}"/>
              </a:ext>
            </a:extLst>
          </p:cNvPr>
          <p:cNvSpPr/>
          <p:nvPr/>
        </p:nvSpPr>
        <p:spPr>
          <a:xfrm>
            <a:off x="9617102" y="1830728"/>
            <a:ext cx="1828800" cy="533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F174E613-294D-091A-501B-D648882E72DF}"/>
              </a:ext>
            </a:extLst>
          </p:cNvPr>
          <p:cNvSpPr/>
          <p:nvPr/>
        </p:nvSpPr>
        <p:spPr>
          <a:xfrm>
            <a:off x="5700290" y="1830729"/>
            <a:ext cx="1828800" cy="5332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67160B54-9E0C-35BA-73F2-EFA37AB7BFD1}"/>
              </a:ext>
            </a:extLst>
          </p:cNvPr>
          <p:cNvSpPr/>
          <p:nvPr/>
        </p:nvSpPr>
        <p:spPr>
          <a:xfrm>
            <a:off x="1804470" y="1839956"/>
            <a:ext cx="1828800" cy="5240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89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4550EC-9897-D286-74DC-A6D0D951D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8741" r="32337" b="21232"/>
          <a:stretch/>
        </p:blipFill>
        <p:spPr>
          <a:xfrm>
            <a:off x="6782534" y="1476332"/>
            <a:ext cx="4929109" cy="519841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A1C14D4-2F5E-6E1D-B0E3-A57AFC679F8D}"/>
              </a:ext>
            </a:extLst>
          </p:cNvPr>
          <p:cNvSpPr txBox="1"/>
          <p:nvPr/>
        </p:nvSpPr>
        <p:spPr>
          <a:xfrm>
            <a:off x="2112203" y="417266"/>
            <a:ext cx="73272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(لوحة تعزيز حائطية  المجموعات )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73F7DB4-148A-F761-E821-D412FB2E0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8" y="285496"/>
            <a:ext cx="1158088" cy="1151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5F113A1-15C5-187A-03E5-69887FB6E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03" y="82601"/>
            <a:ext cx="1393731" cy="1393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3F9E12E-CBB5-7938-E01B-DF3B8FA47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812" y="2072195"/>
            <a:ext cx="1009476" cy="9230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BDF217-564B-78D1-5F2C-C8DFD9053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8741" r="32337" b="21232"/>
          <a:stretch/>
        </p:blipFill>
        <p:spPr>
          <a:xfrm>
            <a:off x="1096469" y="1476332"/>
            <a:ext cx="4929109" cy="5198410"/>
          </a:xfrm>
          <a:prstGeom prst="rect">
            <a:avLst/>
          </a:prstGeom>
        </p:spPr>
      </p:pic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3C445A47-7C33-5898-55A1-CB6CD7AAAF7F}"/>
              </a:ext>
            </a:extLst>
          </p:cNvPr>
          <p:cNvSpPr/>
          <p:nvPr/>
        </p:nvSpPr>
        <p:spPr>
          <a:xfrm>
            <a:off x="8834486" y="1993480"/>
            <a:ext cx="1828800" cy="740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67160B54-9E0C-35BA-73F2-EFA37AB7BFD1}"/>
              </a:ext>
            </a:extLst>
          </p:cNvPr>
          <p:cNvSpPr/>
          <p:nvPr/>
        </p:nvSpPr>
        <p:spPr>
          <a:xfrm>
            <a:off x="3313381" y="2057360"/>
            <a:ext cx="1828800" cy="67708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E5464C88-0744-925D-68A6-8716780A0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92" y="2052542"/>
            <a:ext cx="942026" cy="8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3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48838F99-FF45-F049-D631-3BF3075A6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74869" y="450705"/>
            <a:ext cx="10515600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(لوحة تعزيز حائطية  فردية  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2F5C641-2C70-0986-C43D-D01EE68F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7" y="192329"/>
            <a:ext cx="1390685" cy="13906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10AFE3F-7318-1AA5-E470-D0E277C52611}"/>
              </a:ext>
            </a:extLst>
          </p:cNvPr>
          <p:cNvSpPr/>
          <p:nvPr/>
        </p:nvSpPr>
        <p:spPr>
          <a:xfrm>
            <a:off x="536517" y="450705"/>
            <a:ext cx="1828800" cy="960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سؤال الكنز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F286B6-0EF3-5F52-8C11-2AEFE726A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8132" r="30449" b="20025"/>
          <a:stretch/>
        </p:blipFill>
        <p:spPr>
          <a:xfrm>
            <a:off x="8308196" y="1583014"/>
            <a:ext cx="3883804" cy="49430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4AF636-EF2C-5E02-7C93-0F03F28DA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8132" r="30449" b="20025"/>
          <a:stretch/>
        </p:blipFill>
        <p:spPr>
          <a:xfrm>
            <a:off x="4307219" y="1583014"/>
            <a:ext cx="3883804" cy="494302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6727481-13B4-5C7F-4462-7B6D34A7D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4" t="8132" r="30449" b="20025"/>
          <a:stretch/>
        </p:blipFill>
        <p:spPr>
          <a:xfrm>
            <a:off x="364829" y="1583014"/>
            <a:ext cx="3883804" cy="49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48838F99-FF45-F049-D631-3BF3075A6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74869" y="450705"/>
            <a:ext cx="10515600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(لوحة تعزيز حائطية  فردية  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2F5C641-2C70-0986-C43D-D01EE68F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7" y="192329"/>
            <a:ext cx="1390685" cy="13906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10AFE3F-7318-1AA5-E470-D0E277C52611}"/>
              </a:ext>
            </a:extLst>
          </p:cNvPr>
          <p:cNvSpPr/>
          <p:nvPr/>
        </p:nvSpPr>
        <p:spPr>
          <a:xfrm>
            <a:off x="536517" y="450705"/>
            <a:ext cx="1828800" cy="960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سؤال الكنز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0B77B77-08CF-4FDE-64E8-1C7605537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8736" r="18073" b="20327"/>
          <a:stretch/>
        </p:blipFill>
        <p:spPr>
          <a:xfrm>
            <a:off x="8385018" y="1303655"/>
            <a:ext cx="3797426" cy="482851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A9F474F-6989-1E3B-BA35-BA128A6386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8736" r="18073" b="20327"/>
          <a:stretch/>
        </p:blipFill>
        <p:spPr>
          <a:xfrm>
            <a:off x="4498917" y="1303655"/>
            <a:ext cx="3797426" cy="48285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0421AC4-9304-6A2B-F316-CF57297990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8736" r="18073" b="20327"/>
          <a:stretch/>
        </p:blipFill>
        <p:spPr>
          <a:xfrm>
            <a:off x="619004" y="1410812"/>
            <a:ext cx="3797426" cy="48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48838F99-FF45-F049-D631-3BF3075A6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74869" y="450705"/>
            <a:ext cx="10515600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</a:rPr>
              <a:t>(لوحة تعزيز حائطية  فردية  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2F5C641-2C70-0986-C43D-D01EE68F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17" y="192329"/>
            <a:ext cx="1390685" cy="13906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10AFE3F-7318-1AA5-E470-D0E277C52611}"/>
              </a:ext>
            </a:extLst>
          </p:cNvPr>
          <p:cNvSpPr/>
          <p:nvPr/>
        </p:nvSpPr>
        <p:spPr>
          <a:xfrm>
            <a:off x="536517" y="450705"/>
            <a:ext cx="1828800" cy="960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سؤال الكنز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6A8EEAA-C87F-13D0-EB99-E72C70926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9038" r="30449" b="20931"/>
          <a:stretch/>
        </p:blipFill>
        <p:spPr>
          <a:xfrm>
            <a:off x="7991782" y="1410812"/>
            <a:ext cx="3930126" cy="516244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D460545-0AE7-CB8B-8B48-2D6550C65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9038" r="30449" b="20931"/>
          <a:stretch/>
        </p:blipFill>
        <p:spPr>
          <a:xfrm>
            <a:off x="4010280" y="1410811"/>
            <a:ext cx="3930126" cy="51624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02A0E56-3464-3369-C982-9FB61D628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4" t="9038" r="30449" b="20931"/>
          <a:stretch/>
        </p:blipFill>
        <p:spPr>
          <a:xfrm>
            <a:off x="56332" y="1390060"/>
            <a:ext cx="3930126" cy="51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429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(لوحة تعزيز حائطية  فردية  )</vt:lpstr>
      <vt:lpstr>(لوحة تعزيز حائطية  فردية  )</vt:lpstr>
      <vt:lpstr>(لوحة تعزيز حائطية  فردية 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2</cp:revision>
  <dcterms:created xsi:type="dcterms:W3CDTF">2024-08-20T17:12:27Z</dcterms:created>
  <dcterms:modified xsi:type="dcterms:W3CDTF">2024-08-20T18:08:49Z</dcterms:modified>
</cp:coreProperties>
</file>