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3"/>
  </p:sldMasterIdLst>
  <p:notesMasterIdLst>
    <p:notesMasterId r:id="rId49"/>
  </p:notesMasterIdLst>
  <p:handoutMasterIdLst>
    <p:handoutMasterId r:id="rId50"/>
  </p:handoutMasterIdLst>
  <p:sldIdLst>
    <p:sldId id="440" r:id="rId4"/>
    <p:sldId id="485" r:id="rId5"/>
    <p:sldId id="441" r:id="rId6"/>
    <p:sldId id="443" r:id="rId7"/>
    <p:sldId id="466" r:id="rId8"/>
    <p:sldId id="445" r:id="rId9"/>
    <p:sldId id="446" r:id="rId10"/>
    <p:sldId id="449" r:id="rId11"/>
    <p:sldId id="450" r:id="rId12"/>
    <p:sldId id="451" r:id="rId13"/>
    <p:sldId id="452" r:id="rId14"/>
    <p:sldId id="453" r:id="rId15"/>
    <p:sldId id="454" r:id="rId16"/>
    <p:sldId id="455" r:id="rId17"/>
    <p:sldId id="456" r:id="rId18"/>
    <p:sldId id="457" r:id="rId19"/>
    <p:sldId id="458" r:id="rId20"/>
    <p:sldId id="459" r:id="rId21"/>
    <p:sldId id="484" r:id="rId22"/>
    <p:sldId id="460" r:id="rId23"/>
    <p:sldId id="462" r:id="rId24"/>
    <p:sldId id="463" r:id="rId25"/>
    <p:sldId id="464" r:id="rId26"/>
    <p:sldId id="465" r:id="rId27"/>
    <p:sldId id="468" r:id="rId28"/>
    <p:sldId id="469" r:id="rId29"/>
    <p:sldId id="470" r:id="rId30"/>
    <p:sldId id="471" r:id="rId31"/>
    <p:sldId id="472" r:id="rId32"/>
    <p:sldId id="473" r:id="rId33"/>
    <p:sldId id="474" r:id="rId34"/>
    <p:sldId id="475" r:id="rId35"/>
    <p:sldId id="476" r:id="rId36"/>
    <p:sldId id="477" r:id="rId37"/>
    <p:sldId id="478" r:id="rId38"/>
    <p:sldId id="479" r:id="rId39"/>
    <p:sldId id="480" r:id="rId40"/>
    <p:sldId id="481" r:id="rId41"/>
    <p:sldId id="482" r:id="rId42"/>
    <p:sldId id="483" r:id="rId43"/>
    <p:sldId id="442" r:id="rId44"/>
    <p:sldId id="447" r:id="rId45"/>
    <p:sldId id="448" r:id="rId46"/>
    <p:sldId id="435" r:id="rId47"/>
    <p:sldId id="436" r:id="rId48"/>
  </p:sldIdLst>
  <p:sldSz cx="9144000" cy="6858000" type="screen4x3"/>
  <p:notesSz cx="6858000" cy="9723438"/>
  <p:defaultTextStyle>
    <a:defPPr>
      <a:defRPr lang="en-US"/>
    </a:defPPr>
    <a:lvl1pPr algn="r" rtl="1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1pPr>
    <a:lvl2pPr marL="457200" algn="r" rtl="1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2pPr>
    <a:lvl3pPr marL="914400" algn="r" rtl="1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3pPr>
    <a:lvl4pPr marL="1371600" algn="r" rtl="1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4pPr>
    <a:lvl5pPr marL="1828800" algn="r" rtl="1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63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66FF"/>
    <a:srgbClr val="800000"/>
    <a:srgbClr val="FFFFCC"/>
    <a:srgbClr val="EBEBFF"/>
    <a:srgbClr val="D7D7FF"/>
    <a:srgbClr val="CFCFFF"/>
    <a:srgbClr val="005E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55" autoAdjust="0"/>
    <p:restoredTop sz="94558" autoAdjust="0"/>
  </p:normalViewPr>
  <p:slideViewPr>
    <p:cSldViewPr>
      <p:cViewPr varScale="1">
        <p:scale>
          <a:sx n="71" d="100"/>
          <a:sy n="71" d="100"/>
        </p:scale>
        <p:origin x="907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326" y="-96"/>
      </p:cViewPr>
      <p:guideLst>
        <p:guide orient="horz" pos="306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slide" Target="slides/slide38.xml"/><Relationship Id="rId54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8" Type="http://schemas.openxmlformats.org/officeDocument/2006/relationships/slide" Target="slides/slide5.xml"/><Relationship Id="rId51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>
            <a:extLst>
              <a:ext uri="{FF2B5EF4-FFF2-40B4-BE49-F238E27FC236}">
                <a16:creationId xmlns:a16="http://schemas.microsoft.com/office/drawing/2014/main" id="{D5D5300B-E5A4-4187-B715-C836487AF6C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427" name="Rectangle 3">
            <a:extLst>
              <a:ext uri="{FF2B5EF4-FFF2-40B4-BE49-F238E27FC236}">
                <a16:creationId xmlns:a16="http://schemas.microsoft.com/office/drawing/2014/main" id="{B95B3B35-6183-456A-8C94-B0AADA81B8B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fld id="{E4C204AE-0F92-4AD3-9DEF-3617A170ECA2}" type="datetime2">
              <a:rPr lang="ar-SA"/>
              <a:pPr>
                <a:defRPr/>
              </a:pPr>
              <a:t>الخميس، 21/صفر/1442</a:t>
            </a:fld>
            <a:endParaRPr lang="en-US"/>
          </a:p>
        </p:txBody>
      </p:sp>
      <p:sp>
        <p:nvSpPr>
          <p:cNvPr id="103428" name="Rectangle 4">
            <a:extLst>
              <a:ext uri="{FF2B5EF4-FFF2-40B4-BE49-F238E27FC236}">
                <a16:creationId xmlns:a16="http://schemas.microsoft.com/office/drawing/2014/main" id="{135CAE94-0A57-4108-AE13-C919A625492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9234488"/>
            <a:ext cx="297180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429" name="Rectangle 5">
            <a:extLst>
              <a:ext uri="{FF2B5EF4-FFF2-40B4-BE49-F238E27FC236}">
                <a16:creationId xmlns:a16="http://schemas.microsoft.com/office/drawing/2014/main" id="{CDD02486-6769-4E09-9AE8-3AB1526C4C3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9234488"/>
            <a:ext cx="297180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panose="020B0604020202020204" pitchFamily="34" charset="0"/>
              </a:defRPr>
            </a:lvl1pPr>
          </a:lstStyle>
          <a:p>
            <a:fld id="{AADA2495-4C03-4635-B05B-A7A6FCCD9243}" type="slidenum">
              <a:rPr lang="ar-SA" altLang="ar-SA"/>
              <a:pPr/>
              <a:t>‹#›</a:t>
            </a:fld>
            <a:endParaRPr lang="en-US" alt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id="{73626229-CEFE-4823-BD83-B932FDC2AE8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2A5400F8-5732-445A-8F8A-DDB83F08ED7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fld id="{FEBA1095-5033-469C-84E2-66C544612C3A}" type="datetime2">
              <a:rPr lang="ar-SA"/>
              <a:pPr>
                <a:defRPr/>
              </a:pPr>
              <a:t>الخميس، 21/صفر/1442</a:t>
            </a:fld>
            <a:endParaRPr lang="en-US"/>
          </a:p>
        </p:txBody>
      </p:sp>
      <p:sp>
        <p:nvSpPr>
          <p:cNvPr id="59396" name="Rectangle 4">
            <a:extLst>
              <a:ext uri="{FF2B5EF4-FFF2-40B4-BE49-F238E27FC236}">
                <a16:creationId xmlns:a16="http://schemas.microsoft.com/office/drawing/2014/main" id="{D2DA32E0-C605-494F-982D-B2077B6DB0B3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98538" y="728663"/>
            <a:ext cx="4862512" cy="36464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9" name="Rectangle 5">
            <a:extLst>
              <a:ext uri="{FF2B5EF4-FFF2-40B4-BE49-F238E27FC236}">
                <a16:creationId xmlns:a16="http://schemas.microsoft.com/office/drawing/2014/main" id="{7BA1B4DB-6813-424F-AC6A-6C2FA66B5C8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19625"/>
            <a:ext cx="5486400" cy="437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noProof="0"/>
              <a:t>انقر لتحرير أنماط النص الرئيسي</a:t>
            </a:r>
          </a:p>
          <a:p>
            <a:pPr lvl="1"/>
            <a:r>
              <a:rPr lang="ar-SA" noProof="0"/>
              <a:t>المستوى الثاني</a:t>
            </a:r>
          </a:p>
          <a:p>
            <a:pPr lvl="2"/>
            <a:r>
              <a:rPr lang="ar-SA" noProof="0"/>
              <a:t>المستوى الثالث</a:t>
            </a:r>
          </a:p>
          <a:p>
            <a:pPr lvl="3"/>
            <a:r>
              <a:rPr lang="ar-SA" noProof="0"/>
              <a:t>المستوى الرابع</a:t>
            </a:r>
          </a:p>
          <a:p>
            <a:pPr lvl="4"/>
            <a:r>
              <a:rPr lang="ar-SA" noProof="0"/>
              <a:t>المستوى الخامس</a:t>
            </a:r>
          </a:p>
        </p:txBody>
      </p:sp>
      <p:sp>
        <p:nvSpPr>
          <p:cNvPr id="82950" name="Rectangle 6">
            <a:extLst>
              <a:ext uri="{FF2B5EF4-FFF2-40B4-BE49-F238E27FC236}">
                <a16:creationId xmlns:a16="http://schemas.microsoft.com/office/drawing/2014/main" id="{D89C55AB-92C3-44A4-84FE-22CFF4A3C65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9234488"/>
            <a:ext cx="297180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51" name="Rectangle 7">
            <a:extLst>
              <a:ext uri="{FF2B5EF4-FFF2-40B4-BE49-F238E27FC236}">
                <a16:creationId xmlns:a16="http://schemas.microsoft.com/office/drawing/2014/main" id="{CF139E74-4ABF-4D4D-95FF-E128F9FDC7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9234488"/>
            <a:ext cx="297180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panose="020B0604020202020204" pitchFamily="34" charset="0"/>
              </a:defRPr>
            </a:lvl1pPr>
          </a:lstStyle>
          <a:p>
            <a:fld id="{9E1CCAE7-572C-4458-A9B8-D15D86EBC9BA}" type="slidenum">
              <a:rPr lang="ar-SA" altLang="ar-SA"/>
              <a:pPr/>
              <a:t>‹#›</a:t>
            </a:fld>
            <a:endParaRPr lang="en-US" alt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3">
            <a:extLst>
              <a:ext uri="{FF2B5EF4-FFF2-40B4-BE49-F238E27FC236}">
                <a16:creationId xmlns:a16="http://schemas.microsoft.com/office/drawing/2014/main" id="{B255FE85-699F-4876-A2E2-825A5DCF03A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4BE2142-579E-4492-AAB7-F9F9634A6646}" type="datetime2">
              <a:rPr lang="ar-SA" altLang="ar-SA" sz="1200" b="0" smtClean="0">
                <a:latin typeface="Arial" panose="020B0604020202020204" pitchFamily="34" charset="0"/>
              </a:rPr>
              <a:pPr eaLnBrk="1" hangingPunct="1"/>
              <a:t>الخميس، 21/صفر/1442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60419" name="Rectangle 7">
            <a:extLst>
              <a:ext uri="{FF2B5EF4-FFF2-40B4-BE49-F238E27FC236}">
                <a16:creationId xmlns:a16="http://schemas.microsoft.com/office/drawing/2014/main" id="{4B2AC24C-F210-4393-97BB-7544EFE585F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26CCAB6-828D-46E5-96ED-B243C1B78CCB}" type="slidenum">
              <a:rPr lang="ar-SA" altLang="ar-SA" sz="1200" b="0">
                <a:latin typeface="Arial" panose="020B0604020202020204" pitchFamily="34" charset="0"/>
              </a:rPr>
              <a:pPr eaLnBrk="1" hangingPunct="1"/>
              <a:t>9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60420" name="Rectangle 7">
            <a:extLst>
              <a:ext uri="{FF2B5EF4-FFF2-40B4-BE49-F238E27FC236}">
                <a16:creationId xmlns:a16="http://schemas.microsoft.com/office/drawing/2014/main" id="{81389EB7-5957-4961-BBEE-7A2EFA92454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314AA7BE-D570-47B7-8278-448A006F6B02}" type="slidenum">
              <a:rPr lang="ar-SA" altLang="ar-SA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9</a:t>
            </a:fld>
            <a:endParaRPr lang="en-US" altLang="ar-SA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421" name="Rectangle 2">
            <a:extLst>
              <a:ext uri="{FF2B5EF4-FFF2-40B4-BE49-F238E27FC236}">
                <a16:creationId xmlns:a16="http://schemas.microsoft.com/office/drawing/2014/main" id="{FA2AC415-E445-494A-AA07-9C918E15964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000125" y="730250"/>
            <a:ext cx="4860925" cy="3646488"/>
          </a:xfrm>
          <a:ln/>
        </p:spPr>
      </p:sp>
      <p:sp>
        <p:nvSpPr>
          <p:cNvPr id="60422" name="Rectangle 3">
            <a:extLst>
              <a:ext uri="{FF2B5EF4-FFF2-40B4-BE49-F238E27FC236}">
                <a16:creationId xmlns:a16="http://schemas.microsoft.com/office/drawing/2014/main" id="{2D99F5A5-1ABE-4D25-952A-A85CE29A99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619625"/>
            <a:ext cx="5029200" cy="4373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SA" altLang="ar-S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>
            <a:extLst>
              <a:ext uri="{FF2B5EF4-FFF2-40B4-BE49-F238E27FC236}">
                <a16:creationId xmlns:a16="http://schemas.microsoft.com/office/drawing/2014/main" id="{576118A0-1B67-4665-ABE2-052B04F2ABA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267F937-09D3-4F09-BAE3-43043B274DE2}" type="datetime2">
              <a:rPr lang="ar-SA" altLang="ar-SA" sz="1200" b="0" smtClean="0">
                <a:latin typeface="Arial" panose="020B0604020202020204" pitchFamily="34" charset="0"/>
              </a:rPr>
              <a:pPr eaLnBrk="1" hangingPunct="1"/>
              <a:t>الخميس، 21/صفر/1442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69635" name="Rectangle 7">
            <a:extLst>
              <a:ext uri="{FF2B5EF4-FFF2-40B4-BE49-F238E27FC236}">
                <a16:creationId xmlns:a16="http://schemas.microsoft.com/office/drawing/2014/main" id="{AE6F2C83-0B28-48BE-B8C6-1FE1D26EDF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5426BB0-362A-485D-9C41-96DBB5AD45E0}" type="slidenum">
              <a:rPr lang="ar-SA" altLang="ar-SA" sz="1200" b="0">
                <a:latin typeface="Arial" panose="020B0604020202020204" pitchFamily="34" charset="0"/>
              </a:rPr>
              <a:pPr eaLnBrk="1" hangingPunct="1"/>
              <a:t>18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69636" name="Rectangle 7">
            <a:extLst>
              <a:ext uri="{FF2B5EF4-FFF2-40B4-BE49-F238E27FC236}">
                <a16:creationId xmlns:a16="http://schemas.microsoft.com/office/drawing/2014/main" id="{2C32409B-5DE7-49C9-8D38-1F0B03965165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92D17E35-22AC-4B3B-94D5-73AE19C61394}" type="slidenum">
              <a:rPr lang="ar-SA" altLang="ar-SA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18</a:t>
            </a:fld>
            <a:endParaRPr lang="en-US" altLang="ar-SA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637" name="Rectangle 2">
            <a:extLst>
              <a:ext uri="{FF2B5EF4-FFF2-40B4-BE49-F238E27FC236}">
                <a16:creationId xmlns:a16="http://schemas.microsoft.com/office/drawing/2014/main" id="{EC3DF07F-77DE-4DEA-899D-C4EBBE983A2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000125" y="730250"/>
            <a:ext cx="4860925" cy="3646488"/>
          </a:xfrm>
          <a:ln/>
        </p:spPr>
      </p:sp>
      <p:sp>
        <p:nvSpPr>
          <p:cNvPr id="69638" name="Rectangle 3">
            <a:extLst>
              <a:ext uri="{FF2B5EF4-FFF2-40B4-BE49-F238E27FC236}">
                <a16:creationId xmlns:a16="http://schemas.microsoft.com/office/drawing/2014/main" id="{CE8C682F-072F-4D02-9486-24118D179A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619625"/>
            <a:ext cx="5486400" cy="4373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SA" altLang="ar-S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3">
            <a:extLst>
              <a:ext uri="{FF2B5EF4-FFF2-40B4-BE49-F238E27FC236}">
                <a16:creationId xmlns:a16="http://schemas.microsoft.com/office/drawing/2014/main" id="{11D3767F-8FEC-48E3-A4D0-641FC679E60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210477D-F1B1-4E77-8E5B-4FC1686E00AE}" type="datetime2">
              <a:rPr lang="ar-SA" altLang="ar-SA" sz="1200" b="0" smtClean="0">
                <a:latin typeface="Arial" panose="020B0604020202020204" pitchFamily="34" charset="0"/>
              </a:rPr>
              <a:pPr eaLnBrk="1" hangingPunct="1"/>
              <a:t>الخميس، 21/صفر/1442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70659" name="Rectangle 7">
            <a:extLst>
              <a:ext uri="{FF2B5EF4-FFF2-40B4-BE49-F238E27FC236}">
                <a16:creationId xmlns:a16="http://schemas.microsoft.com/office/drawing/2014/main" id="{86C85269-E277-4C27-B5E5-3DC8B944983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6165935-E705-487B-89DE-FEEA6DB1D342}" type="slidenum">
              <a:rPr lang="ar-SA" altLang="ar-SA" sz="1200" b="0">
                <a:latin typeface="Arial" panose="020B0604020202020204" pitchFamily="34" charset="0"/>
              </a:rPr>
              <a:pPr eaLnBrk="1" hangingPunct="1"/>
              <a:t>20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70660" name="Rectangle 7">
            <a:extLst>
              <a:ext uri="{FF2B5EF4-FFF2-40B4-BE49-F238E27FC236}">
                <a16:creationId xmlns:a16="http://schemas.microsoft.com/office/drawing/2014/main" id="{55B1B8CA-8596-4F51-8E85-697D7097781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B07E7DB0-2BC6-47E0-9F7E-43A756B32C2E}" type="slidenum">
              <a:rPr lang="ar-SA" altLang="ar-SA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20</a:t>
            </a:fld>
            <a:endParaRPr lang="en-US" altLang="ar-SA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661" name="Rectangle 2">
            <a:extLst>
              <a:ext uri="{FF2B5EF4-FFF2-40B4-BE49-F238E27FC236}">
                <a16:creationId xmlns:a16="http://schemas.microsoft.com/office/drawing/2014/main" id="{326C4B1F-9F99-489C-B1FE-85E0712B9E6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000125" y="730250"/>
            <a:ext cx="4860925" cy="3646488"/>
          </a:xfrm>
          <a:ln/>
        </p:spPr>
      </p:sp>
      <p:sp>
        <p:nvSpPr>
          <p:cNvPr id="70662" name="Rectangle 3">
            <a:extLst>
              <a:ext uri="{FF2B5EF4-FFF2-40B4-BE49-F238E27FC236}">
                <a16:creationId xmlns:a16="http://schemas.microsoft.com/office/drawing/2014/main" id="{2585E4A6-26FB-435E-80C3-94C29AD024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619625"/>
            <a:ext cx="5486400" cy="4373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SA" altLang="ar-S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>
            <a:extLst>
              <a:ext uri="{FF2B5EF4-FFF2-40B4-BE49-F238E27FC236}">
                <a16:creationId xmlns:a16="http://schemas.microsoft.com/office/drawing/2014/main" id="{66749536-864B-499E-9CD5-16BE67EA435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D5A4C56-4024-4DE7-AD88-985A6EBE867E}" type="datetime2">
              <a:rPr lang="ar-SA" altLang="ar-SA" sz="1200" b="0" smtClean="0">
                <a:latin typeface="Arial" panose="020B0604020202020204" pitchFamily="34" charset="0"/>
              </a:rPr>
              <a:pPr eaLnBrk="1" hangingPunct="1"/>
              <a:t>الخميس، 21/صفر/1442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71683" name="Rectangle 7">
            <a:extLst>
              <a:ext uri="{FF2B5EF4-FFF2-40B4-BE49-F238E27FC236}">
                <a16:creationId xmlns:a16="http://schemas.microsoft.com/office/drawing/2014/main" id="{1D9EE80C-BE2F-4339-A41D-AD84376129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57F5FF3-7DFB-428F-8948-D18AF379BBB2}" type="slidenum">
              <a:rPr lang="ar-SA" altLang="ar-SA" sz="1200" b="0">
                <a:latin typeface="Arial" panose="020B0604020202020204" pitchFamily="34" charset="0"/>
              </a:rPr>
              <a:pPr eaLnBrk="1" hangingPunct="1"/>
              <a:t>21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71684" name="Rectangle 7">
            <a:extLst>
              <a:ext uri="{FF2B5EF4-FFF2-40B4-BE49-F238E27FC236}">
                <a16:creationId xmlns:a16="http://schemas.microsoft.com/office/drawing/2014/main" id="{6E54C367-3514-4136-94FB-838B07BDE7E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747A7702-4E78-49CE-9F00-784197C8FD45}" type="slidenum">
              <a:rPr lang="ar-SA" altLang="ar-SA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21</a:t>
            </a:fld>
            <a:endParaRPr lang="en-US" altLang="ar-SA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685" name="Rectangle 2">
            <a:extLst>
              <a:ext uri="{FF2B5EF4-FFF2-40B4-BE49-F238E27FC236}">
                <a16:creationId xmlns:a16="http://schemas.microsoft.com/office/drawing/2014/main" id="{957DEB42-669A-4518-A19A-EBF082F0494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000125" y="730250"/>
            <a:ext cx="4860925" cy="3646488"/>
          </a:xfrm>
          <a:ln/>
        </p:spPr>
      </p:sp>
      <p:sp>
        <p:nvSpPr>
          <p:cNvPr id="71686" name="Rectangle 3">
            <a:extLst>
              <a:ext uri="{FF2B5EF4-FFF2-40B4-BE49-F238E27FC236}">
                <a16:creationId xmlns:a16="http://schemas.microsoft.com/office/drawing/2014/main" id="{56091736-0166-442D-9282-E77932BDB7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619625"/>
            <a:ext cx="5486400" cy="4373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SA" altLang="ar-SA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3">
            <a:extLst>
              <a:ext uri="{FF2B5EF4-FFF2-40B4-BE49-F238E27FC236}">
                <a16:creationId xmlns:a16="http://schemas.microsoft.com/office/drawing/2014/main" id="{F9F319C1-81A1-4479-97F2-BD305703612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0E6F5E4-22A4-4CAC-8D7E-4CBE2B30D2CC}" type="datetime2">
              <a:rPr lang="ar-SA" altLang="ar-SA" sz="1200" b="0" smtClean="0">
                <a:latin typeface="Arial" panose="020B0604020202020204" pitchFamily="34" charset="0"/>
              </a:rPr>
              <a:pPr eaLnBrk="1" hangingPunct="1"/>
              <a:t>الخميس، 21/صفر/1442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72707" name="Rectangle 7">
            <a:extLst>
              <a:ext uri="{FF2B5EF4-FFF2-40B4-BE49-F238E27FC236}">
                <a16:creationId xmlns:a16="http://schemas.microsoft.com/office/drawing/2014/main" id="{17B93A1D-93CD-462D-8BFD-5682CF076A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C300DC4-733A-43EA-90DE-DF8C145D3F83}" type="slidenum">
              <a:rPr lang="ar-SA" altLang="ar-SA" sz="1200" b="0">
                <a:latin typeface="Arial" panose="020B0604020202020204" pitchFamily="34" charset="0"/>
              </a:rPr>
              <a:pPr eaLnBrk="1" hangingPunct="1"/>
              <a:t>22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72708" name="Rectangle 7">
            <a:extLst>
              <a:ext uri="{FF2B5EF4-FFF2-40B4-BE49-F238E27FC236}">
                <a16:creationId xmlns:a16="http://schemas.microsoft.com/office/drawing/2014/main" id="{3F3E2E12-3BEA-4320-8B02-8DFCE65D6F3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0EDEC639-52A4-4B08-A0B9-6E40C2199D99}" type="slidenum">
              <a:rPr lang="ar-SA" altLang="ar-SA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22</a:t>
            </a:fld>
            <a:endParaRPr lang="en-US" altLang="ar-SA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709" name="Rectangle 2">
            <a:extLst>
              <a:ext uri="{FF2B5EF4-FFF2-40B4-BE49-F238E27FC236}">
                <a16:creationId xmlns:a16="http://schemas.microsoft.com/office/drawing/2014/main" id="{E7A6DC52-ABB2-4264-A7F6-9E0C0D33AA6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000125" y="730250"/>
            <a:ext cx="4860925" cy="3646488"/>
          </a:xfrm>
          <a:ln/>
        </p:spPr>
      </p:sp>
      <p:sp>
        <p:nvSpPr>
          <p:cNvPr id="72710" name="Rectangle 3">
            <a:extLst>
              <a:ext uri="{FF2B5EF4-FFF2-40B4-BE49-F238E27FC236}">
                <a16:creationId xmlns:a16="http://schemas.microsoft.com/office/drawing/2014/main" id="{8BFB6A2F-2676-4D24-9A6D-9CD160EDDD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619625"/>
            <a:ext cx="5486400" cy="4373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SA" altLang="ar-SA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3">
            <a:extLst>
              <a:ext uri="{FF2B5EF4-FFF2-40B4-BE49-F238E27FC236}">
                <a16:creationId xmlns:a16="http://schemas.microsoft.com/office/drawing/2014/main" id="{C601B66B-2B47-4DB4-B4A2-E6414C378EB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2DF615B-C0F0-4F1F-9665-38607651230C}" type="datetime2">
              <a:rPr lang="ar-SA" altLang="ar-SA" sz="1200" b="0" smtClean="0">
                <a:latin typeface="Arial" panose="020B0604020202020204" pitchFamily="34" charset="0"/>
              </a:rPr>
              <a:pPr eaLnBrk="1" hangingPunct="1"/>
              <a:t>الخميس، 21/صفر/1442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73731" name="Rectangle 7">
            <a:extLst>
              <a:ext uri="{FF2B5EF4-FFF2-40B4-BE49-F238E27FC236}">
                <a16:creationId xmlns:a16="http://schemas.microsoft.com/office/drawing/2014/main" id="{61B447BA-B4FA-4645-8A41-88AC9D9326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C7F31AA-1349-4243-86AF-0851F2BB1422}" type="slidenum">
              <a:rPr lang="ar-SA" altLang="ar-SA" sz="1200" b="0">
                <a:latin typeface="Arial" panose="020B0604020202020204" pitchFamily="34" charset="0"/>
              </a:rPr>
              <a:pPr eaLnBrk="1" hangingPunct="1"/>
              <a:t>23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73732" name="Rectangle 7">
            <a:extLst>
              <a:ext uri="{FF2B5EF4-FFF2-40B4-BE49-F238E27FC236}">
                <a16:creationId xmlns:a16="http://schemas.microsoft.com/office/drawing/2014/main" id="{2478F62D-4A09-4E7A-B9D1-225FC7BA379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3F4A232F-397D-41B9-AC62-FE82D5D6CB40}" type="slidenum">
              <a:rPr lang="ar-SA" altLang="ar-SA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23</a:t>
            </a:fld>
            <a:endParaRPr lang="en-US" altLang="ar-SA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733" name="Rectangle 2">
            <a:extLst>
              <a:ext uri="{FF2B5EF4-FFF2-40B4-BE49-F238E27FC236}">
                <a16:creationId xmlns:a16="http://schemas.microsoft.com/office/drawing/2014/main" id="{EA3FD221-1A5D-4F0F-AB72-8E021D498A5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000125" y="730250"/>
            <a:ext cx="4860925" cy="3646488"/>
          </a:xfrm>
          <a:ln/>
        </p:spPr>
      </p:sp>
      <p:sp>
        <p:nvSpPr>
          <p:cNvPr id="73734" name="Rectangle 3">
            <a:extLst>
              <a:ext uri="{FF2B5EF4-FFF2-40B4-BE49-F238E27FC236}">
                <a16:creationId xmlns:a16="http://schemas.microsoft.com/office/drawing/2014/main" id="{2DCAEA4E-5D80-4654-A7F1-153E7F89FA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619625"/>
            <a:ext cx="5486400" cy="4373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SA" altLang="ar-SA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>
            <a:extLst>
              <a:ext uri="{FF2B5EF4-FFF2-40B4-BE49-F238E27FC236}">
                <a16:creationId xmlns:a16="http://schemas.microsoft.com/office/drawing/2014/main" id="{BE928520-A6EC-44FE-9FB0-1CECA38CB3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D87B239-8774-4DCA-B340-E822ACF71A06}" type="datetime2">
              <a:rPr lang="ar-SA" altLang="ar-SA" sz="1200" b="0" smtClean="0">
                <a:latin typeface="Arial" panose="020B0604020202020204" pitchFamily="34" charset="0"/>
              </a:rPr>
              <a:pPr eaLnBrk="1" hangingPunct="1"/>
              <a:t>الخميس، 21/صفر/1442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74755" name="Rectangle 7">
            <a:extLst>
              <a:ext uri="{FF2B5EF4-FFF2-40B4-BE49-F238E27FC236}">
                <a16:creationId xmlns:a16="http://schemas.microsoft.com/office/drawing/2014/main" id="{AA5147B9-AEE3-469C-9F77-1F05078665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0BD652F-898B-4022-A3D6-352DB146086E}" type="slidenum">
              <a:rPr lang="ar-SA" altLang="ar-SA" sz="1200" b="0">
                <a:latin typeface="Arial" panose="020B0604020202020204" pitchFamily="34" charset="0"/>
              </a:rPr>
              <a:pPr eaLnBrk="1" hangingPunct="1"/>
              <a:t>24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74756" name="Rectangle 7">
            <a:extLst>
              <a:ext uri="{FF2B5EF4-FFF2-40B4-BE49-F238E27FC236}">
                <a16:creationId xmlns:a16="http://schemas.microsoft.com/office/drawing/2014/main" id="{EBED2ECC-026E-44FC-A73F-95C0D244E4F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34355CE8-36EF-4083-8AFB-1ADA6654EFCF}" type="slidenum">
              <a:rPr lang="ar-SA" altLang="ar-SA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24</a:t>
            </a:fld>
            <a:endParaRPr lang="en-US" altLang="ar-SA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757" name="Rectangle 2">
            <a:extLst>
              <a:ext uri="{FF2B5EF4-FFF2-40B4-BE49-F238E27FC236}">
                <a16:creationId xmlns:a16="http://schemas.microsoft.com/office/drawing/2014/main" id="{EA6D0F72-6CF2-4C45-AF52-A97DB51E4AD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000125" y="730250"/>
            <a:ext cx="4860925" cy="3646488"/>
          </a:xfrm>
          <a:ln/>
        </p:spPr>
      </p:sp>
      <p:sp>
        <p:nvSpPr>
          <p:cNvPr id="74758" name="Rectangle 3">
            <a:extLst>
              <a:ext uri="{FF2B5EF4-FFF2-40B4-BE49-F238E27FC236}">
                <a16:creationId xmlns:a16="http://schemas.microsoft.com/office/drawing/2014/main" id="{6DE7FA95-B517-4961-B660-6D0AA8C8B2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619625"/>
            <a:ext cx="5486400" cy="4373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SA" altLang="ar-SA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3">
            <a:extLst>
              <a:ext uri="{FF2B5EF4-FFF2-40B4-BE49-F238E27FC236}">
                <a16:creationId xmlns:a16="http://schemas.microsoft.com/office/drawing/2014/main" id="{45EB81CE-C61E-410B-95F5-21FAE2FBBE8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6A0FEFB-6C8B-4C95-BB9B-959B112AC261}" type="datetime2">
              <a:rPr lang="ar-SA" altLang="ar-SA" sz="1200" b="0" smtClean="0">
                <a:latin typeface="Arial" panose="020B0604020202020204" pitchFamily="34" charset="0"/>
              </a:rPr>
              <a:pPr eaLnBrk="1" hangingPunct="1"/>
              <a:t>الخميس، 21/صفر/1442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75779" name="Rectangle 7">
            <a:extLst>
              <a:ext uri="{FF2B5EF4-FFF2-40B4-BE49-F238E27FC236}">
                <a16:creationId xmlns:a16="http://schemas.microsoft.com/office/drawing/2014/main" id="{BDF09A24-450A-4440-9ECB-E1CF68F556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B92E596-1E46-4BE7-8F6E-2D7282B35EEB}" type="slidenum">
              <a:rPr lang="ar-SA" altLang="ar-SA" sz="1200" b="0">
                <a:latin typeface="Arial" panose="020B0604020202020204" pitchFamily="34" charset="0"/>
              </a:rPr>
              <a:pPr eaLnBrk="1" hangingPunct="1"/>
              <a:t>25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75780" name="Rectangle 7">
            <a:extLst>
              <a:ext uri="{FF2B5EF4-FFF2-40B4-BE49-F238E27FC236}">
                <a16:creationId xmlns:a16="http://schemas.microsoft.com/office/drawing/2014/main" id="{467D98C4-5B46-4A1D-907D-85518DCF43C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9D3C8487-FD12-4794-8C47-0F438BDA5A4C}" type="slidenum">
              <a:rPr lang="ar-SA" altLang="ar-SA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25</a:t>
            </a:fld>
            <a:endParaRPr lang="en-US" altLang="ar-SA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5781" name="Rectangle 2">
            <a:extLst>
              <a:ext uri="{FF2B5EF4-FFF2-40B4-BE49-F238E27FC236}">
                <a16:creationId xmlns:a16="http://schemas.microsoft.com/office/drawing/2014/main" id="{C24910BD-C0DE-42F7-982B-24B1068BD84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000125" y="730250"/>
            <a:ext cx="4860925" cy="3646488"/>
          </a:xfrm>
          <a:ln/>
        </p:spPr>
      </p:sp>
      <p:sp>
        <p:nvSpPr>
          <p:cNvPr id="75782" name="Rectangle 3">
            <a:extLst>
              <a:ext uri="{FF2B5EF4-FFF2-40B4-BE49-F238E27FC236}">
                <a16:creationId xmlns:a16="http://schemas.microsoft.com/office/drawing/2014/main" id="{4B5FD347-7671-4CF1-A810-645D8E2DF4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619625"/>
            <a:ext cx="5486400" cy="4373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SA" altLang="ar-SA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3">
            <a:extLst>
              <a:ext uri="{FF2B5EF4-FFF2-40B4-BE49-F238E27FC236}">
                <a16:creationId xmlns:a16="http://schemas.microsoft.com/office/drawing/2014/main" id="{597BC685-D8C9-472C-9873-C6366C2B521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F8199C0-4A17-4BBA-8B4F-53F9807350AA}" type="datetime2">
              <a:rPr lang="ar-SA" altLang="ar-SA" sz="1200" b="0" smtClean="0">
                <a:latin typeface="Arial" panose="020B0604020202020204" pitchFamily="34" charset="0"/>
              </a:rPr>
              <a:pPr eaLnBrk="1" hangingPunct="1"/>
              <a:t>الخميس، 21/صفر/1442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76803" name="Rectangle 7">
            <a:extLst>
              <a:ext uri="{FF2B5EF4-FFF2-40B4-BE49-F238E27FC236}">
                <a16:creationId xmlns:a16="http://schemas.microsoft.com/office/drawing/2014/main" id="{A525B7FF-1D58-4B8E-9EC3-7AC9BE419B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81D56A1-2367-49D1-8C36-ED5813AF0602}" type="slidenum">
              <a:rPr lang="ar-SA" altLang="ar-SA" sz="1200" b="0">
                <a:latin typeface="Arial" panose="020B0604020202020204" pitchFamily="34" charset="0"/>
              </a:rPr>
              <a:pPr eaLnBrk="1" hangingPunct="1"/>
              <a:t>26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76804" name="Rectangle 7">
            <a:extLst>
              <a:ext uri="{FF2B5EF4-FFF2-40B4-BE49-F238E27FC236}">
                <a16:creationId xmlns:a16="http://schemas.microsoft.com/office/drawing/2014/main" id="{A659604D-25CA-4FC3-B15B-BF9B9A1917B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F20C8B14-C403-467B-8972-EB07939D8BEF}" type="slidenum">
              <a:rPr lang="ar-SA" altLang="ar-SA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26</a:t>
            </a:fld>
            <a:endParaRPr lang="en-US" altLang="ar-SA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6805" name="Rectangle 2">
            <a:extLst>
              <a:ext uri="{FF2B5EF4-FFF2-40B4-BE49-F238E27FC236}">
                <a16:creationId xmlns:a16="http://schemas.microsoft.com/office/drawing/2014/main" id="{2E9CA714-4AC5-4F82-8EA6-991EEA6AE55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000125" y="730250"/>
            <a:ext cx="4860925" cy="3646488"/>
          </a:xfrm>
          <a:ln/>
        </p:spPr>
      </p:sp>
      <p:sp>
        <p:nvSpPr>
          <p:cNvPr id="76806" name="Rectangle 3">
            <a:extLst>
              <a:ext uri="{FF2B5EF4-FFF2-40B4-BE49-F238E27FC236}">
                <a16:creationId xmlns:a16="http://schemas.microsoft.com/office/drawing/2014/main" id="{6F4063A0-013E-4623-B17A-B32E2D637F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619625"/>
            <a:ext cx="5486400" cy="4373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SA" altLang="ar-SA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3">
            <a:extLst>
              <a:ext uri="{FF2B5EF4-FFF2-40B4-BE49-F238E27FC236}">
                <a16:creationId xmlns:a16="http://schemas.microsoft.com/office/drawing/2014/main" id="{5CBEC8FC-AB91-4FF8-A498-FADA41E0602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BA8F0A1-5DB1-4B81-9E42-FA07BE8EB961}" type="datetime2">
              <a:rPr lang="ar-SA" altLang="ar-SA" sz="1200" b="0" smtClean="0">
                <a:latin typeface="Arial" panose="020B0604020202020204" pitchFamily="34" charset="0"/>
              </a:rPr>
              <a:pPr eaLnBrk="1" hangingPunct="1"/>
              <a:t>الخميس، 21/صفر/1442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77827" name="Rectangle 7">
            <a:extLst>
              <a:ext uri="{FF2B5EF4-FFF2-40B4-BE49-F238E27FC236}">
                <a16:creationId xmlns:a16="http://schemas.microsoft.com/office/drawing/2014/main" id="{7ED9AB38-0E44-4FF6-84FB-8723F64CB5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114B34B-B74A-4A31-A70E-26569CE635DC}" type="slidenum">
              <a:rPr lang="ar-SA" altLang="ar-SA" sz="1200" b="0">
                <a:latin typeface="Arial" panose="020B0604020202020204" pitchFamily="34" charset="0"/>
              </a:rPr>
              <a:pPr eaLnBrk="1" hangingPunct="1"/>
              <a:t>27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77828" name="Rectangle 7">
            <a:extLst>
              <a:ext uri="{FF2B5EF4-FFF2-40B4-BE49-F238E27FC236}">
                <a16:creationId xmlns:a16="http://schemas.microsoft.com/office/drawing/2014/main" id="{EE267DB2-74A8-41F9-BA95-6A49B65FE39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237D2DC5-966B-4677-92F6-DAF75E5DB092}" type="slidenum">
              <a:rPr lang="ar-SA" altLang="ar-SA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27</a:t>
            </a:fld>
            <a:endParaRPr lang="en-US" altLang="ar-SA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7829" name="Rectangle 2">
            <a:extLst>
              <a:ext uri="{FF2B5EF4-FFF2-40B4-BE49-F238E27FC236}">
                <a16:creationId xmlns:a16="http://schemas.microsoft.com/office/drawing/2014/main" id="{5B1D6B27-D940-4EC5-B55F-8DC655ADAA7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000125" y="730250"/>
            <a:ext cx="4860925" cy="3646488"/>
          </a:xfrm>
          <a:ln/>
        </p:spPr>
      </p:sp>
      <p:sp>
        <p:nvSpPr>
          <p:cNvPr id="77830" name="Rectangle 3">
            <a:extLst>
              <a:ext uri="{FF2B5EF4-FFF2-40B4-BE49-F238E27FC236}">
                <a16:creationId xmlns:a16="http://schemas.microsoft.com/office/drawing/2014/main" id="{0F212196-8B6A-4BE2-843D-8740989C71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619625"/>
            <a:ext cx="5486400" cy="4373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SA" altLang="ar-SA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3">
            <a:extLst>
              <a:ext uri="{FF2B5EF4-FFF2-40B4-BE49-F238E27FC236}">
                <a16:creationId xmlns:a16="http://schemas.microsoft.com/office/drawing/2014/main" id="{709CE469-80D6-45F9-84C3-436672B8E58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4D92DAE-42AB-477E-8093-7300AA0F1EAA}" type="datetime2">
              <a:rPr lang="ar-SA" altLang="ar-SA" sz="1200" b="0" smtClean="0">
                <a:latin typeface="Arial" panose="020B0604020202020204" pitchFamily="34" charset="0"/>
              </a:rPr>
              <a:pPr eaLnBrk="1" hangingPunct="1"/>
              <a:t>الخميس، 21/صفر/1442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78851" name="Rectangle 7">
            <a:extLst>
              <a:ext uri="{FF2B5EF4-FFF2-40B4-BE49-F238E27FC236}">
                <a16:creationId xmlns:a16="http://schemas.microsoft.com/office/drawing/2014/main" id="{BA383B0F-4D0D-45CB-8634-427AB6D7FC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42B2581-F180-4B31-92BA-AC99431CE0C5}" type="slidenum">
              <a:rPr lang="ar-SA" altLang="ar-SA" sz="1200" b="0">
                <a:latin typeface="Arial" panose="020B0604020202020204" pitchFamily="34" charset="0"/>
              </a:rPr>
              <a:pPr eaLnBrk="1" hangingPunct="1"/>
              <a:t>28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78852" name="Rectangle 7">
            <a:extLst>
              <a:ext uri="{FF2B5EF4-FFF2-40B4-BE49-F238E27FC236}">
                <a16:creationId xmlns:a16="http://schemas.microsoft.com/office/drawing/2014/main" id="{44BEC4E9-FA6E-4044-AD98-B12E4AD140D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63E1E0CA-1C09-441F-9025-321FDF4532E9}" type="slidenum">
              <a:rPr lang="ar-SA" altLang="ar-SA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28</a:t>
            </a:fld>
            <a:endParaRPr lang="en-US" altLang="ar-SA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853" name="Rectangle 2">
            <a:extLst>
              <a:ext uri="{FF2B5EF4-FFF2-40B4-BE49-F238E27FC236}">
                <a16:creationId xmlns:a16="http://schemas.microsoft.com/office/drawing/2014/main" id="{710D8326-3B5E-4B96-A380-7BC008F2492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000125" y="730250"/>
            <a:ext cx="4860925" cy="3646488"/>
          </a:xfrm>
          <a:ln/>
        </p:spPr>
      </p:sp>
      <p:sp>
        <p:nvSpPr>
          <p:cNvPr id="78854" name="Rectangle 3">
            <a:extLst>
              <a:ext uri="{FF2B5EF4-FFF2-40B4-BE49-F238E27FC236}">
                <a16:creationId xmlns:a16="http://schemas.microsoft.com/office/drawing/2014/main" id="{5005DA04-EACC-491D-A3DA-567B8D6F55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619625"/>
            <a:ext cx="5486400" cy="4373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SA" altLang="ar-S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3">
            <a:extLst>
              <a:ext uri="{FF2B5EF4-FFF2-40B4-BE49-F238E27FC236}">
                <a16:creationId xmlns:a16="http://schemas.microsoft.com/office/drawing/2014/main" id="{D2E9117D-71A8-4D94-A486-3CF80D6EA60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D991393-5CE3-4349-B4D4-EB6E9BD70C19}" type="datetime2">
              <a:rPr lang="ar-SA" altLang="ar-SA" sz="1200" b="0" smtClean="0">
                <a:latin typeface="Arial" panose="020B0604020202020204" pitchFamily="34" charset="0"/>
              </a:rPr>
              <a:pPr eaLnBrk="1" hangingPunct="1"/>
              <a:t>الخميس، 21/صفر/1442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61443" name="Rectangle 7">
            <a:extLst>
              <a:ext uri="{FF2B5EF4-FFF2-40B4-BE49-F238E27FC236}">
                <a16:creationId xmlns:a16="http://schemas.microsoft.com/office/drawing/2014/main" id="{A12D3532-D382-4040-B0EE-21D40E15D74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24526AB-A9D6-401F-B6BF-49C4E9CEA20E}" type="slidenum">
              <a:rPr lang="ar-SA" altLang="ar-SA" sz="1200" b="0">
                <a:latin typeface="Arial" panose="020B0604020202020204" pitchFamily="34" charset="0"/>
              </a:rPr>
              <a:pPr eaLnBrk="1" hangingPunct="1"/>
              <a:t>10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61444" name="Rectangle 7">
            <a:extLst>
              <a:ext uri="{FF2B5EF4-FFF2-40B4-BE49-F238E27FC236}">
                <a16:creationId xmlns:a16="http://schemas.microsoft.com/office/drawing/2014/main" id="{B8B479D6-D564-4455-906D-96C9D13C82D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5689A17C-83CE-44F8-A31D-13E27455EC02}" type="slidenum">
              <a:rPr lang="ar-SA" altLang="ar-SA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10</a:t>
            </a:fld>
            <a:endParaRPr lang="en-US" altLang="ar-SA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45" name="Rectangle 2">
            <a:extLst>
              <a:ext uri="{FF2B5EF4-FFF2-40B4-BE49-F238E27FC236}">
                <a16:creationId xmlns:a16="http://schemas.microsoft.com/office/drawing/2014/main" id="{DAAEE88C-7B97-4B29-8C63-849CBAC389D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995363" y="728663"/>
            <a:ext cx="4864100" cy="3648075"/>
          </a:xfrm>
          <a:ln/>
        </p:spPr>
      </p:sp>
      <p:sp>
        <p:nvSpPr>
          <p:cNvPr id="61446" name="Rectangle 3">
            <a:extLst>
              <a:ext uri="{FF2B5EF4-FFF2-40B4-BE49-F238E27FC236}">
                <a16:creationId xmlns:a16="http://schemas.microsoft.com/office/drawing/2014/main" id="{5AD8F652-68D0-4BAC-89E8-328CD6F9CD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619625"/>
            <a:ext cx="5029200" cy="4375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SA" altLang="ar-SA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3">
            <a:extLst>
              <a:ext uri="{FF2B5EF4-FFF2-40B4-BE49-F238E27FC236}">
                <a16:creationId xmlns:a16="http://schemas.microsoft.com/office/drawing/2014/main" id="{E4735234-539D-4F52-97AD-9C6111EAF74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BC50033-3C14-44FC-98E5-C249222C4882}" type="datetime2">
              <a:rPr lang="ar-SA" altLang="ar-SA" sz="1200" b="0" smtClean="0">
                <a:latin typeface="Arial" panose="020B0604020202020204" pitchFamily="34" charset="0"/>
              </a:rPr>
              <a:pPr eaLnBrk="1" hangingPunct="1"/>
              <a:t>الخميس، 21/صفر/1442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79875" name="Rectangle 7">
            <a:extLst>
              <a:ext uri="{FF2B5EF4-FFF2-40B4-BE49-F238E27FC236}">
                <a16:creationId xmlns:a16="http://schemas.microsoft.com/office/drawing/2014/main" id="{6585812D-91E8-4A39-8ADB-2F76E8C761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89625D0-5900-40D5-859E-ACEFEEA1FD64}" type="slidenum">
              <a:rPr lang="ar-SA" altLang="ar-SA" sz="1200" b="0">
                <a:latin typeface="Arial" panose="020B0604020202020204" pitchFamily="34" charset="0"/>
              </a:rPr>
              <a:pPr eaLnBrk="1" hangingPunct="1"/>
              <a:t>29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79876" name="Rectangle 7">
            <a:extLst>
              <a:ext uri="{FF2B5EF4-FFF2-40B4-BE49-F238E27FC236}">
                <a16:creationId xmlns:a16="http://schemas.microsoft.com/office/drawing/2014/main" id="{F6DD7C1C-6DC6-43F2-9D24-6C5889A5110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E6B2A847-4BA4-4C4F-93C4-DFFEAD1BBABB}" type="slidenum">
              <a:rPr lang="ar-SA" altLang="ar-SA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29</a:t>
            </a:fld>
            <a:endParaRPr lang="en-US" altLang="ar-SA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877" name="Rectangle 2">
            <a:extLst>
              <a:ext uri="{FF2B5EF4-FFF2-40B4-BE49-F238E27FC236}">
                <a16:creationId xmlns:a16="http://schemas.microsoft.com/office/drawing/2014/main" id="{CF268D20-6CAE-45C7-836D-D7EDEEC171F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000125" y="730250"/>
            <a:ext cx="4860925" cy="3646488"/>
          </a:xfrm>
          <a:ln/>
        </p:spPr>
      </p:sp>
      <p:sp>
        <p:nvSpPr>
          <p:cNvPr id="79878" name="Rectangle 3">
            <a:extLst>
              <a:ext uri="{FF2B5EF4-FFF2-40B4-BE49-F238E27FC236}">
                <a16:creationId xmlns:a16="http://schemas.microsoft.com/office/drawing/2014/main" id="{4A5FAD08-3BDC-4214-A601-839988F2EA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619625"/>
            <a:ext cx="5486400" cy="4373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SA" altLang="ar-SA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3">
            <a:extLst>
              <a:ext uri="{FF2B5EF4-FFF2-40B4-BE49-F238E27FC236}">
                <a16:creationId xmlns:a16="http://schemas.microsoft.com/office/drawing/2014/main" id="{BFB31532-58C1-4F49-A65E-22A1E3AF921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7F930EB-1726-4DF0-BF8F-93E5696A0EED}" type="datetime2">
              <a:rPr lang="ar-SA" altLang="ar-SA" sz="1200" b="0" smtClean="0">
                <a:latin typeface="Arial" panose="020B0604020202020204" pitchFamily="34" charset="0"/>
              </a:rPr>
              <a:pPr eaLnBrk="1" hangingPunct="1"/>
              <a:t>الخميس، 21/صفر/1442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80899" name="Rectangle 7">
            <a:extLst>
              <a:ext uri="{FF2B5EF4-FFF2-40B4-BE49-F238E27FC236}">
                <a16:creationId xmlns:a16="http://schemas.microsoft.com/office/drawing/2014/main" id="{3BB47655-89EC-48A6-99DB-5F7AE3A93F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DDCBE32-01FD-459C-AD77-82D438236FD1}" type="slidenum">
              <a:rPr lang="ar-SA" altLang="ar-SA" sz="1200" b="0">
                <a:latin typeface="Arial" panose="020B0604020202020204" pitchFamily="34" charset="0"/>
              </a:rPr>
              <a:pPr eaLnBrk="1" hangingPunct="1"/>
              <a:t>30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80900" name="Rectangle 7">
            <a:extLst>
              <a:ext uri="{FF2B5EF4-FFF2-40B4-BE49-F238E27FC236}">
                <a16:creationId xmlns:a16="http://schemas.microsoft.com/office/drawing/2014/main" id="{4F7F1A88-F112-4F0F-88E3-37500EB4BA5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890DAD9C-CDC0-446D-912D-9E148B285159}" type="slidenum">
              <a:rPr lang="ar-SA" altLang="ar-SA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30</a:t>
            </a:fld>
            <a:endParaRPr lang="en-US" altLang="ar-SA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901" name="Rectangle 2">
            <a:extLst>
              <a:ext uri="{FF2B5EF4-FFF2-40B4-BE49-F238E27FC236}">
                <a16:creationId xmlns:a16="http://schemas.microsoft.com/office/drawing/2014/main" id="{E7DE02BF-AC7B-4CEE-A0E9-D68A2ADBCC8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000125" y="730250"/>
            <a:ext cx="4860925" cy="3646488"/>
          </a:xfrm>
          <a:ln/>
        </p:spPr>
      </p:sp>
      <p:sp>
        <p:nvSpPr>
          <p:cNvPr id="80902" name="Rectangle 3">
            <a:extLst>
              <a:ext uri="{FF2B5EF4-FFF2-40B4-BE49-F238E27FC236}">
                <a16:creationId xmlns:a16="http://schemas.microsoft.com/office/drawing/2014/main" id="{DFA965AB-DAD2-4648-B59C-643D3511E0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619625"/>
            <a:ext cx="5486400" cy="4373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SA" altLang="ar-SA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3">
            <a:extLst>
              <a:ext uri="{FF2B5EF4-FFF2-40B4-BE49-F238E27FC236}">
                <a16:creationId xmlns:a16="http://schemas.microsoft.com/office/drawing/2014/main" id="{6C97C35F-1EF1-486C-BC19-52D0ADFBD94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F6265DB-06DD-4DDF-BD89-25D96426914C}" type="datetime2">
              <a:rPr lang="ar-SA" altLang="ar-SA" sz="1200" b="0" smtClean="0">
                <a:latin typeface="Arial" panose="020B0604020202020204" pitchFamily="34" charset="0"/>
              </a:rPr>
              <a:pPr eaLnBrk="1" hangingPunct="1"/>
              <a:t>الخميس، 21/صفر/1442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81923" name="Rectangle 7">
            <a:extLst>
              <a:ext uri="{FF2B5EF4-FFF2-40B4-BE49-F238E27FC236}">
                <a16:creationId xmlns:a16="http://schemas.microsoft.com/office/drawing/2014/main" id="{BFD8DE1C-48D3-4164-A971-C3CACAB47F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8C87B31-16A9-4CEB-BDBB-4070FBB59D8B}" type="slidenum">
              <a:rPr lang="ar-SA" altLang="ar-SA" sz="1200" b="0">
                <a:latin typeface="Arial" panose="020B0604020202020204" pitchFamily="34" charset="0"/>
              </a:rPr>
              <a:pPr eaLnBrk="1" hangingPunct="1"/>
              <a:t>31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81924" name="Rectangle 7">
            <a:extLst>
              <a:ext uri="{FF2B5EF4-FFF2-40B4-BE49-F238E27FC236}">
                <a16:creationId xmlns:a16="http://schemas.microsoft.com/office/drawing/2014/main" id="{7F49D1C0-2C44-4BF5-8704-E60403466D7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9B9A782D-1D60-4C94-82E3-181C0657C31F}" type="slidenum">
              <a:rPr lang="ar-SA" altLang="ar-SA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31</a:t>
            </a:fld>
            <a:endParaRPr lang="en-US" altLang="ar-SA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25" name="Rectangle 2">
            <a:extLst>
              <a:ext uri="{FF2B5EF4-FFF2-40B4-BE49-F238E27FC236}">
                <a16:creationId xmlns:a16="http://schemas.microsoft.com/office/drawing/2014/main" id="{411EB024-0486-4FBC-B711-01C1E94E571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000125" y="730250"/>
            <a:ext cx="4860925" cy="3646488"/>
          </a:xfrm>
          <a:ln/>
        </p:spPr>
      </p:sp>
      <p:sp>
        <p:nvSpPr>
          <p:cNvPr id="81926" name="Rectangle 3">
            <a:extLst>
              <a:ext uri="{FF2B5EF4-FFF2-40B4-BE49-F238E27FC236}">
                <a16:creationId xmlns:a16="http://schemas.microsoft.com/office/drawing/2014/main" id="{19D251A9-71D1-4222-80A0-D871DD0457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619625"/>
            <a:ext cx="5486400" cy="4373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SA" altLang="ar-SA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3">
            <a:extLst>
              <a:ext uri="{FF2B5EF4-FFF2-40B4-BE49-F238E27FC236}">
                <a16:creationId xmlns:a16="http://schemas.microsoft.com/office/drawing/2014/main" id="{4356D1B7-3DE3-4325-9941-4545C2B5F7A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BA62127-B30B-4789-9B0C-6A852AE59F9F}" type="datetime2">
              <a:rPr lang="ar-SA" altLang="ar-SA" sz="1200" b="0" smtClean="0">
                <a:latin typeface="Arial" panose="020B0604020202020204" pitchFamily="34" charset="0"/>
              </a:rPr>
              <a:pPr eaLnBrk="1" hangingPunct="1"/>
              <a:t>الخميس، 21/صفر/1442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82947" name="Rectangle 7">
            <a:extLst>
              <a:ext uri="{FF2B5EF4-FFF2-40B4-BE49-F238E27FC236}">
                <a16:creationId xmlns:a16="http://schemas.microsoft.com/office/drawing/2014/main" id="{B02FC3C5-72D2-4BCA-AB2F-10C62DD865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C969B91-0809-4779-8186-EF18A18C2657}" type="slidenum">
              <a:rPr lang="ar-SA" altLang="ar-SA" sz="1200" b="0">
                <a:latin typeface="Arial" panose="020B0604020202020204" pitchFamily="34" charset="0"/>
              </a:rPr>
              <a:pPr eaLnBrk="1" hangingPunct="1"/>
              <a:t>32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82948" name="Rectangle 7">
            <a:extLst>
              <a:ext uri="{FF2B5EF4-FFF2-40B4-BE49-F238E27FC236}">
                <a16:creationId xmlns:a16="http://schemas.microsoft.com/office/drawing/2014/main" id="{93913A07-6A30-401C-AEE6-93F80CF05183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E4705FA3-4A4C-4CF3-B260-5F93E5C311A2}" type="slidenum">
              <a:rPr lang="ar-SA" altLang="ar-SA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32</a:t>
            </a:fld>
            <a:endParaRPr lang="en-US" altLang="ar-SA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949" name="Rectangle 2">
            <a:extLst>
              <a:ext uri="{FF2B5EF4-FFF2-40B4-BE49-F238E27FC236}">
                <a16:creationId xmlns:a16="http://schemas.microsoft.com/office/drawing/2014/main" id="{4489C016-1A49-4389-ACDF-4AB6E8AA483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000125" y="730250"/>
            <a:ext cx="4860925" cy="3646488"/>
          </a:xfrm>
          <a:ln/>
        </p:spPr>
      </p:sp>
      <p:sp>
        <p:nvSpPr>
          <p:cNvPr id="82950" name="Rectangle 3">
            <a:extLst>
              <a:ext uri="{FF2B5EF4-FFF2-40B4-BE49-F238E27FC236}">
                <a16:creationId xmlns:a16="http://schemas.microsoft.com/office/drawing/2014/main" id="{8B8CB9B3-88DB-4F70-89C1-0A50BBBD0F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619625"/>
            <a:ext cx="5486400" cy="4373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SA" altLang="ar-SA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3">
            <a:extLst>
              <a:ext uri="{FF2B5EF4-FFF2-40B4-BE49-F238E27FC236}">
                <a16:creationId xmlns:a16="http://schemas.microsoft.com/office/drawing/2014/main" id="{4BC54562-9CE2-462F-B51E-37258F7D519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6927883-54A4-4BB6-8315-5848833D10C0}" type="datetime2">
              <a:rPr lang="ar-SA" altLang="ar-SA" sz="1200" b="0" smtClean="0">
                <a:latin typeface="Arial" panose="020B0604020202020204" pitchFamily="34" charset="0"/>
              </a:rPr>
              <a:pPr eaLnBrk="1" hangingPunct="1"/>
              <a:t>الخميس، 21/صفر/1442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83971" name="Rectangle 7">
            <a:extLst>
              <a:ext uri="{FF2B5EF4-FFF2-40B4-BE49-F238E27FC236}">
                <a16:creationId xmlns:a16="http://schemas.microsoft.com/office/drawing/2014/main" id="{FD5ACD75-D19B-474F-AFEC-E0446641BF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789170D-8D45-4E18-A63B-F931E50DB250}" type="slidenum">
              <a:rPr lang="ar-SA" altLang="ar-SA" sz="1200" b="0">
                <a:latin typeface="Arial" panose="020B0604020202020204" pitchFamily="34" charset="0"/>
              </a:rPr>
              <a:pPr eaLnBrk="1" hangingPunct="1"/>
              <a:t>33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83972" name="Rectangle 7">
            <a:extLst>
              <a:ext uri="{FF2B5EF4-FFF2-40B4-BE49-F238E27FC236}">
                <a16:creationId xmlns:a16="http://schemas.microsoft.com/office/drawing/2014/main" id="{F36514AD-83F8-467E-83A5-CC1EDA5098E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DD8C4885-79EC-4C8B-9955-5578677393E9}" type="slidenum">
              <a:rPr lang="ar-SA" altLang="ar-SA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33</a:t>
            </a:fld>
            <a:endParaRPr lang="en-US" altLang="ar-SA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3973" name="Rectangle 2">
            <a:extLst>
              <a:ext uri="{FF2B5EF4-FFF2-40B4-BE49-F238E27FC236}">
                <a16:creationId xmlns:a16="http://schemas.microsoft.com/office/drawing/2014/main" id="{4A15D27D-94DD-40CB-90A5-56420CE6490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000125" y="730250"/>
            <a:ext cx="4860925" cy="3646488"/>
          </a:xfrm>
          <a:ln/>
        </p:spPr>
      </p:sp>
      <p:sp>
        <p:nvSpPr>
          <p:cNvPr id="83974" name="Rectangle 3">
            <a:extLst>
              <a:ext uri="{FF2B5EF4-FFF2-40B4-BE49-F238E27FC236}">
                <a16:creationId xmlns:a16="http://schemas.microsoft.com/office/drawing/2014/main" id="{D37EE7F3-4A5A-4BA2-A312-E43B49B021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619625"/>
            <a:ext cx="5486400" cy="4373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SA" altLang="ar-SA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3">
            <a:extLst>
              <a:ext uri="{FF2B5EF4-FFF2-40B4-BE49-F238E27FC236}">
                <a16:creationId xmlns:a16="http://schemas.microsoft.com/office/drawing/2014/main" id="{3B90DED7-1D0D-4CB3-BEF8-351A78A523F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E46FED3-1642-40CE-962D-5571B2A43A9B}" type="datetime2">
              <a:rPr lang="ar-SA" altLang="ar-SA" sz="1200" b="0" smtClean="0">
                <a:latin typeface="Arial" panose="020B0604020202020204" pitchFamily="34" charset="0"/>
              </a:rPr>
              <a:pPr eaLnBrk="1" hangingPunct="1"/>
              <a:t>الخميس، 21/صفر/1442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84995" name="Rectangle 7">
            <a:extLst>
              <a:ext uri="{FF2B5EF4-FFF2-40B4-BE49-F238E27FC236}">
                <a16:creationId xmlns:a16="http://schemas.microsoft.com/office/drawing/2014/main" id="{D7152462-4B7D-4B79-8904-72A6885E4E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4286D6B-D96B-42F2-95F1-50082E3ECF43}" type="slidenum">
              <a:rPr lang="ar-SA" altLang="ar-SA" sz="1200" b="0">
                <a:latin typeface="Arial" panose="020B0604020202020204" pitchFamily="34" charset="0"/>
              </a:rPr>
              <a:pPr eaLnBrk="1" hangingPunct="1"/>
              <a:t>34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84996" name="Rectangle 7">
            <a:extLst>
              <a:ext uri="{FF2B5EF4-FFF2-40B4-BE49-F238E27FC236}">
                <a16:creationId xmlns:a16="http://schemas.microsoft.com/office/drawing/2014/main" id="{657E5924-4BF6-4229-993F-B1B8196FFD7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FC6767CE-72E0-43E0-82DB-0EC08D3716F7}" type="slidenum">
              <a:rPr lang="ar-SA" altLang="ar-SA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34</a:t>
            </a:fld>
            <a:endParaRPr lang="en-US" altLang="ar-SA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4997" name="Rectangle 2">
            <a:extLst>
              <a:ext uri="{FF2B5EF4-FFF2-40B4-BE49-F238E27FC236}">
                <a16:creationId xmlns:a16="http://schemas.microsoft.com/office/drawing/2014/main" id="{EE0E02BF-C4F0-48DD-BD46-3BE90D84055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000125" y="730250"/>
            <a:ext cx="4860925" cy="3646488"/>
          </a:xfrm>
          <a:ln/>
        </p:spPr>
      </p:sp>
      <p:sp>
        <p:nvSpPr>
          <p:cNvPr id="84998" name="Rectangle 3">
            <a:extLst>
              <a:ext uri="{FF2B5EF4-FFF2-40B4-BE49-F238E27FC236}">
                <a16:creationId xmlns:a16="http://schemas.microsoft.com/office/drawing/2014/main" id="{6012445B-AE97-4B4F-9C4E-3774E74BC7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619625"/>
            <a:ext cx="5486400" cy="4373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SA" altLang="ar-SA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3">
            <a:extLst>
              <a:ext uri="{FF2B5EF4-FFF2-40B4-BE49-F238E27FC236}">
                <a16:creationId xmlns:a16="http://schemas.microsoft.com/office/drawing/2014/main" id="{AE319296-C272-4ADA-B9DB-C62E361E66A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3CFADBC-F98B-4B5D-A9D3-B0ECF883FFED}" type="datetime2">
              <a:rPr lang="ar-SA" altLang="ar-SA" sz="1200" b="0" smtClean="0">
                <a:latin typeface="Arial" panose="020B0604020202020204" pitchFamily="34" charset="0"/>
              </a:rPr>
              <a:pPr eaLnBrk="1" hangingPunct="1"/>
              <a:t>الخميس، 21/صفر/1442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86019" name="Rectangle 7">
            <a:extLst>
              <a:ext uri="{FF2B5EF4-FFF2-40B4-BE49-F238E27FC236}">
                <a16:creationId xmlns:a16="http://schemas.microsoft.com/office/drawing/2014/main" id="{A7FCF84C-7F12-42B1-BB17-187F864CEC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117443B-B372-44E4-AAAB-8C6C7BCD9000}" type="slidenum">
              <a:rPr lang="ar-SA" altLang="ar-SA" sz="1200" b="0">
                <a:latin typeface="Arial" panose="020B0604020202020204" pitchFamily="34" charset="0"/>
              </a:rPr>
              <a:pPr eaLnBrk="1" hangingPunct="1"/>
              <a:t>35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86020" name="Rectangle 7">
            <a:extLst>
              <a:ext uri="{FF2B5EF4-FFF2-40B4-BE49-F238E27FC236}">
                <a16:creationId xmlns:a16="http://schemas.microsoft.com/office/drawing/2014/main" id="{BD0B3068-82CE-40E6-A6F1-049E265A74A4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C5BE7786-2E51-4B8D-B816-9F931C65444A}" type="slidenum">
              <a:rPr lang="ar-SA" altLang="ar-SA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35</a:t>
            </a:fld>
            <a:endParaRPr lang="en-US" altLang="ar-SA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6021" name="Rectangle 2">
            <a:extLst>
              <a:ext uri="{FF2B5EF4-FFF2-40B4-BE49-F238E27FC236}">
                <a16:creationId xmlns:a16="http://schemas.microsoft.com/office/drawing/2014/main" id="{22108C26-1959-4329-B5B8-485D9E84607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000125" y="730250"/>
            <a:ext cx="4860925" cy="3646488"/>
          </a:xfrm>
          <a:ln/>
        </p:spPr>
      </p:sp>
      <p:sp>
        <p:nvSpPr>
          <p:cNvPr id="86022" name="Rectangle 3">
            <a:extLst>
              <a:ext uri="{FF2B5EF4-FFF2-40B4-BE49-F238E27FC236}">
                <a16:creationId xmlns:a16="http://schemas.microsoft.com/office/drawing/2014/main" id="{41C7C0E1-EAFA-4F8E-852B-9A48C847F7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619625"/>
            <a:ext cx="5486400" cy="4373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SA" altLang="ar-SA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3">
            <a:extLst>
              <a:ext uri="{FF2B5EF4-FFF2-40B4-BE49-F238E27FC236}">
                <a16:creationId xmlns:a16="http://schemas.microsoft.com/office/drawing/2014/main" id="{DDF6426B-D623-4240-B4E4-563FC998ABE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356864E-9335-4CCC-9826-8A4D91A277D2}" type="datetime2">
              <a:rPr lang="ar-SA" altLang="ar-SA" sz="1200" b="0" smtClean="0">
                <a:latin typeface="Arial" panose="020B0604020202020204" pitchFamily="34" charset="0"/>
              </a:rPr>
              <a:pPr eaLnBrk="1" hangingPunct="1"/>
              <a:t>الخميس، 21/صفر/1442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87043" name="Rectangle 7">
            <a:extLst>
              <a:ext uri="{FF2B5EF4-FFF2-40B4-BE49-F238E27FC236}">
                <a16:creationId xmlns:a16="http://schemas.microsoft.com/office/drawing/2014/main" id="{DB190938-8EBE-4C76-BA2E-30C0341860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319386D-39C1-460A-80A8-19C244863F24}" type="slidenum">
              <a:rPr lang="ar-SA" altLang="ar-SA" sz="1200" b="0">
                <a:latin typeface="Arial" panose="020B0604020202020204" pitchFamily="34" charset="0"/>
              </a:rPr>
              <a:pPr eaLnBrk="1" hangingPunct="1"/>
              <a:t>36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87044" name="Rectangle 7">
            <a:extLst>
              <a:ext uri="{FF2B5EF4-FFF2-40B4-BE49-F238E27FC236}">
                <a16:creationId xmlns:a16="http://schemas.microsoft.com/office/drawing/2014/main" id="{9ADD4C59-ADC7-4BEF-9F8F-F4E8C4AAC91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B9981A3C-C4B2-4D3C-8DD3-696E02D92509}" type="slidenum">
              <a:rPr lang="ar-SA" altLang="ar-SA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36</a:t>
            </a:fld>
            <a:endParaRPr lang="en-US" altLang="ar-SA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045" name="Rectangle 2">
            <a:extLst>
              <a:ext uri="{FF2B5EF4-FFF2-40B4-BE49-F238E27FC236}">
                <a16:creationId xmlns:a16="http://schemas.microsoft.com/office/drawing/2014/main" id="{13EF20D2-8A61-4BB1-9E31-E9D30879A94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000125" y="730250"/>
            <a:ext cx="4860925" cy="3646488"/>
          </a:xfrm>
          <a:ln/>
        </p:spPr>
      </p:sp>
      <p:sp>
        <p:nvSpPr>
          <p:cNvPr id="87046" name="Rectangle 3">
            <a:extLst>
              <a:ext uri="{FF2B5EF4-FFF2-40B4-BE49-F238E27FC236}">
                <a16:creationId xmlns:a16="http://schemas.microsoft.com/office/drawing/2014/main" id="{F0FB4341-89DF-4E23-9406-AD58E3ECDB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619625"/>
            <a:ext cx="5486400" cy="4373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SA" altLang="ar-SA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3">
            <a:extLst>
              <a:ext uri="{FF2B5EF4-FFF2-40B4-BE49-F238E27FC236}">
                <a16:creationId xmlns:a16="http://schemas.microsoft.com/office/drawing/2014/main" id="{23151863-9D5E-4E9F-95FE-7BC801F828D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EA34E12-22C8-4D90-83C7-0459DFFDD3A0}" type="datetime2">
              <a:rPr lang="ar-SA" altLang="ar-SA" sz="1200" b="0" smtClean="0">
                <a:latin typeface="Arial" panose="020B0604020202020204" pitchFamily="34" charset="0"/>
              </a:rPr>
              <a:pPr eaLnBrk="1" hangingPunct="1"/>
              <a:t>الخميس، 21/صفر/1442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88067" name="Rectangle 7">
            <a:extLst>
              <a:ext uri="{FF2B5EF4-FFF2-40B4-BE49-F238E27FC236}">
                <a16:creationId xmlns:a16="http://schemas.microsoft.com/office/drawing/2014/main" id="{DA59333B-64D7-4676-8892-F742100714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732E03B-8488-4697-80DA-B3AD36845698}" type="slidenum">
              <a:rPr lang="ar-SA" altLang="ar-SA" sz="1200" b="0">
                <a:latin typeface="Arial" panose="020B0604020202020204" pitchFamily="34" charset="0"/>
              </a:rPr>
              <a:pPr eaLnBrk="1" hangingPunct="1"/>
              <a:t>37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88068" name="Rectangle 7">
            <a:extLst>
              <a:ext uri="{FF2B5EF4-FFF2-40B4-BE49-F238E27FC236}">
                <a16:creationId xmlns:a16="http://schemas.microsoft.com/office/drawing/2014/main" id="{D3FD5B67-B370-4400-92B6-4BA7F6C0B33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5F1A7885-35B9-4688-A74E-767B65C58F86}" type="slidenum">
              <a:rPr lang="ar-SA" altLang="ar-SA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37</a:t>
            </a:fld>
            <a:endParaRPr lang="en-US" altLang="ar-SA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8069" name="Rectangle 2">
            <a:extLst>
              <a:ext uri="{FF2B5EF4-FFF2-40B4-BE49-F238E27FC236}">
                <a16:creationId xmlns:a16="http://schemas.microsoft.com/office/drawing/2014/main" id="{190B0375-724F-489F-9D50-713D00186AF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000125" y="730250"/>
            <a:ext cx="4860925" cy="3646488"/>
          </a:xfrm>
          <a:ln/>
        </p:spPr>
      </p:sp>
      <p:sp>
        <p:nvSpPr>
          <p:cNvPr id="88070" name="Rectangle 3">
            <a:extLst>
              <a:ext uri="{FF2B5EF4-FFF2-40B4-BE49-F238E27FC236}">
                <a16:creationId xmlns:a16="http://schemas.microsoft.com/office/drawing/2014/main" id="{DA107B25-7D6A-4524-9237-AF4A536F7B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619625"/>
            <a:ext cx="5486400" cy="4373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SA" altLang="ar-SA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3">
            <a:extLst>
              <a:ext uri="{FF2B5EF4-FFF2-40B4-BE49-F238E27FC236}">
                <a16:creationId xmlns:a16="http://schemas.microsoft.com/office/drawing/2014/main" id="{592923F2-E648-4B08-8A8D-DD985C7483A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18FC29A-C1C8-420F-B8D5-2FCF4CD8917C}" type="datetime2">
              <a:rPr lang="ar-SA" altLang="ar-SA" sz="1200" b="0" smtClean="0">
                <a:latin typeface="Arial" panose="020B0604020202020204" pitchFamily="34" charset="0"/>
              </a:rPr>
              <a:pPr eaLnBrk="1" hangingPunct="1"/>
              <a:t>الخميس، 21/صفر/1442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89091" name="Rectangle 7">
            <a:extLst>
              <a:ext uri="{FF2B5EF4-FFF2-40B4-BE49-F238E27FC236}">
                <a16:creationId xmlns:a16="http://schemas.microsoft.com/office/drawing/2014/main" id="{1FE8494D-3294-4853-B54E-90E67A7FBA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7251A8E-70CB-4DA7-9900-9A54267361E7}" type="slidenum">
              <a:rPr lang="ar-SA" altLang="ar-SA" sz="1200" b="0">
                <a:latin typeface="Arial" panose="020B0604020202020204" pitchFamily="34" charset="0"/>
              </a:rPr>
              <a:pPr eaLnBrk="1" hangingPunct="1"/>
              <a:t>38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89092" name="Rectangle 7">
            <a:extLst>
              <a:ext uri="{FF2B5EF4-FFF2-40B4-BE49-F238E27FC236}">
                <a16:creationId xmlns:a16="http://schemas.microsoft.com/office/drawing/2014/main" id="{02D9C6E9-1302-48CC-B009-363F1B800B7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1B6A6129-28AD-4B85-8465-A1E5164D0F07}" type="slidenum">
              <a:rPr lang="ar-SA" altLang="ar-SA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38</a:t>
            </a:fld>
            <a:endParaRPr lang="en-US" altLang="ar-SA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9093" name="Rectangle 2">
            <a:extLst>
              <a:ext uri="{FF2B5EF4-FFF2-40B4-BE49-F238E27FC236}">
                <a16:creationId xmlns:a16="http://schemas.microsoft.com/office/drawing/2014/main" id="{898E651B-ED3B-4679-A66A-6FAD23E6287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000125" y="730250"/>
            <a:ext cx="4860925" cy="3646488"/>
          </a:xfrm>
          <a:ln/>
        </p:spPr>
      </p:sp>
      <p:sp>
        <p:nvSpPr>
          <p:cNvPr id="89094" name="Rectangle 3">
            <a:extLst>
              <a:ext uri="{FF2B5EF4-FFF2-40B4-BE49-F238E27FC236}">
                <a16:creationId xmlns:a16="http://schemas.microsoft.com/office/drawing/2014/main" id="{92B56603-5999-40A0-847C-3A4BDDCB2B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619625"/>
            <a:ext cx="5486400" cy="4373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SA" altLang="ar-S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>
            <a:extLst>
              <a:ext uri="{FF2B5EF4-FFF2-40B4-BE49-F238E27FC236}">
                <a16:creationId xmlns:a16="http://schemas.microsoft.com/office/drawing/2014/main" id="{70C02D8F-E258-46CB-8815-885E5F1BB92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C1578A4-9D13-4EDE-BFB6-323195A0342A}" type="datetime2">
              <a:rPr lang="ar-SA" altLang="ar-SA" sz="1200" b="0" smtClean="0">
                <a:latin typeface="Arial" panose="020B0604020202020204" pitchFamily="34" charset="0"/>
              </a:rPr>
              <a:pPr eaLnBrk="1" hangingPunct="1"/>
              <a:t>الخميس، 21/صفر/1442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62467" name="Rectangle 7">
            <a:extLst>
              <a:ext uri="{FF2B5EF4-FFF2-40B4-BE49-F238E27FC236}">
                <a16:creationId xmlns:a16="http://schemas.microsoft.com/office/drawing/2014/main" id="{581B37D5-20D7-4638-828B-122DDD6045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A53EA27-BF04-4FE6-8747-FEC9D3C3BAF9}" type="slidenum">
              <a:rPr lang="ar-SA" altLang="ar-SA" sz="1200" b="0">
                <a:latin typeface="Arial" panose="020B0604020202020204" pitchFamily="34" charset="0"/>
              </a:rPr>
              <a:pPr eaLnBrk="1" hangingPunct="1"/>
              <a:t>11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62468" name="Rectangle 7">
            <a:extLst>
              <a:ext uri="{FF2B5EF4-FFF2-40B4-BE49-F238E27FC236}">
                <a16:creationId xmlns:a16="http://schemas.microsoft.com/office/drawing/2014/main" id="{3B6FDA26-542C-4CB5-8B22-66748EBC002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5C521474-B6A0-45C1-AFD2-5DF2279F983B}" type="slidenum">
              <a:rPr lang="ar-SA" altLang="ar-SA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11</a:t>
            </a:fld>
            <a:endParaRPr lang="en-US" altLang="ar-SA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469" name="Rectangle 2">
            <a:extLst>
              <a:ext uri="{FF2B5EF4-FFF2-40B4-BE49-F238E27FC236}">
                <a16:creationId xmlns:a16="http://schemas.microsoft.com/office/drawing/2014/main" id="{768298FB-435E-45EF-9F04-118F365BD85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000125" y="730250"/>
            <a:ext cx="4860925" cy="3646488"/>
          </a:xfrm>
          <a:ln/>
        </p:spPr>
      </p:sp>
      <p:sp>
        <p:nvSpPr>
          <p:cNvPr id="62470" name="Rectangle 3">
            <a:extLst>
              <a:ext uri="{FF2B5EF4-FFF2-40B4-BE49-F238E27FC236}">
                <a16:creationId xmlns:a16="http://schemas.microsoft.com/office/drawing/2014/main" id="{FDDA79FD-96C5-4E3B-A217-831EA66CF0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619625"/>
            <a:ext cx="5486400" cy="4373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SA" altLang="ar-SA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3">
            <a:extLst>
              <a:ext uri="{FF2B5EF4-FFF2-40B4-BE49-F238E27FC236}">
                <a16:creationId xmlns:a16="http://schemas.microsoft.com/office/drawing/2014/main" id="{8BD0A050-B22E-4958-B975-CF585520711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A26F84E-A3B7-48B4-BADF-4E4AAB574EBA}" type="datetime2">
              <a:rPr lang="ar-SA" altLang="ar-SA" sz="1200" b="0" smtClean="0">
                <a:latin typeface="Arial" panose="020B0604020202020204" pitchFamily="34" charset="0"/>
              </a:rPr>
              <a:pPr eaLnBrk="1" hangingPunct="1"/>
              <a:t>الخميس، 21/صفر/1442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90115" name="Rectangle 7">
            <a:extLst>
              <a:ext uri="{FF2B5EF4-FFF2-40B4-BE49-F238E27FC236}">
                <a16:creationId xmlns:a16="http://schemas.microsoft.com/office/drawing/2014/main" id="{3115CB5A-3984-4240-9CAA-7FC151381C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7F8DF11-67EE-4060-99F6-3A1AE301D105}" type="slidenum">
              <a:rPr lang="ar-SA" altLang="ar-SA" sz="1200" b="0">
                <a:latin typeface="Arial" panose="020B0604020202020204" pitchFamily="34" charset="0"/>
              </a:rPr>
              <a:pPr eaLnBrk="1" hangingPunct="1"/>
              <a:t>39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90116" name="Rectangle 7">
            <a:extLst>
              <a:ext uri="{FF2B5EF4-FFF2-40B4-BE49-F238E27FC236}">
                <a16:creationId xmlns:a16="http://schemas.microsoft.com/office/drawing/2014/main" id="{8DAE2553-DDF4-496A-A191-9B5D28D58F4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B2D2D376-9388-40BB-92B2-DDF4FDF32797}" type="slidenum">
              <a:rPr lang="ar-SA" altLang="ar-SA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39</a:t>
            </a:fld>
            <a:endParaRPr lang="en-US" altLang="ar-SA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117" name="Rectangle 2">
            <a:extLst>
              <a:ext uri="{FF2B5EF4-FFF2-40B4-BE49-F238E27FC236}">
                <a16:creationId xmlns:a16="http://schemas.microsoft.com/office/drawing/2014/main" id="{62183836-1EBB-4B1E-9B45-6BCCE31AF0C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000125" y="730250"/>
            <a:ext cx="4860925" cy="3646488"/>
          </a:xfrm>
          <a:ln/>
        </p:spPr>
      </p:sp>
      <p:sp>
        <p:nvSpPr>
          <p:cNvPr id="90118" name="Rectangle 3">
            <a:extLst>
              <a:ext uri="{FF2B5EF4-FFF2-40B4-BE49-F238E27FC236}">
                <a16:creationId xmlns:a16="http://schemas.microsoft.com/office/drawing/2014/main" id="{506052D0-2FC9-4A3D-B748-FD508D3ADE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619625"/>
            <a:ext cx="5486400" cy="4373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SA" altLang="ar-SA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3">
            <a:extLst>
              <a:ext uri="{FF2B5EF4-FFF2-40B4-BE49-F238E27FC236}">
                <a16:creationId xmlns:a16="http://schemas.microsoft.com/office/drawing/2014/main" id="{581E2FCF-84FB-4CE4-B77B-2F70B701026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D6BF604-32E3-44F1-8EFC-3B45C81C41C7}" type="datetime2">
              <a:rPr lang="ar-SA" altLang="ar-SA" sz="1200" b="0" smtClean="0">
                <a:latin typeface="Arial" panose="020B0604020202020204" pitchFamily="34" charset="0"/>
              </a:rPr>
              <a:pPr eaLnBrk="1" hangingPunct="1"/>
              <a:t>الخميس، 21/صفر/1442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91139" name="Rectangle 7">
            <a:extLst>
              <a:ext uri="{FF2B5EF4-FFF2-40B4-BE49-F238E27FC236}">
                <a16:creationId xmlns:a16="http://schemas.microsoft.com/office/drawing/2014/main" id="{C082F905-1B90-4CF5-9294-7C69A308C0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CCB0AA7-16A5-4367-A8B8-C90724EFE66E}" type="slidenum">
              <a:rPr lang="ar-SA" altLang="ar-SA" sz="1200" b="0">
                <a:latin typeface="Arial" panose="020B0604020202020204" pitchFamily="34" charset="0"/>
              </a:rPr>
              <a:pPr eaLnBrk="1" hangingPunct="1"/>
              <a:t>40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91140" name="Rectangle 7">
            <a:extLst>
              <a:ext uri="{FF2B5EF4-FFF2-40B4-BE49-F238E27FC236}">
                <a16:creationId xmlns:a16="http://schemas.microsoft.com/office/drawing/2014/main" id="{42402370-C0E7-49DF-939D-51A9DBA3E91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0F5BA056-6EA1-4438-AC37-0D9B84972054}" type="slidenum">
              <a:rPr lang="ar-SA" altLang="ar-SA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40</a:t>
            </a:fld>
            <a:endParaRPr lang="en-US" altLang="ar-SA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1141" name="Rectangle 2">
            <a:extLst>
              <a:ext uri="{FF2B5EF4-FFF2-40B4-BE49-F238E27FC236}">
                <a16:creationId xmlns:a16="http://schemas.microsoft.com/office/drawing/2014/main" id="{9328E88E-9A27-430B-AEDA-6393B37CC78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000125" y="730250"/>
            <a:ext cx="4860925" cy="3646488"/>
          </a:xfrm>
          <a:ln/>
        </p:spPr>
      </p:sp>
      <p:sp>
        <p:nvSpPr>
          <p:cNvPr id="91142" name="Rectangle 3">
            <a:extLst>
              <a:ext uri="{FF2B5EF4-FFF2-40B4-BE49-F238E27FC236}">
                <a16:creationId xmlns:a16="http://schemas.microsoft.com/office/drawing/2014/main" id="{E1A233C6-A667-40E1-9229-F87CB5728F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619625"/>
            <a:ext cx="5486400" cy="4373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SA" altLang="ar-S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>
            <a:extLst>
              <a:ext uri="{FF2B5EF4-FFF2-40B4-BE49-F238E27FC236}">
                <a16:creationId xmlns:a16="http://schemas.microsoft.com/office/drawing/2014/main" id="{4E38D9D3-AD9F-4787-A601-76C6DF8FD99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B26D078-CF54-41A0-9694-A8C9141AB55B}" type="datetime2">
              <a:rPr lang="ar-SA" altLang="ar-SA" sz="1200" b="0" smtClean="0">
                <a:latin typeface="Arial" panose="020B0604020202020204" pitchFamily="34" charset="0"/>
              </a:rPr>
              <a:pPr eaLnBrk="1" hangingPunct="1"/>
              <a:t>الخميس، 21/صفر/1442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63491" name="Rectangle 7">
            <a:extLst>
              <a:ext uri="{FF2B5EF4-FFF2-40B4-BE49-F238E27FC236}">
                <a16:creationId xmlns:a16="http://schemas.microsoft.com/office/drawing/2014/main" id="{D6125110-22CD-44E0-9D8D-3880450C7E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1ECAF58-8A53-4583-9968-84854BFED490}" type="slidenum">
              <a:rPr lang="ar-SA" altLang="ar-SA" sz="1200" b="0">
                <a:latin typeface="Arial" panose="020B0604020202020204" pitchFamily="34" charset="0"/>
              </a:rPr>
              <a:pPr eaLnBrk="1" hangingPunct="1"/>
              <a:t>12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63492" name="Rectangle 7">
            <a:extLst>
              <a:ext uri="{FF2B5EF4-FFF2-40B4-BE49-F238E27FC236}">
                <a16:creationId xmlns:a16="http://schemas.microsoft.com/office/drawing/2014/main" id="{5427FEC7-AC35-4A48-A3A4-8580359848D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36497107-B02F-42A0-8CE4-810F7B137F18}" type="slidenum">
              <a:rPr lang="ar-SA" altLang="ar-SA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12</a:t>
            </a:fld>
            <a:endParaRPr lang="en-US" altLang="ar-SA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493" name="Rectangle 2">
            <a:extLst>
              <a:ext uri="{FF2B5EF4-FFF2-40B4-BE49-F238E27FC236}">
                <a16:creationId xmlns:a16="http://schemas.microsoft.com/office/drawing/2014/main" id="{929697D3-AF03-40A5-B691-157989D8DF5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000125" y="730250"/>
            <a:ext cx="4860925" cy="3646488"/>
          </a:xfrm>
          <a:ln/>
        </p:spPr>
      </p:sp>
      <p:sp>
        <p:nvSpPr>
          <p:cNvPr id="63494" name="Rectangle 3">
            <a:extLst>
              <a:ext uri="{FF2B5EF4-FFF2-40B4-BE49-F238E27FC236}">
                <a16:creationId xmlns:a16="http://schemas.microsoft.com/office/drawing/2014/main" id="{3788462D-A4D6-4811-8213-2574EBDCFF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619625"/>
            <a:ext cx="5486400" cy="4373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SA" altLang="ar-S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>
            <a:extLst>
              <a:ext uri="{FF2B5EF4-FFF2-40B4-BE49-F238E27FC236}">
                <a16:creationId xmlns:a16="http://schemas.microsoft.com/office/drawing/2014/main" id="{C9516F70-4EDC-436A-A5C4-9B71CE193FE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804D556-E6EE-4E56-AE19-3C5011879C7E}" type="datetime2">
              <a:rPr lang="ar-SA" altLang="ar-SA" sz="1200" b="0" smtClean="0">
                <a:latin typeface="Arial" panose="020B0604020202020204" pitchFamily="34" charset="0"/>
              </a:rPr>
              <a:pPr eaLnBrk="1" hangingPunct="1"/>
              <a:t>الخميس، 21/صفر/1442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64515" name="Rectangle 7">
            <a:extLst>
              <a:ext uri="{FF2B5EF4-FFF2-40B4-BE49-F238E27FC236}">
                <a16:creationId xmlns:a16="http://schemas.microsoft.com/office/drawing/2014/main" id="{37CE7946-80F1-4997-833C-E112F84E84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C0458CF-485A-4332-9306-5AA06FEB6110}" type="slidenum">
              <a:rPr lang="ar-SA" altLang="ar-SA" sz="1200" b="0">
                <a:latin typeface="Arial" panose="020B0604020202020204" pitchFamily="34" charset="0"/>
              </a:rPr>
              <a:pPr eaLnBrk="1" hangingPunct="1"/>
              <a:t>13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64516" name="Rectangle 7">
            <a:extLst>
              <a:ext uri="{FF2B5EF4-FFF2-40B4-BE49-F238E27FC236}">
                <a16:creationId xmlns:a16="http://schemas.microsoft.com/office/drawing/2014/main" id="{8C1166ED-F8E9-49FC-A3CF-7943A42007D5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03D85662-4F3E-47CD-8706-D7CF9FC6053B}" type="slidenum">
              <a:rPr lang="ar-SA" altLang="ar-SA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13</a:t>
            </a:fld>
            <a:endParaRPr lang="en-US" altLang="ar-SA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517" name="Rectangle 2">
            <a:extLst>
              <a:ext uri="{FF2B5EF4-FFF2-40B4-BE49-F238E27FC236}">
                <a16:creationId xmlns:a16="http://schemas.microsoft.com/office/drawing/2014/main" id="{BE9F4726-62AC-439E-A8B9-5633D1F868F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000125" y="730250"/>
            <a:ext cx="4860925" cy="3646488"/>
          </a:xfrm>
          <a:ln/>
        </p:spPr>
      </p:sp>
      <p:sp>
        <p:nvSpPr>
          <p:cNvPr id="64518" name="Rectangle 3">
            <a:extLst>
              <a:ext uri="{FF2B5EF4-FFF2-40B4-BE49-F238E27FC236}">
                <a16:creationId xmlns:a16="http://schemas.microsoft.com/office/drawing/2014/main" id="{A8FFA647-6ED8-4366-BE41-E0EA248221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619625"/>
            <a:ext cx="5486400" cy="4373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SA" altLang="ar-S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3">
            <a:extLst>
              <a:ext uri="{FF2B5EF4-FFF2-40B4-BE49-F238E27FC236}">
                <a16:creationId xmlns:a16="http://schemas.microsoft.com/office/drawing/2014/main" id="{652A4717-8ED7-47BB-9033-97AEC21EB63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9540265-0C2B-4A51-B744-2D6552AAD684}" type="datetime2">
              <a:rPr lang="ar-SA" altLang="ar-SA" sz="1200" b="0" smtClean="0">
                <a:latin typeface="Arial" panose="020B0604020202020204" pitchFamily="34" charset="0"/>
              </a:rPr>
              <a:pPr eaLnBrk="1" hangingPunct="1"/>
              <a:t>الخميس، 21/صفر/1442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65539" name="Rectangle 7">
            <a:extLst>
              <a:ext uri="{FF2B5EF4-FFF2-40B4-BE49-F238E27FC236}">
                <a16:creationId xmlns:a16="http://schemas.microsoft.com/office/drawing/2014/main" id="{9EC6EC4A-12CB-4B53-8F8F-3F3FB848C65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E2D1C93-4A64-4AC0-8E8E-5EED622245BC}" type="slidenum">
              <a:rPr lang="ar-SA" altLang="ar-SA" sz="1200" b="0">
                <a:latin typeface="Arial" panose="020B0604020202020204" pitchFamily="34" charset="0"/>
              </a:rPr>
              <a:pPr eaLnBrk="1" hangingPunct="1"/>
              <a:t>14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65540" name="Rectangle 7">
            <a:extLst>
              <a:ext uri="{FF2B5EF4-FFF2-40B4-BE49-F238E27FC236}">
                <a16:creationId xmlns:a16="http://schemas.microsoft.com/office/drawing/2014/main" id="{002485F2-E797-4D31-A76C-9A9C47FA0AC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E10356B9-63A5-4F60-A990-88D166B7C1DF}" type="slidenum">
              <a:rPr lang="ar-SA" altLang="ar-SA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14</a:t>
            </a:fld>
            <a:endParaRPr lang="en-US" altLang="ar-SA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541" name="Rectangle 2">
            <a:extLst>
              <a:ext uri="{FF2B5EF4-FFF2-40B4-BE49-F238E27FC236}">
                <a16:creationId xmlns:a16="http://schemas.microsoft.com/office/drawing/2014/main" id="{E9F350EE-4904-48F8-AFB1-3C2504682D3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000125" y="730250"/>
            <a:ext cx="4860925" cy="3646488"/>
          </a:xfrm>
          <a:ln/>
        </p:spPr>
      </p:sp>
      <p:sp>
        <p:nvSpPr>
          <p:cNvPr id="65542" name="Rectangle 3">
            <a:extLst>
              <a:ext uri="{FF2B5EF4-FFF2-40B4-BE49-F238E27FC236}">
                <a16:creationId xmlns:a16="http://schemas.microsoft.com/office/drawing/2014/main" id="{8CA0AB4E-CEA8-41CF-B776-C23ADD71BB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619625"/>
            <a:ext cx="5486400" cy="4373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SA" altLang="ar-S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3">
            <a:extLst>
              <a:ext uri="{FF2B5EF4-FFF2-40B4-BE49-F238E27FC236}">
                <a16:creationId xmlns:a16="http://schemas.microsoft.com/office/drawing/2014/main" id="{59071213-CFFD-4823-8CA3-D49D780418C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A8DF63D-DBB7-478D-8786-B768C176C52E}" type="datetime2">
              <a:rPr lang="ar-SA" altLang="ar-SA" sz="1200" b="0" smtClean="0">
                <a:latin typeface="Arial" panose="020B0604020202020204" pitchFamily="34" charset="0"/>
              </a:rPr>
              <a:pPr eaLnBrk="1" hangingPunct="1"/>
              <a:t>الخميس، 21/صفر/1442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66563" name="Rectangle 7">
            <a:extLst>
              <a:ext uri="{FF2B5EF4-FFF2-40B4-BE49-F238E27FC236}">
                <a16:creationId xmlns:a16="http://schemas.microsoft.com/office/drawing/2014/main" id="{A63074C3-8DC0-49F7-A3B4-1D8C28A8E8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3A1EEFB-23DE-4553-AE88-884BD5EF02D6}" type="slidenum">
              <a:rPr lang="ar-SA" altLang="ar-SA" sz="1200" b="0">
                <a:latin typeface="Arial" panose="020B0604020202020204" pitchFamily="34" charset="0"/>
              </a:rPr>
              <a:pPr eaLnBrk="1" hangingPunct="1"/>
              <a:t>15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66564" name="Rectangle 7">
            <a:extLst>
              <a:ext uri="{FF2B5EF4-FFF2-40B4-BE49-F238E27FC236}">
                <a16:creationId xmlns:a16="http://schemas.microsoft.com/office/drawing/2014/main" id="{DD1A421A-0EBA-44D8-837A-E3872FCC304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843683A7-3CD2-4C50-9886-6961CA7C8C89}" type="slidenum">
              <a:rPr lang="ar-SA" altLang="ar-SA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15</a:t>
            </a:fld>
            <a:endParaRPr lang="en-US" altLang="ar-SA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565" name="Rectangle 2">
            <a:extLst>
              <a:ext uri="{FF2B5EF4-FFF2-40B4-BE49-F238E27FC236}">
                <a16:creationId xmlns:a16="http://schemas.microsoft.com/office/drawing/2014/main" id="{5E540EB4-1262-48B9-B606-11AF0931177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000125" y="730250"/>
            <a:ext cx="4860925" cy="3646488"/>
          </a:xfrm>
          <a:ln/>
        </p:spPr>
      </p:sp>
      <p:sp>
        <p:nvSpPr>
          <p:cNvPr id="66566" name="Rectangle 3">
            <a:extLst>
              <a:ext uri="{FF2B5EF4-FFF2-40B4-BE49-F238E27FC236}">
                <a16:creationId xmlns:a16="http://schemas.microsoft.com/office/drawing/2014/main" id="{D300E941-7A52-41E6-9060-2FEB9E3B5D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619625"/>
            <a:ext cx="5486400" cy="4373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SA" altLang="ar-S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>
            <a:extLst>
              <a:ext uri="{FF2B5EF4-FFF2-40B4-BE49-F238E27FC236}">
                <a16:creationId xmlns:a16="http://schemas.microsoft.com/office/drawing/2014/main" id="{B547B9CF-CD26-432F-BDFF-8B248598812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41FD1AF-AC8A-4550-8639-E2F2F184DF4C}" type="datetime2">
              <a:rPr lang="ar-SA" altLang="ar-SA" sz="1200" b="0" smtClean="0">
                <a:latin typeface="Arial" panose="020B0604020202020204" pitchFamily="34" charset="0"/>
              </a:rPr>
              <a:pPr eaLnBrk="1" hangingPunct="1"/>
              <a:t>الخميس، 21/صفر/1442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67587" name="Rectangle 7">
            <a:extLst>
              <a:ext uri="{FF2B5EF4-FFF2-40B4-BE49-F238E27FC236}">
                <a16:creationId xmlns:a16="http://schemas.microsoft.com/office/drawing/2014/main" id="{AE1790BC-A8C6-4E0E-A1D7-63C68BCD6B5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EA132F5-90F8-4D4F-8F31-1D14BC8E104E}" type="slidenum">
              <a:rPr lang="ar-SA" altLang="ar-SA" sz="1200" b="0">
                <a:latin typeface="Arial" panose="020B0604020202020204" pitchFamily="34" charset="0"/>
              </a:rPr>
              <a:pPr eaLnBrk="1" hangingPunct="1"/>
              <a:t>16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67588" name="Rectangle 7">
            <a:extLst>
              <a:ext uri="{FF2B5EF4-FFF2-40B4-BE49-F238E27FC236}">
                <a16:creationId xmlns:a16="http://schemas.microsoft.com/office/drawing/2014/main" id="{82F560C5-23F7-4576-9F50-4F086ED388E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7B1A7D61-F1A7-42EB-AC3F-B29B03B78AF9}" type="slidenum">
              <a:rPr lang="ar-SA" altLang="ar-SA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16</a:t>
            </a:fld>
            <a:endParaRPr lang="en-US" altLang="ar-SA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589" name="Rectangle 2">
            <a:extLst>
              <a:ext uri="{FF2B5EF4-FFF2-40B4-BE49-F238E27FC236}">
                <a16:creationId xmlns:a16="http://schemas.microsoft.com/office/drawing/2014/main" id="{A68FF08C-1C3F-4CBC-9DF9-7582792DA71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000125" y="730250"/>
            <a:ext cx="4860925" cy="3646488"/>
          </a:xfrm>
          <a:ln/>
        </p:spPr>
      </p:sp>
      <p:sp>
        <p:nvSpPr>
          <p:cNvPr id="67590" name="Rectangle 3">
            <a:extLst>
              <a:ext uri="{FF2B5EF4-FFF2-40B4-BE49-F238E27FC236}">
                <a16:creationId xmlns:a16="http://schemas.microsoft.com/office/drawing/2014/main" id="{086C0637-131F-4495-9476-7AE00476B6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619625"/>
            <a:ext cx="5486400" cy="4373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SA" altLang="ar-S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3">
            <a:extLst>
              <a:ext uri="{FF2B5EF4-FFF2-40B4-BE49-F238E27FC236}">
                <a16:creationId xmlns:a16="http://schemas.microsoft.com/office/drawing/2014/main" id="{617FCD99-5209-4D94-AE0C-07719CE3E87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F2EA516-38BF-4D0F-86BF-DC4F293F1487}" type="datetime2">
              <a:rPr lang="ar-SA" altLang="ar-SA" sz="1200" b="0" smtClean="0">
                <a:latin typeface="Arial" panose="020B0604020202020204" pitchFamily="34" charset="0"/>
              </a:rPr>
              <a:pPr eaLnBrk="1" hangingPunct="1"/>
              <a:t>الخميس، 21/صفر/1442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68611" name="Rectangle 7">
            <a:extLst>
              <a:ext uri="{FF2B5EF4-FFF2-40B4-BE49-F238E27FC236}">
                <a16:creationId xmlns:a16="http://schemas.microsoft.com/office/drawing/2014/main" id="{2D3A549D-3F1E-4E7F-98B3-67C835CE99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EDD1596-4786-4EAD-898A-58A4E2885541}" type="slidenum">
              <a:rPr lang="ar-SA" altLang="ar-SA" sz="1200" b="0">
                <a:latin typeface="Arial" panose="020B0604020202020204" pitchFamily="34" charset="0"/>
              </a:rPr>
              <a:pPr eaLnBrk="1" hangingPunct="1"/>
              <a:t>17</a:t>
            </a:fld>
            <a:endParaRPr lang="en-US" altLang="ar-SA" sz="1200" b="0">
              <a:latin typeface="Arial" panose="020B0604020202020204" pitchFamily="34" charset="0"/>
            </a:endParaRPr>
          </a:p>
        </p:txBody>
      </p:sp>
      <p:sp>
        <p:nvSpPr>
          <p:cNvPr id="68612" name="Rectangle 7">
            <a:extLst>
              <a:ext uri="{FF2B5EF4-FFF2-40B4-BE49-F238E27FC236}">
                <a16:creationId xmlns:a16="http://schemas.microsoft.com/office/drawing/2014/main" id="{0B47788A-6392-4CCE-AA0D-414F92ED555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118C8B2A-E3EE-4703-941F-C55805DBAF92}" type="slidenum">
              <a:rPr lang="ar-SA" altLang="ar-SA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17</a:t>
            </a:fld>
            <a:endParaRPr lang="en-US" altLang="ar-SA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613" name="Rectangle 2">
            <a:extLst>
              <a:ext uri="{FF2B5EF4-FFF2-40B4-BE49-F238E27FC236}">
                <a16:creationId xmlns:a16="http://schemas.microsoft.com/office/drawing/2014/main" id="{093C465D-F91B-4AE2-B065-113B1D0BC64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000125" y="730250"/>
            <a:ext cx="4860925" cy="3646488"/>
          </a:xfrm>
          <a:ln/>
        </p:spPr>
      </p:sp>
      <p:sp>
        <p:nvSpPr>
          <p:cNvPr id="68614" name="Rectangle 3">
            <a:extLst>
              <a:ext uri="{FF2B5EF4-FFF2-40B4-BE49-F238E27FC236}">
                <a16:creationId xmlns:a16="http://schemas.microsoft.com/office/drawing/2014/main" id="{45101E71-887F-4CA7-8CDA-505B3C04A9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619625"/>
            <a:ext cx="5486400" cy="4373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SA" alt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>
            <a:extLst>
              <a:ext uri="{FF2B5EF4-FFF2-40B4-BE49-F238E27FC236}">
                <a16:creationId xmlns:a16="http://schemas.microsoft.com/office/drawing/2014/main" id="{B83677B8-9215-40B1-9F31-551326CFA828}"/>
              </a:ext>
            </a:extLst>
          </p:cNvPr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grpSp>
        <p:nvGrpSpPr>
          <p:cNvPr id="5" name="Group 8">
            <a:extLst>
              <a:ext uri="{FF2B5EF4-FFF2-40B4-BE49-F238E27FC236}">
                <a16:creationId xmlns:a16="http://schemas.microsoft.com/office/drawing/2014/main" id="{14B7A6B0-2F15-4CBB-AB40-EBE9F390AEF9}"/>
              </a:ext>
            </a:extLst>
          </p:cNvPr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>
              <a:extLst>
                <a:ext uri="{FF2B5EF4-FFF2-40B4-BE49-F238E27FC236}">
                  <a16:creationId xmlns:a16="http://schemas.microsoft.com/office/drawing/2014/main" id="{194B827D-D572-4BA7-B4F3-10E00BEF4C9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7" name="Freeform 10">
              <a:extLst>
                <a:ext uri="{FF2B5EF4-FFF2-40B4-BE49-F238E27FC236}">
                  <a16:creationId xmlns:a16="http://schemas.microsoft.com/office/drawing/2014/main" id="{839FF678-A534-4870-BEA1-E59AB3AB9AD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8" name="Freeform 11">
              <a:extLst>
                <a:ext uri="{FF2B5EF4-FFF2-40B4-BE49-F238E27FC236}">
                  <a16:creationId xmlns:a16="http://schemas.microsoft.com/office/drawing/2014/main" id="{75E3FE20-9135-43FB-B568-D88728E24E4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  <p:grpSp>
          <p:nvGrpSpPr>
            <p:cNvPr id="9" name="Group 12">
              <a:extLst>
                <a:ext uri="{FF2B5EF4-FFF2-40B4-BE49-F238E27FC236}">
                  <a16:creationId xmlns:a16="http://schemas.microsoft.com/office/drawing/2014/main" id="{D15D3EB4-917E-49FD-BA4D-FDBEE059FB60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>
                <a:extLst>
                  <a:ext uri="{FF2B5EF4-FFF2-40B4-BE49-F238E27FC236}">
                    <a16:creationId xmlns:a16="http://schemas.microsoft.com/office/drawing/2014/main" id="{992442F0-1552-442C-A437-4AE36685839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  <p:sp>
            <p:nvSpPr>
              <p:cNvPr id="11" name="Freeform 14">
                <a:extLst>
                  <a:ext uri="{FF2B5EF4-FFF2-40B4-BE49-F238E27FC236}">
                    <a16:creationId xmlns:a16="http://schemas.microsoft.com/office/drawing/2014/main" id="{E8AAE6CF-D8D4-4325-AB31-CC506824080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  <p:sp>
            <p:nvSpPr>
              <p:cNvPr id="12" name="Freeform 15">
                <a:extLst>
                  <a:ext uri="{FF2B5EF4-FFF2-40B4-BE49-F238E27FC236}">
                    <a16:creationId xmlns:a16="http://schemas.microsoft.com/office/drawing/2014/main" id="{C3B61BD9-5F80-4C98-A143-9878DCFAA3B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  <p:sp>
            <p:nvSpPr>
              <p:cNvPr id="13" name="Freeform 16">
                <a:extLst>
                  <a:ext uri="{FF2B5EF4-FFF2-40B4-BE49-F238E27FC236}">
                    <a16:creationId xmlns:a16="http://schemas.microsoft.com/office/drawing/2014/main" id="{2238C635-8241-4BD9-9061-68D5B2D3652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  <p:sp>
            <p:nvSpPr>
              <p:cNvPr id="14" name="Freeform 17">
                <a:extLst>
                  <a:ext uri="{FF2B5EF4-FFF2-40B4-BE49-F238E27FC236}">
                    <a16:creationId xmlns:a16="http://schemas.microsoft.com/office/drawing/2014/main" id="{1A4DE6B8-5793-40FD-97A6-9C07B09E3C6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</p:grpSp>
      </p:grpSp>
      <p:grpSp>
        <p:nvGrpSpPr>
          <p:cNvPr id="15" name="Group 18">
            <a:extLst>
              <a:ext uri="{FF2B5EF4-FFF2-40B4-BE49-F238E27FC236}">
                <a16:creationId xmlns:a16="http://schemas.microsoft.com/office/drawing/2014/main" id="{5AA960CE-3B35-4C46-B1D9-9DE2CC3D4AAA}"/>
              </a:ext>
            </a:extLst>
          </p:cNvPr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>
              <a:extLst>
                <a:ext uri="{FF2B5EF4-FFF2-40B4-BE49-F238E27FC236}">
                  <a16:creationId xmlns:a16="http://schemas.microsoft.com/office/drawing/2014/main" id="{035E72ED-D1F0-42DA-90FE-C0D06821931D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17" name="Freeform 20">
              <a:extLst>
                <a:ext uri="{FF2B5EF4-FFF2-40B4-BE49-F238E27FC236}">
                  <a16:creationId xmlns:a16="http://schemas.microsoft.com/office/drawing/2014/main" id="{9F701ADA-57FF-4F66-ADF9-4AC323669665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18" name="Freeform 21">
              <a:extLst>
                <a:ext uri="{FF2B5EF4-FFF2-40B4-BE49-F238E27FC236}">
                  <a16:creationId xmlns:a16="http://schemas.microsoft.com/office/drawing/2014/main" id="{B3AE5ECF-A783-48F7-AC5F-321079E7AAC4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  <p:grpSp>
          <p:nvGrpSpPr>
            <p:cNvPr id="19" name="Group 22">
              <a:extLst>
                <a:ext uri="{FF2B5EF4-FFF2-40B4-BE49-F238E27FC236}">
                  <a16:creationId xmlns:a16="http://schemas.microsoft.com/office/drawing/2014/main" id="{216ED6FB-A4E7-4C73-8B64-655B381752E1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>
                <a:extLst>
                  <a:ext uri="{FF2B5EF4-FFF2-40B4-BE49-F238E27FC236}">
                    <a16:creationId xmlns:a16="http://schemas.microsoft.com/office/drawing/2014/main" id="{FBA6A746-314F-421C-B089-81CCE0FC56B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  <p:sp>
            <p:nvSpPr>
              <p:cNvPr id="21" name="Freeform 24">
                <a:extLst>
                  <a:ext uri="{FF2B5EF4-FFF2-40B4-BE49-F238E27FC236}">
                    <a16:creationId xmlns:a16="http://schemas.microsoft.com/office/drawing/2014/main" id="{D507028F-A437-4BD2-AF70-084A5FD8D0A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  <p:sp>
            <p:nvSpPr>
              <p:cNvPr id="22" name="Freeform 25">
                <a:extLst>
                  <a:ext uri="{FF2B5EF4-FFF2-40B4-BE49-F238E27FC236}">
                    <a16:creationId xmlns:a16="http://schemas.microsoft.com/office/drawing/2014/main" id="{C045F588-91C0-4C8B-A9DF-56CBD9DA632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  <p:sp>
            <p:nvSpPr>
              <p:cNvPr id="23" name="Freeform 26">
                <a:extLst>
                  <a:ext uri="{FF2B5EF4-FFF2-40B4-BE49-F238E27FC236}">
                    <a16:creationId xmlns:a16="http://schemas.microsoft.com/office/drawing/2014/main" id="{139E7279-7EB6-44B7-B5C6-6ED69C6ED88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  <p:sp>
            <p:nvSpPr>
              <p:cNvPr id="24" name="Freeform 27">
                <a:extLst>
                  <a:ext uri="{FF2B5EF4-FFF2-40B4-BE49-F238E27FC236}">
                    <a16:creationId xmlns:a16="http://schemas.microsoft.com/office/drawing/2014/main" id="{90448250-0FA9-42D6-BA21-A120D3CEBE4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</p:grpSp>
      </p:grpSp>
      <p:sp>
        <p:nvSpPr>
          <p:cNvPr id="25" name="Freeform 28">
            <a:extLst>
              <a:ext uri="{FF2B5EF4-FFF2-40B4-BE49-F238E27FC236}">
                <a16:creationId xmlns:a16="http://schemas.microsoft.com/office/drawing/2014/main" id="{145159A1-CCE7-43E5-A2BF-33CDB5770AA5}"/>
              </a:ext>
            </a:extLst>
          </p:cNvPr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26" name="Freeform 29">
            <a:extLst>
              <a:ext uri="{FF2B5EF4-FFF2-40B4-BE49-F238E27FC236}">
                <a16:creationId xmlns:a16="http://schemas.microsoft.com/office/drawing/2014/main" id="{61570422-6863-4716-BA0F-B4E32269A619}"/>
              </a:ext>
            </a:extLst>
          </p:cNvPr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27" name="Rectangle 5">
            <a:extLst>
              <a:ext uri="{FF2B5EF4-FFF2-40B4-BE49-F238E27FC236}">
                <a16:creationId xmlns:a16="http://schemas.microsoft.com/office/drawing/2014/main" id="{6BBE03AF-083C-4904-83B2-D6FFA9965F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88E012-FC76-411A-82D1-96E4E5BE91A5}" type="datetime8">
              <a:rPr lang="ar-SA"/>
              <a:pPr>
                <a:defRPr/>
              </a:pPr>
              <a:t>08/تشرين الأول/20</a:t>
            </a:fld>
            <a:endParaRPr lang="en-US"/>
          </a:p>
        </p:txBody>
      </p:sp>
      <p:sp>
        <p:nvSpPr>
          <p:cNvPr id="28" name="Rectangle 6">
            <a:extLst>
              <a:ext uri="{FF2B5EF4-FFF2-40B4-BE49-F238E27FC236}">
                <a16:creationId xmlns:a16="http://schemas.microsoft.com/office/drawing/2014/main" id="{256C5B0D-5704-4170-98AE-8E37237B41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/>
              <a:t>Cort</a:t>
            </a:r>
            <a:endParaRPr lang="en-US"/>
          </a:p>
        </p:txBody>
      </p:sp>
      <p:sp>
        <p:nvSpPr>
          <p:cNvPr id="29" name="Rectangle 7">
            <a:extLst>
              <a:ext uri="{FF2B5EF4-FFF2-40B4-BE49-F238E27FC236}">
                <a16:creationId xmlns:a16="http://schemas.microsoft.com/office/drawing/2014/main" id="{61953410-7272-4B52-A727-44801382EB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6CE4195-4743-46FE-815B-2DBA8B8B59AE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552989062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7DE7598-69C6-4344-BBAE-87A8E229DA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48D04-214D-474E-9B4B-621098164591}" type="datetime8">
              <a:rPr lang="ar-SA"/>
              <a:pPr>
                <a:defRPr/>
              </a:pPr>
              <a:t>08/تشرين الأول/20</a:t>
            </a:fld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5C7C3FE-C9D3-407B-97FB-5DCAEF4E38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/>
              <a:t>Cort</a:t>
            </a: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ACCA787E-0C1C-45AF-B9D6-A3F44B7069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D41FB9-491B-4DDA-B67D-2D510008F3B0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058477731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1A464AB-A45E-41FF-9D2E-DB0D54AB60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343AF-98BA-41CC-953D-52F68FE30647}" type="datetime8">
              <a:rPr lang="ar-SA"/>
              <a:pPr>
                <a:defRPr/>
              </a:pPr>
              <a:t>08/تشرين الأول/20</a:t>
            </a:fld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C5F130C-C5DA-41B4-9F90-71C14318F5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/>
              <a:t>Cort</a:t>
            </a: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56717A03-E79B-4762-8E09-EFB30FB875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84B1AB-8417-4158-B3FC-EB4154821318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6060017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19A9FE8-0B5B-4338-804D-932ECC6089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A21F5B-E9D1-426C-BBA3-1D1E9C96FF74}" type="datetime8">
              <a:rPr lang="ar-SA"/>
              <a:pPr>
                <a:defRPr/>
              </a:pPr>
              <a:t>08/تشرين الأول/20</a:t>
            </a:fld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7C3B6B7-F4B3-4324-B3CF-DD76DA79D2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/>
              <a:t>Cort</a:t>
            </a: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1BA6300F-037A-48DF-94E9-EDDD8E24EF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A47FE2-7E78-4B01-80AC-05F9498C4BEE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51141146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017A1F2-A740-408C-A705-D3E4A84663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5B30D3-74E2-46BC-B512-A17A49009D7D}" type="datetime8">
              <a:rPr lang="ar-SA"/>
              <a:pPr>
                <a:defRPr/>
              </a:pPr>
              <a:t>08/تشرين الأول/20</a:t>
            </a:fld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79198F0-6627-4373-8540-2ED087B95A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/>
              <a:t>Cort</a:t>
            </a: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1908BB4F-B9C6-4FA1-85AB-DA2071C5BC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5C1F15-54AD-497E-96F9-2CAB4CE8896D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304539496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4613905-C7A8-4F6D-B146-17A303686D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D27CC8-3E42-4D9E-95ED-82816F6B2105}" type="datetime8">
              <a:rPr lang="ar-SA"/>
              <a:pPr>
                <a:defRPr/>
              </a:pPr>
              <a:t>08/تشرين الأول/20</a:t>
            </a:fld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0D7B4CE-CC79-4C3A-A216-AA0F389BED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/>
              <a:t>Cort</a:t>
            </a: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72563FF5-DEEF-4C82-8A4C-E54E408E30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58C59A-AFBB-45A9-A136-52DC3E2C67F7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4133308490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B48772BC-29C0-41CC-A565-EE5A219D46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449775-9A52-4FEC-9246-B85895D38147}" type="datetime8">
              <a:rPr lang="ar-SA"/>
              <a:pPr>
                <a:defRPr/>
              </a:pPr>
              <a:t>08/تشرين الأول/20</a:t>
            </a:fld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B353616C-B830-4460-9F96-C5EC4BAC75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/>
              <a:t>Cort</a:t>
            </a:r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247E60F2-CF57-4931-B924-EA49CE6212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08E4DF-B63C-4D18-B4AD-52E4F0CA4CCB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349910625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C9ACC41-F216-41A2-9C38-F112CDDD8E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8D8C2E-E4E0-404A-B140-6273BD86CE69}" type="datetime8">
              <a:rPr lang="ar-SA"/>
              <a:pPr>
                <a:defRPr/>
              </a:pPr>
              <a:t>08/تشرين الأول/20</a:t>
            </a:fld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3C6C12F-FED7-4611-969D-498D3A5695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/>
              <a:t>Cort</a:t>
            </a: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D89F1067-F769-41E6-982B-FEA1F99351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3657E4-45A3-4594-B2C4-AB410C3D1205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411383294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C193EA00-FF26-48F7-A0AD-9C7B15909B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3A15A1-FA03-44A7-B058-0549B8D0FA80}" type="datetime8">
              <a:rPr lang="ar-SA"/>
              <a:pPr>
                <a:defRPr/>
              </a:pPr>
              <a:t>08/تشرين الأول/20</a:t>
            </a:fld>
            <a:endParaRPr 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A5D86D96-C661-4E29-AB4C-A507859331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/>
              <a:t>Cort</a:t>
            </a:r>
            <a:endParaRPr 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13E98668-084C-4090-9626-C2FEDAB1E7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7B9A9B-A2A3-45B1-A35B-036862FF97BA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844162493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B489381-807A-4F55-AF46-A4F399FC37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52A3F9-D431-4DF9-BCB2-9AC395B60DC7}" type="datetime8">
              <a:rPr lang="ar-SA"/>
              <a:pPr>
                <a:defRPr/>
              </a:pPr>
              <a:t>08/تشرين الأول/20</a:t>
            </a:fld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F9FE290-7B27-45D2-95E7-895C30686A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/>
              <a:t>Cort</a:t>
            </a: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D83317B8-240A-45D4-B1D7-D70477D8BB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5FEC49-65B6-4C9C-91A6-FC21A5AADB12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422597330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4AB805F-E394-49E5-BC6C-265178797C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B0DFA-6B53-4C10-A113-89987882935D}" type="datetime8">
              <a:rPr lang="ar-SA"/>
              <a:pPr>
                <a:defRPr/>
              </a:pPr>
              <a:t>08/تشرين الأول/20</a:t>
            </a:fld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3AF7F70-97A9-42A4-8F94-60420F73AB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/>
              <a:t>Cort</a:t>
            </a: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CA4B3318-C26F-4F7A-BA21-2855AF5C78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DAFA34-0EBB-4ADE-97E9-40F155C97325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619492857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Freeform 2">
            <a:extLst>
              <a:ext uri="{FF2B5EF4-FFF2-40B4-BE49-F238E27FC236}">
                <a16:creationId xmlns:a16="http://schemas.microsoft.com/office/drawing/2014/main" id="{C9A12A23-CF55-4CFD-B78D-5D73DE9B365F}"/>
              </a:ext>
            </a:extLst>
          </p:cNvPr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1ADD89C-E96C-4ADE-B9FD-35EB01B221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/>
              <a:t>انقر لتحرير نمط العنوان الرئيسي</a:t>
            </a:r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B0A49CDC-7AA0-4C3C-A408-F61562E0C9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/>
              <a:t>انقر لتحرير أنماط النص الرئيسي</a:t>
            </a:r>
          </a:p>
          <a:p>
            <a:pPr lvl="1"/>
            <a:r>
              <a:rPr lang="ar-SA" altLang="ar-SA"/>
              <a:t>المستوى الثاني</a:t>
            </a:r>
          </a:p>
          <a:p>
            <a:pPr lvl="2"/>
            <a:r>
              <a:rPr lang="ar-SA" altLang="ar-SA"/>
              <a:t>المستوى الثالث</a:t>
            </a:r>
          </a:p>
          <a:p>
            <a:pPr lvl="3"/>
            <a:r>
              <a:rPr lang="ar-SA" altLang="ar-SA"/>
              <a:t>المستوى الرابع</a:t>
            </a:r>
          </a:p>
          <a:p>
            <a:pPr lvl="4"/>
            <a:r>
              <a:rPr lang="ar-SA" altLang="ar-SA"/>
              <a:t>المستوى الخامس</a:t>
            </a:r>
          </a:p>
        </p:txBody>
      </p:sp>
      <p:sp>
        <p:nvSpPr>
          <p:cNvPr id="60421" name="Rectangle 5">
            <a:extLst>
              <a:ext uri="{FF2B5EF4-FFF2-40B4-BE49-F238E27FC236}">
                <a16:creationId xmlns:a16="http://schemas.microsoft.com/office/drawing/2014/main" id="{8E6CE790-9877-4499-947A-46D8B9E7BCD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>
              <a:defRPr sz="1400" b="0"/>
            </a:lvl1pPr>
          </a:lstStyle>
          <a:p>
            <a:pPr>
              <a:defRPr/>
            </a:pPr>
            <a:fld id="{C7122FD7-D18E-4CCB-8923-E022579E9076}" type="datetime8">
              <a:rPr lang="ar-SA"/>
              <a:pPr>
                <a:defRPr/>
              </a:pPr>
              <a:t>08/تشرين الأول/20</a:t>
            </a:fld>
            <a:endParaRPr lang="en-US"/>
          </a:p>
        </p:txBody>
      </p:sp>
      <p:sp>
        <p:nvSpPr>
          <p:cNvPr id="60422" name="Rectangle 6">
            <a:extLst>
              <a:ext uri="{FF2B5EF4-FFF2-40B4-BE49-F238E27FC236}">
                <a16:creationId xmlns:a16="http://schemas.microsoft.com/office/drawing/2014/main" id="{376FF79E-8EDD-483B-9ABD-CF686CA4A64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>
              <a:defRPr sz="1400" b="0"/>
            </a:lvl1pPr>
          </a:lstStyle>
          <a:p>
            <a:pPr>
              <a:defRPr/>
            </a:pPr>
            <a:r>
              <a:rPr lang="ar-SA"/>
              <a:t>Cort</a:t>
            </a:r>
            <a:endParaRPr lang="en-US"/>
          </a:p>
        </p:txBody>
      </p:sp>
      <p:sp>
        <p:nvSpPr>
          <p:cNvPr id="60423" name="Rectangle 7">
            <a:extLst>
              <a:ext uri="{FF2B5EF4-FFF2-40B4-BE49-F238E27FC236}">
                <a16:creationId xmlns:a16="http://schemas.microsoft.com/office/drawing/2014/main" id="{3DE6C851-98E9-45C0-8A2F-4830557236D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0">
              <a:defRPr sz="1400" b="0"/>
            </a:lvl1pPr>
          </a:lstStyle>
          <a:p>
            <a:fld id="{5DD69B80-F97D-496C-97DC-2675FC973DBB}" type="slidenum">
              <a:rPr lang="ar-SA" altLang="ar-SA"/>
              <a:pPr/>
              <a:t>‹#›</a:t>
            </a:fld>
            <a:endParaRPr lang="en-US" altLang="ar-SA"/>
          </a:p>
        </p:txBody>
      </p:sp>
      <p:sp>
        <p:nvSpPr>
          <p:cNvPr id="60424" name="Freeform 8">
            <a:extLst>
              <a:ext uri="{FF2B5EF4-FFF2-40B4-BE49-F238E27FC236}">
                <a16:creationId xmlns:a16="http://schemas.microsoft.com/office/drawing/2014/main" id="{00ACF3D1-72D6-4C5D-9882-12CC7352CC67}"/>
              </a:ext>
            </a:extLst>
          </p:cNvPr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60425" name="Freeform 9">
            <a:extLst>
              <a:ext uri="{FF2B5EF4-FFF2-40B4-BE49-F238E27FC236}">
                <a16:creationId xmlns:a16="http://schemas.microsoft.com/office/drawing/2014/main" id="{12BB8E5D-76CD-4026-BCB2-213801ACF488}"/>
              </a:ext>
            </a:extLst>
          </p:cNvPr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grpSp>
        <p:nvGrpSpPr>
          <p:cNvPr id="5130" name="Group 10">
            <a:extLst>
              <a:ext uri="{FF2B5EF4-FFF2-40B4-BE49-F238E27FC236}">
                <a16:creationId xmlns:a16="http://schemas.microsoft.com/office/drawing/2014/main" id="{8ED30E26-6958-4F43-A5E4-DF36C62994CD}"/>
              </a:ext>
            </a:extLst>
          </p:cNvPr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60427" name="Freeform 11">
              <a:extLst>
                <a:ext uri="{FF2B5EF4-FFF2-40B4-BE49-F238E27FC236}">
                  <a16:creationId xmlns:a16="http://schemas.microsoft.com/office/drawing/2014/main" id="{980169D1-8136-4DB6-BA47-384C380ED36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60428" name="Freeform 12">
              <a:extLst>
                <a:ext uri="{FF2B5EF4-FFF2-40B4-BE49-F238E27FC236}">
                  <a16:creationId xmlns:a16="http://schemas.microsoft.com/office/drawing/2014/main" id="{136DA7C8-F898-4094-A407-D114965B2B1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60429" name="Freeform 13">
              <a:extLst>
                <a:ext uri="{FF2B5EF4-FFF2-40B4-BE49-F238E27FC236}">
                  <a16:creationId xmlns:a16="http://schemas.microsoft.com/office/drawing/2014/main" id="{D87C2D5A-2F1D-4758-8EF1-B59AD1FA4D6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60430" name="Freeform 14">
              <a:extLst>
                <a:ext uri="{FF2B5EF4-FFF2-40B4-BE49-F238E27FC236}">
                  <a16:creationId xmlns:a16="http://schemas.microsoft.com/office/drawing/2014/main" id="{FFDB1E22-6BE2-42F0-B14C-91F89E52143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60431" name="Freeform 15">
              <a:extLst>
                <a:ext uri="{FF2B5EF4-FFF2-40B4-BE49-F238E27FC236}">
                  <a16:creationId xmlns:a16="http://schemas.microsoft.com/office/drawing/2014/main" id="{62E390D7-3855-4CA8-B35A-EDC581FFE76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60432" name="Freeform 16">
              <a:extLst>
                <a:ext uri="{FF2B5EF4-FFF2-40B4-BE49-F238E27FC236}">
                  <a16:creationId xmlns:a16="http://schemas.microsoft.com/office/drawing/2014/main" id="{C02CD872-CA21-4684-AD3B-4FEBB8F19BA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60433" name="Freeform 17">
              <a:extLst>
                <a:ext uri="{FF2B5EF4-FFF2-40B4-BE49-F238E27FC236}">
                  <a16:creationId xmlns:a16="http://schemas.microsoft.com/office/drawing/2014/main" id="{F372DD11-632D-4708-8D7C-30CB5CA01A3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60434" name="Freeform 18">
              <a:extLst>
                <a:ext uri="{FF2B5EF4-FFF2-40B4-BE49-F238E27FC236}">
                  <a16:creationId xmlns:a16="http://schemas.microsoft.com/office/drawing/2014/main" id="{1E43E9C0-D648-418C-8807-C0A612F829C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60435" name="Freeform 19">
              <a:extLst>
                <a:ext uri="{FF2B5EF4-FFF2-40B4-BE49-F238E27FC236}">
                  <a16:creationId xmlns:a16="http://schemas.microsoft.com/office/drawing/2014/main" id="{0EDEF0F7-1D71-4479-B516-7CD28A0E5CB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  <p:grpSp>
          <p:nvGrpSpPr>
            <p:cNvPr id="5156" name="Group 20">
              <a:extLst>
                <a:ext uri="{FF2B5EF4-FFF2-40B4-BE49-F238E27FC236}">
                  <a16:creationId xmlns:a16="http://schemas.microsoft.com/office/drawing/2014/main" id="{15616D38-7883-40D6-B7ED-592CEC2CF504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5157" name="Group 21">
                <a:extLst>
                  <a:ext uri="{FF2B5EF4-FFF2-40B4-BE49-F238E27FC236}">
                    <a16:creationId xmlns:a16="http://schemas.microsoft.com/office/drawing/2014/main" id="{F483C9CA-CDAA-4D81-BC42-4F5477B2A256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60438" name="Freeform 22">
                  <a:extLst>
                    <a:ext uri="{FF2B5EF4-FFF2-40B4-BE49-F238E27FC236}">
                      <a16:creationId xmlns:a16="http://schemas.microsoft.com/office/drawing/2014/main" id="{9CA36156-A8E2-47C3-AEA7-3913427211F5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ar-SA"/>
                </a:p>
              </p:txBody>
            </p:sp>
            <p:sp>
              <p:nvSpPr>
                <p:cNvPr id="60439" name="Freeform 23">
                  <a:extLst>
                    <a:ext uri="{FF2B5EF4-FFF2-40B4-BE49-F238E27FC236}">
                      <a16:creationId xmlns:a16="http://schemas.microsoft.com/office/drawing/2014/main" id="{BEBF1A93-3B5A-4510-9C5D-071266F49624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ar-SA"/>
                </a:p>
              </p:txBody>
            </p:sp>
            <p:sp>
              <p:nvSpPr>
                <p:cNvPr id="60440" name="Freeform 24">
                  <a:extLst>
                    <a:ext uri="{FF2B5EF4-FFF2-40B4-BE49-F238E27FC236}">
                      <a16:creationId xmlns:a16="http://schemas.microsoft.com/office/drawing/2014/main" id="{44BCC0BB-AD62-4B95-8ADE-8CB157691E18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ar-SA"/>
                </a:p>
              </p:txBody>
            </p:sp>
          </p:grpSp>
          <p:sp>
            <p:nvSpPr>
              <p:cNvPr id="60441" name="Freeform 25">
                <a:extLst>
                  <a:ext uri="{FF2B5EF4-FFF2-40B4-BE49-F238E27FC236}">
                    <a16:creationId xmlns:a16="http://schemas.microsoft.com/office/drawing/2014/main" id="{D0059794-444B-4B33-82EC-65FAE2E383A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  <p:sp>
            <p:nvSpPr>
              <p:cNvPr id="60442" name="Freeform 26">
                <a:extLst>
                  <a:ext uri="{FF2B5EF4-FFF2-40B4-BE49-F238E27FC236}">
                    <a16:creationId xmlns:a16="http://schemas.microsoft.com/office/drawing/2014/main" id="{FB73D6BE-5E6C-452F-ABDF-7D052D0AD56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  <p:sp>
            <p:nvSpPr>
              <p:cNvPr id="60443" name="Freeform 27">
                <a:extLst>
                  <a:ext uri="{FF2B5EF4-FFF2-40B4-BE49-F238E27FC236}">
                    <a16:creationId xmlns:a16="http://schemas.microsoft.com/office/drawing/2014/main" id="{3E8D30B3-8516-4C41-9CB8-54ED30A7B07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  <p:grpSp>
            <p:nvGrpSpPr>
              <p:cNvPr id="5161" name="Group 28">
                <a:extLst>
                  <a:ext uri="{FF2B5EF4-FFF2-40B4-BE49-F238E27FC236}">
                    <a16:creationId xmlns:a16="http://schemas.microsoft.com/office/drawing/2014/main" id="{8ECC346A-02F0-4F55-B86E-4B612FF80B68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60445" name="Freeform 29">
                  <a:extLst>
                    <a:ext uri="{FF2B5EF4-FFF2-40B4-BE49-F238E27FC236}">
                      <a16:creationId xmlns:a16="http://schemas.microsoft.com/office/drawing/2014/main" id="{CF5AE67E-A217-4118-A642-C26080BE8BDC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ar-SA"/>
                </a:p>
              </p:txBody>
            </p:sp>
            <p:sp>
              <p:nvSpPr>
                <p:cNvPr id="60446" name="Freeform 30">
                  <a:extLst>
                    <a:ext uri="{FF2B5EF4-FFF2-40B4-BE49-F238E27FC236}">
                      <a16:creationId xmlns:a16="http://schemas.microsoft.com/office/drawing/2014/main" id="{46D3962A-7019-470D-AE43-2E8A0E708281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ar-SA"/>
                </a:p>
              </p:txBody>
            </p:sp>
            <p:sp>
              <p:nvSpPr>
                <p:cNvPr id="60447" name="Freeform 31">
                  <a:extLst>
                    <a:ext uri="{FF2B5EF4-FFF2-40B4-BE49-F238E27FC236}">
                      <a16:creationId xmlns:a16="http://schemas.microsoft.com/office/drawing/2014/main" id="{E6562CC3-BE07-47B4-8A97-A218A5653FCF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ar-SA"/>
                </a:p>
              </p:txBody>
            </p:sp>
            <p:sp>
              <p:nvSpPr>
                <p:cNvPr id="60448" name="Freeform 32">
                  <a:extLst>
                    <a:ext uri="{FF2B5EF4-FFF2-40B4-BE49-F238E27FC236}">
                      <a16:creationId xmlns:a16="http://schemas.microsoft.com/office/drawing/2014/main" id="{1E1E843B-7C7F-4770-8B36-D9F7DFCB18E8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ar-SA"/>
                </a:p>
              </p:txBody>
            </p:sp>
            <p:sp>
              <p:nvSpPr>
                <p:cNvPr id="60449" name="Freeform 33">
                  <a:extLst>
                    <a:ext uri="{FF2B5EF4-FFF2-40B4-BE49-F238E27FC236}">
                      <a16:creationId xmlns:a16="http://schemas.microsoft.com/office/drawing/2014/main" id="{F181D6AB-4D36-4FA2-901D-DE2CFD73192B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ar-SA"/>
                </a:p>
              </p:txBody>
            </p:sp>
            <p:sp>
              <p:nvSpPr>
                <p:cNvPr id="60450" name="Freeform 34">
                  <a:extLst>
                    <a:ext uri="{FF2B5EF4-FFF2-40B4-BE49-F238E27FC236}">
                      <a16:creationId xmlns:a16="http://schemas.microsoft.com/office/drawing/2014/main" id="{F42E8F44-BACC-4C29-9F7B-5134C2FC2585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ar-SA"/>
                </a:p>
              </p:txBody>
            </p:sp>
            <p:sp>
              <p:nvSpPr>
                <p:cNvPr id="60451" name="Freeform 35">
                  <a:extLst>
                    <a:ext uri="{FF2B5EF4-FFF2-40B4-BE49-F238E27FC236}">
                      <a16:creationId xmlns:a16="http://schemas.microsoft.com/office/drawing/2014/main" id="{69921219-54CA-4999-A81F-336FDD5D0F76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ar-SA"/>
                </a:p>
              </p:txBody>
            </p:sp>
            <p:sp>
              <p:nvSpPr>
                <p:cNvPr id="60452" name="Freeform 36">
                  <a:extLst>
                    <a:ext uri="{FF2B5EF4-FFF2-40B4-BE49-F238E27FC236}">
                      <a16:creationId xmlns:a16="http://schemas.microsoft.com/office/drawing/2014/main" id="{E4D8B1DC-FF9C-4D82-BDB4-C72272B90754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ar-SA"/>
                </a:p>
              </p:txBody>
            </p:sp>
          </p:grpSp>
        </p:grpSp>
      </p:grpSp>
      <p:grpSp>
        <p:nvGrpSpPr>
          <p:cNvPr id="5131" name="Group 37">
            <a:extLst>
              <a:ext uri="{FF2B5EF4-FFF2-40B4-BE49-F238E27FC236}">
                <a16:creationId xmlns:a16="http://schemas.microsoft.com/office/drawing/2014/main" id="{6E6482ED-2193-4841-A223-F6BE47FBC12C}"/>
              </a:ext>
            </a:extLst>
          </p:cNvPr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60454" name="Freeform 38">
              <a:extLst>
                <a:ext uri="{FF2B5EF4-FFF2-40B4-BE49-F238E27FC236}">
                  <a16:creationId xmlns:a16="http://schemas.microsoft.com/office/drawing/2014/main" id="{80160F1D-5924-4CCD-8AD0-1FDDADFB0996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  <p:sp>
          <p:nvSpPr>
            <p:cNvPr id="60455" name="Freeform 39">
              <a:extLst>
                <a:ext uri="{FF2B5EF4-FFF2-40B4-BE49-F238E27FC236}">
                  <a16:creationId xmlns:a16="http://schemas.microsoft.com/office/drawing/2014/main" id="{D7095215-BA97-4C8C-9F20-2C64850D8819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</p:grpSp>
      <p:grpSp>
        <p:nvGrpSpPr>
          <p:cNvPr id="5132" name="Group 40">
            <a:extLst>
              <a:ext uri="{FF2B5EF4-FFF2-40B4-BE49-F238E27FC236}">
                <a16:creationId xmlns:a16="http://schemas.microsoft.com/office/drawing/2014/main" id="{FAE42052-7CDC-49DC-B588-8BB280F3A28E}"/>
              </a:ext>
            </a:extLst>
          </p:cNvPr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5133" name="Group 41">
              <a:extLst>
                <a:ext uri="{FF2B5EF4-FFF2-40B4-BE49-F238E27FC236}">
                  <a16:creationId xmlns:a16="http://schemas.microsoft.com/office/drawing/2014/main" id="{6ECF3F4F-D114-495F-BF61-95EBDE97B890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60458" name="Freeform 42">
                <a:extLst>
                  <a:ext uri="{FF2B5EF4-FFF2-40B4-BE49-F238E27FC236}">
                    <a16:creationId xmlns:a16="http://schemas.microsoft.com/office/drawing/2014/main" id="{D97416CF-9837-4431-B31F-1B1DC3DE386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  <p:grpSp>
            <p:nvGrpSpPr>
              <p:cNvPr id="5136" name="Group 43">
                <a:extLst>
                  <a:ext uri="{FF2B5EF4-FFF2-40B4-BE49-F238E27FC236}">
                    <a16:creationId xmlns:a16="http://schemas.microsoft.com/office/drawing/2014/main" id="{581D1CB8-5491-4468-A2E3-42606AEE4C70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60460" name="Freeform 44">
                  <a:extLst>
                    <a:ext uri="{FF2B5EF4-FFF2-40B4-BE49-F238E27FC236}">
                      <a16:creationId xmlns:a16="http://schemas.microsoft.com/office/drawing/2014/main" id="{01217E88-1353-4F63-B27B-52646E48D755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ar-SA"/>
                </a:p>
              </p:txBody>
            </p:sp>
            <p:sp>
              <p:nvSpPr>
                <p:cNvPr id="60461" name="Freeform 45">
                  <a:extLst>
                    <a:ext uri="{FF2B5EF4-FFF2-40B4-BE49-F238E27FC236}">
                      <a16:creationId xmlns:a16="http://schemas.microsoft.com/office/drawing/2014/main" id="{5724B71D-1A6C-4243-8EF5-CA33B2E07862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050" y="330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ar-SA"/>
                </a:p>
              </p:txBody>
            </p:sp>
            <p:sp>
              <p:nvSpPr>
                <p:cNvPr id="60462" name="Freeform 46">
                  <a:extLst>
                    <a:ext uri="{FF2B5EF4-FFF2-40B4-BE49-F238E27FC236}">
                      <a16:creationId xmlns:a16="http://schemas.microsoft.com/office/drawing/2014/main" id="{64161794-920E-4A75-8029-F8E94AB17728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860" y="180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ar-SA"/>
                </a:p>
              </p:txBody>
            </p:sp>
            <p:sp>
              <p:nvSpPr>
                <p:cNvPr id="60463" name="Freeform 47">
                  <a:extLst>
                    <a:ext uri="{FF2B5EF4-FFF2-40B4-BE49-F238E27FC236}">
                      <a16:creationId xmlns:a16="http://schemas.microsoft.com/office/drawing/2014/main" id="{943328D6-15FE-45B3-B1D7-4C885DE51E7E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ar-SA"/>
                </a:p>
              </p:txBody>
            </p:sp>
            <p:sp>
              <p:nvSpPr>
                <p:cNvPr id="60464" name="Freeform 48">
                  <a:extLst>
                    <a:ext uri="{FF2B5EF4-FFF2-40B4-BE49-F238E27FC236}">
                      <a16:creationId xmlns:a16="http://schemas.microsoft.com/office/drawing/2014/main" id="{4CCAD6C1-9716-4089-B62B-45977FD99014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299" y="895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ar-SA"/>
                </a:p>
              </p:txBody>
            </p:sp>
            <p:sp>
              <p:nvSpPr>
                <p:cNvPr id="60465" name="Freeform 49">
                  <a:extLst>
                    <a:ext uri="{FF2B5EF4-FFF2-40B4-BE49-F238E27FC236}">
                      <a16:creationId xmlns:a16="http://schemas.microsoft.com/office/drawing/2014/main" id="{B0AE6F0E-F48D-4EB5-BD64-976EA5B2E1B6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253" y="804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ar-SA"/>
                </a:p>
              </p:txBody>
            </p:sp>
            <p:sp>
              <p:nvSpPr>
                <p:cNvPr id="60466" name="Freeform 50">
                  <a:extLst>
                    <a:ext uri="{FF2B5EF4-FFF2-40B4-BE49-F238E27FC236}">
                      <a16:creationId xmlns:a16="http://schemas.microsoft.com/office/drawing/2014/main" id="{2617D94E-EFF7-4833-80C8-1E64BC4D9F63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ar-SA"/>
                </a:p>
              </p:txBody>
            </p:sp>
            <p:sp>
              <p:nvSpPr>
                <p:cNvPr id="60467" name="Freeform 51">
                  <a:extLst>
                    <a:ext uri="{FF2B5EF4-FFF2-40B4-BE49-F238E27FC236}">
                      <a16:creationId xmlns:a16="http://schemas.microsoft.com/office/drawing/2014/main" id="{2237A0FE-3035-4C33-A74A-CA2E5E907157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49" y="140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ar-SA"/>
                </a:p>
              </p:txBody>
            </p:sp>
          </p:grpSp>
        </p:grpSp>
        <p:sp>
          <p:nvSpPr>
            <p:cNvPr id="60468" name="Line 52">
              <a:extLst>
                <a:ext uri="{FF2B5EF4-FFF2-40B4-BE49-F238E27FC236}">
                  <a16:creationId xmlns:a16="http://schemas.microsoft.com/office/drawing/2014/main" id="{28E04AB3-4F4C-4C4D-82A7-14A4A6C94F52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ar-SA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ransition/>
  <p:hf hdr="0" dt="0"/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Comic Sans MS" pitchFamily="66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Comic Sans MS" pitchFamily="66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Comic Sans MS" pitchFamily="66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Comic Sans MS" pitchFamily="66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Comic Sans MS" pitchFamily="66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Comic Sans MS" pitchFamily="66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Comic Sans MS" pitchFamily="66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Comic Sans MS" pitchFamily="66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4" Type="http://schemas.openxmlformats.org/officeDocument/2006/relationships/audio" Target="../media/audio3.wav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audio" Target="../media/audio3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عنصر نائب للتذييل 2">
            <a:extLst>
              <a:ext uri="{FF2B5EF4-FFF2-40B4-BE49-F238E27FC236}">
                <a16:creationId xmlns:a16="http://schemas.microsoft.com/office/drawing/2014/main" id="{CA06924A-1374-47F5-8051-033F79471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17411" name="عنصر نائب لرقم الشريحة 3">
            <a:extLst>
              <a:ext uri="{FF2B5EF4-FFF2-40B4-BE49-F238E27FC236}">
                <a16:creationId xmlns:a16="http://schemas.microsoft.com/office/drawing/2014/main" id="{C5B0BA8A-C581-49D3-8588-0BADE1767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D2F16BC-21AE-41E1-B778-B61B41056E2F}" type="slidenum">
              <a:rPr lang="ar-SA" altLang="ar-SA" sz="1400" b="0"/>
              <a:pPr eaLnBrk="1" hangingPunct="1"/>
              <a:t>1</a:t>
            </a:fld>
            <a:endParaRPr lang="en-US" altLang="ar-SA" sz="1400" b="0"/>
          </a:p>
        </p:txBody>
      </p:sp>
      <p:sp>
        <p:nvSpPr>
          <p:cNvPr id="17412" name="Freeform 2">
            <a:extLst>
              <a:ext uri="{FF2B5EF4-FFF2-40B4-BE49-F238E27FC236}">
                <a16:creationId xmlns:a16="http://schemas.microsoft.com/office/drawing/2014/main" id="{81375921-F156-4E48-A0B1-CC095C3E9B1F}"/>
              </a:ext>
            </a:extLst>
          </p:cNvPr>
          <p:cNvSpPr>
            <a:spLocks/>
          </p:cNvSpPr>
          <p:nvPr/>
        </p:nvSpPr>
        <p:spPr bwMode="auto">
          <a:xfrm>
            <a:off x="3851275" y="4437063"/>
            <a:ext cx="1784350" cy="1184275"/>
          </a:xfrm>
          <a:custGeom>
            <a:avLst/>
            <a:gdLst>
              <a:gd name="T0" fmla="*/ 806450 w 1124"/>
              <a:gd name="T1" fmla="*/ 1081088 h 746"/>
              <a:gd name="T2" fmla="*/ 623887 w 1124"/>
              <a:gd name="T3" fmla="*/ 984250 h 746"/>
              <a:gd name="T4" fmla="*/ 438150 w 1124"/>
              <a:gd name="T5" fmla="*/ 915988 h 746"/>
              <a:gd name="T6" fmla="*/ 255587 w 1124"/>
              <a:gd name="T7" fmla="*/ 830263 h 746"/>
              <a:gd name="T8" fmla="*/ 80962 w 1124"/>
              <a:gd name="T9" fmla="*/ 665162 h 746"/>
              <a:gd name="T10" fmla="*/ 26988 w 1124"/>
              <a:gd name="T11" fmla="*/ 561975 h 746"/>
              <a:gd name="T12" fmla="*/ 6350 w 1124"/>
              <a:gd name="T13" fmla="*/ 354012 h 746"/>
              <a:gd name="T14" fmla="*/ 98425 w 1124"/>
              <a:gd name="T15" fmla="*/ 207963 h 746"/>
              <a:gd name="T16" fmla="*/ 219075 w 1124"/>
              <a:gd name="T17" fmla="*/ 96837 h 746"/>
              <a:gd name="T18" fmla="*/ 147637 w 1124"/>
              <a:gd name="T19" fmla="*/ 231775 h 746"/>
              <a:gd name="T20" fmla="*/ 125412 w 1124"/>
              <a:gd name="T21" fmla="*/ 292100 h 746"/>
              <a:gd name="T22" fmla="*/ 115887 w 1124"/>
              <a:gd name="T23" fmla="*/ 368300 h 746"/>
              <a:gd name="T24" fmla="*/ 128587 w 1124"/>
              <a:gd name="T25" fmla="*/ 450850 h 746"/>
              <a:gd name="T26" fmla="*/ 150812 w 1124"/>
              <a:gd name="T27" fmla="*/ 508000 h 746"/>
              <a:gd name="T28" fmla="*/ 227012 w 1124"/>
              <a:gd name="T29" fmla="*/ 608012 h 746"/>
              <a:gd name="T30" fmla="*/ 369887 w 1124"/>
              <a:gd name="T31" fmla="*/ 719137 h 746"/>
              <a:gd name="T32" fmla="*/ 508000 w 1124"/>
              <a:gd name="T33" fmla="*/ 781050 h 746"/>
              <a:gd name="T34" fmla="*/ 814388 w 1124"/>
              <a:gd name="T35" fmla="*/ 833438 h 746"/>
              <a:gd name="T36" fmla="*/ 887413 w 1124"/>
              <a:gd name="T37" fmla="*/ 711200 h 746"/>
              <a:gd name="T38" fmla="*/ 1001712 w 1124"/>
              <a:gd name="T39" fmla="*/ 738187 h 746"/>
              <a:gd name="T40" fmla="*/ 1047750 w 1124"/>
              <a:gd name="T41" fmla="*/ 792162 h 746"/>
              <a:gd name="T42" fmla="*/ 1106487 w 1124"/>
              <a:gd name="T43" fmla="*/ 811212 h 746"/>
              <a:gd name="T44" fmla="*/ 1303337 w 1124"/>
              <a:gd name="T45" fmla="*/ 669925 h 746"/>
              <a:gd name="T46" fmla="*/ 1325562 w 1124"/>
              <a:gd name="T47" fmla="*/ 669925 h 746"/>
              <a:gd name="T48" fmla="*/ 1357312 w 1124"/>
              <a:gd name="T49" fmla="*/ 757237 h 746"/>
              <a:gd name="T50" fmla="*/ 1474787 w 1124"/>
              <a:gd name="T51" fmla="*/ 695325 h 746"/>
              <a:gd name="T52" fmla="*/ 1511300 w 1124"/>
              <a:gd name="T53" fmla="*/ 577850 h 746"/>
              <a:gd name="T54" fmla="*/ 1552575 w 1124"/>
              <a:gd name="T55" fmla="*/ 592138 h 746"/>
              <a:gd name="T56" fmla="*/ 1616075 w 1124"/>
              <a:gd name="T57" fmla="*/ 657225 h 746"/>
              <a:gd name="T58" fmla="*/ 1682750 w 1124"/>
              <a:gd name="T59" fmla="*/ 681037 h 746"/>
              <a:gd name="T60" fmla="*/ 1722438 w 1124"/>
              <a:gd name="T61" fmla="*/ 650875 h 746"/>
              <a:gd name="T62" fmla="*/ 1660525 w 1124"/>
              <a:gd name="T63" fmla="*/ 508000 h 746"/>
              <a:gd name="T64" fmla="*/ 1557337 w 1124"/>
              <a:gd name="T65" fmla="*/ 249238 h 746"/>
              <a:gd name="T66" fmla="*/ 1527175 w 1124"/>
              <a:gd name="T67" fmla="*/ 149225 h 746"/>
              <a:gd name="T68" fmla="*/ 1608137 w 1124"/>
              <a:gd name="T69" fmla="*/ 58738 h 746"/>
              <a:gd name="T70" fmla="*/ 1671638 w 1124"/>
              <a:gd name="T71" fmla="*/ 184150 h 746"/>
              <a:gd name="T72" fmla="*/ 1641475 w 1124"/>
              <a:gd name="T73" fmla="*/ 177800 h 746"/>
              <a:gd name="T74" fmla="*/ 1735138 w 1124"/>
              <a:gd name="T75" fmla="*/ 400050 h 746"/>
              <a:gd name="T76" fmla="*/ 1773238 w 1124"/>
              <a:gd name="T77" fmla="*/ 527050 h 746"/>
              <a:gd name="T78" fmla="*/ 1771650 w 1124"/>
              <a:gd name="T79" fmla="*/ 746125 h 746"/>
              <a:gd name="T80" fmla="*/ 1738313 w 1124"/>
              <a:gd name="T81" fmla="*/ 803275 h 746"/>
              <a:gd name="T82" fmla="*/ 1682750 w 1124"/>
              <a:gd name="T83" fmla="*/ 842963 h 746"/>
              <a:gd name="T84" fmla="*/ 1624012 w 1124"/>
              <a:gd name="T85" fmla="*/ 846138 h 746"/>
              <a:gd name="T86" fmla="*/ 1563687 w 1124"/>
              <a:gd name="T87" fmla="*/ 819150 h 746"/>
              <a:gd name="T88" fmla="*/ 1506537 w 1124"/>
              <a:gd name="T89" fmla="*/ 803275 h 746"/>
              <a:gd name="T90" fmla="*/ 1463675 w 1124"/>
              <a:gd name="T91" fmla="*/ 884238 h 746"/>
              <a:gd name="T92" fmla="*/ 1392237 w 1124"/>
              <a:gd name="T93" fmla="*/ 933450 h 746"/>
              <a:gd name="T94" fmla="*/ 1344612 w 1124"/>
              <a:gd name="T95" fmla="*/ 930275 h 746"/>
              <a:gd name="T96" fmla="*/ 1279525 w 1124"/>
              <a:gd name="T97" fmla="*/ 868363 h 746"/>
              <a:gd name="T98" fmla="*/ 1246187 w 1124"/>
              <a:gd name="T99" fmla="*/ 868363 h 746"/>
              <a:gd name="T100" fmla="*/ 1203325 w 1124"/>
              <a:gd name="T101" fmla="*/ 919163 h 746"/>
              <a:gd name="T102" fmla="*/ 1152525 w 1124"/>
              <a:gd name="T103" fmla="*/ 960438 h 746"/>
              <a:gd name="T104" fmla="*/ 1068387 w 1124"/>
              <a:gd name="T105" fmla="*/ 968375 h 746"/>
              <a:gd name="T106" fmla="*/ 1008062 w 1124"/>
              <a:gd name="T107" fmla="*/ 938213 h 746"/>
              <a:gd name="T108" fmla="*/ 912812 w 1124"/>
              <a:gd name="T109" fmla="*/ 819150 h 746"/>
              <a:gd name="T110" fmla="*/ 857250 w 1124"/>
              <a:gd name="T111" fmla="*/ 887413 h 746"/>
              <a:gd name="T112" fmla="*/ 912812 w 1124"/>
              <a:gd name="T113" fmla="*/ 952500 h 746"/>
              <a:gd name="T114" fmla="*/ 965200 w 1124"/>
              <a:gd name="T115" fmla="*/ 1060450 h 746"/>
              <a:gd name="T116" fmla="*/ 963612 w 1124"/>
              <a:gd name="T117" fmla="*/ 1076325 h 746"/>
              <a:gd name="T118" fmla="*/ 952500 w 1124"/>
              <a:gd name="T119" fmla="*/ 1138238 h 746"/>
              <a:gd name="T120" fmla="*/ 906462 w 1124"/>
              <a:gd name="T121" fmla="*/ 1181100 h 74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1124"/>
              <a:gd name="T184" fmla="*/ 0 h 746"/>
              <a:gd name="T185" fmla="*/ 1124 w 1124"/>
              <a:gd name="T186" fmla="*/ 746 h 74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1124" h="746">
                <a:moveTo>
                  <a:pt x="568" y="746"/>
                </a:moveTo>
                <a:lnTo>
                  <a:pt x="548" y="717"/>
                </a:lnTo>
                <a:lnTo>
                  <a:pt x="534" y="698"/>
                </a:lnTo>
                <a:lnTo>
                  <a:pt x="508" y="681"/>
                </a:lnTo>
                <a:lnTo>
                  <a:pt x="479" y="663"/>
                </a:lnTo>
                <a:lnTo>
                  <a:pt x="450" y="646"/>
                </a:lnTo>
                <a:lnTo>
                  <a:pt x="422" y="632"/>
                </a:lnTo>
                <a:lnTo>
                  <a:pt x="393" y="620"/>
                </a:lnTo>
                <a:lnTo>
                  <a:pt x="365" y="610"/>
                </a:lnTo>
                <a:lnTo>
                  <a:pt x="335" y="600"/>
                </a:lnTo>
                <a:lnTo>
                  <a:pt x="306" y="589"/>
                </a:lnTo>
                <a:lnTo>
                  <a:pt x="276" y="577"/>
                </a:lnTo>
                <a:lnTo>
                  <a:pt x="247" y="567"/>
                </a:lnTo>
                <a:lnTo>
                  <a:pt x="219" y="554"/>
                </a:lnTo>
                <a:lnTo>
                  <a:pt x="189" y="540"/>
                </a:lnTo>
                <a:lnTo>
                  <a:pt x="161" y="523"/>
                </a:lnTo>
                <a:lnTo>
                  <a:pt x="133" y="502"/>
                </a:lnTo>
                <a:lnTo>
                  <a:pt x="105" y="479"/>
                </a:lnTo>
                <a:lnTo>
                  <a:pt x="77" y="451"/>
                </a:lnTo>
                <a:lnTo>
                  <a:pt x="51" y="419"/>
                </a:lnTo>
                <a:lnTo>
                  <a:pt x="39" y="410"/>
                </a:lnTo>
                <a:lnTo>
                  <a:pt x="25" y="376"/>
                </a:lnTo>
                <a:lnTo>
                  <a:pt x="18" y="364"/>
                </a:lnTo>
                <a:lnTo>
                  <a:pt x="17" y="354"/>
                </a:lnTo>
                <a:lnTo>
                  <a:pt x="13" y="346"/>
                </a:lnTo>
                <a:lnTo>
                  <a:pt x="7" y="325"/>
                </a:lnTo>
                <a:lnTo>
                  <a:pt x="0" y="295"/>
                </a:lnTo>
                <a:lnTo>
                  <a:pt x="4" y="223"/>
                </a:lnTo>
                <a:lnTo>
                  <a:pt x="16" y="199"/>
                </a:lnTo>
                <a:lnTo>
                  <a:pt x="28" y="175"/>
                </a:lnTo>
                <a:lnTo>
                  <a:pt x="44" y="153"/>
                </a:lnTo>
                <a:lnTo>
                  <a:pt x="62" y="131"/>
                </a:lnTo>
                <a:lnTo>
                  <a:pt x="80" y="111"/>
                </a:lnTo>
                <a:lnTo>
                  <a:pt x="100" y="92"/>
                </a:lnTo>
                <a:lnTo>
                  <a:pt x="118" y="75"/>
                </a:lnTo>
                <a:lnTo>
                  <a:pt x="138" y="61"/>
                </a:lnTo>
                <a:lnTo>
                  <a:pt x="93" y="143"/>
                </a:lnTo>
                <a:lnTo>
                  <a:pt x="93" y="145"/>
                </a:lnTo>
                <a:lnTo>
                  <a:pt x="93" y="146"/>
                </a:lnTo>
                <a:lnTo>
                  <a:pt x="87" y="158"/>
                </a:lnTo>
                <a:lnTo>
                  <a:pt x="83" y="172"/>
                </a:lnTo>
                <a:lnTo>
                  <a:pt x="79" y="184"/>
                </a:lnTo>
                <a:lnTo>
                  <a:pt x="76" y="196"/>
                </a:lnTo>
                <a:lnTo>
                  <a:pt x="74" y="208"/>
                </a:lnTo>
                <a:lnTo>
                  <a:pt x="73" y="220"/>
                </a:lnTo>
                <a:lnTo>
                  <a:pt x="73" y="232"/>
                </a:lnTo>
                <a:lnTo>
                  <a:pt x="73" y="243"/>
                </a:lnTo>
                <a:lnTo>
                  <a:pt x="77" y="267"/>
                </a:lnTo>
                <a:lnTo>
                  <a:pt x="79" y="276"/>
                </a:lnTo>
                <a:lnTo>
                  <a:pt x="81" y="284"/>
                </a:lnTo>
                <a:lnTo>
                  <a:pt x="84" y="293"/>
                </a:lnTo>
                <a:lnTo>
                  <a:pt x="87" y="301"/>
                </a:lnTo>
                <a:lnTo>
                  <a:pt x="91" y="310"/>
                </a:lnTo>
                <a:lnTo>
                  <a:pt x="95" y="320"/>
                </a:lnTo>
                <a:lnTo>
                  <a:pt x="100" y="329"/>
                </a:lnTo>
                <a:lnTo>
                  <a:pt x="105" y="337"/>
                </a:lnTo>
                <a:lnTo>
                  <a:pt x="115" y="353"/>
                </a:lnTo>
                <a:lnTo>
                  <a:pt x="143" y="383"/>
                </a:lnTo>
                <a:lnTo>
                  <a:pt x="170" y="407"/>
                </a:lnTo>
                <a:lnTo>
                  <a:pt x="191" y="426"/>
                </a:lnTo>
                <a:lnTo>
                  <a:pt x="212" y="441"/>
                </a:lnTo>
                <a:lnTo>
                  <a:pt x="233" y="453"/>
                </a:lnTo>
                <a:lnTo>
                  <a:pt x="254" y="463"/>
                </a:lnTo>
                <a:lnTo>
                  <a:pt x="276" y="473"/>
                </a:lnTo>
                <a:lnTo>
                  <a:pt x="297" y="482"/>
                </a:lnTo>
                <a:lnTo>
                  <a:pt x="320" y="492"/>
                </a:lnTo>
                <a:lnTo>
                  <a:pt x="341" y="501"/>
                </a:lnTo>
                <a:lnTo>
                  <a:pt x="506" y="562"/>
                </a:lnTo>
                <a:lnTo>
                  <a:pt x="508" y="543"/>
                </a:lnTo>
                <a:lnTo>
                  <a:pt x="513" y="525"/>
                </a:lnTo>
                <a:lnTo>
                  <a:pt x="522" y="504"/>
                </a:lnTo>
                <a:lnTo>
                  <a:pt x="533" y="484"/>
                </a:lnTo>
                <a:lnTo>
                  <a:pt x="545" y="463"/>
                </a:lnTo>
                <a:lnTo>
                  <a:pt x="559" y="448"/>
                </a:lnTo>
                <a:lnTo>
                  <a:pt x="575" y="434"/>
                </a:lnTo>
                <a:lnTo>
                  <a:pt x="592" y="426"/>
                </a:lnTo>
                <a:lnTo>
                  <a:pt x="628" y="450"/>
                </a:lnTo>
                <a:lnTo>
                  <a:pt x="631" y="465"/>
                </a:lnTo>
                <a:lnTo>
                  <a:pt x="636" y="477"/>
                </a:lnTo>
                <a:lnTo>
                  <a:pt x="643" y="487"/>
                </a:lnTo>
                <a:lnTo>
                  <a:pt x="652" y="494"/>
                </a:lnTo>
                <a:lnTo>
                  <a:pt x="660" y="499"/>
                </a:lnTo>
                <a:lnTo>
                  <a:pt x="670" y="502"/>
                </a:lnTo>
                <a:lnTo>
                  <a:pt x="680" y="506"/>
                </a:lnTo>
                <a:lnTo>
                  <a:pt x="688" y="509"/>
                </a:lnTo>
                <a:lnTo>
                  <a:pt x="697" y="511"/>
                </a:lnTo>
                <a:lnTo>
                  <a:pt x="712" y="513"/>
                </a:lnTo>
                <a:lnTo>
                  <a:pt x="760" y="489"/>
                </a:lnTo>
                <a:lnTo>
                  <a:pt x="788" y="451"/>
                </a:lnTo>
                <a:lnTo>
                  <a:pt x="821" y="422"/>
                </a:lnTo>
                <a:lnTo>
                  <a:pt x="833" y="434"/>
                </a:lnTo>
                <a:lnTo>
                  <a:pt x="835" y="433"/>
                </a:lnTo>
                <a:lnTo>
                  <a:pt x="837" y="427"/>
                </a:lnTo>
                <a:lnTo>
                  <a:pt x="835" y="422"/>
                </a:lnTo>
                <a:lnTo>
                  <a:pt x="833" y="422"/>
                </a:lnTo>
                <a:lnTo>
                  <a:pt x="835" y="451"/>
                </a:lnTo>
                <a:lnTo>
                  <a:pt x="848" y="472"/>
                </a:lnTo>
                <a:lnTo>
                  <a:pt x="855" y="477"/>
                </a:lnTo>
                <a:lnTo>
                  <a:pt x="892" y="487"/>
                </a:lnTo>
                <a:lnTo>
                  <a:pt x="908" y="472"/>
                </a:lnTo>
                <a:lnTo>
                  <a:pt x="921" y="456"/>
                </a:lnTo>
                <a:lnTo>
                  <a:pt x="929" y="438"/>
                </a:lnTo>
                <a:lnTo>
                  <a:pt x="936" y="421"/>
                </a:lnTo>
                <a:lnTo>
                  <a:pt x="942" y="402"/>
                </a:lnTo>
                <a:lnTo>
                  <a:pt x="946" y="383"/>
                </a:lnTo>
                <a:lnTo>
                  <a:pt x="952" y="364"/>
                </a:lnTo>
                <a:lnTo>
                  <a:pt x="959" y="346"/>
                </a:lnTo>
                <a:lnTo>
                  <a:pt x="967" y="349"/>
                </a:lnTo>
                <a:lnTo>
                  <a:pt x="973" y="359"/>
                </a:lnTo>
                <a:lnTo>
                  <a:pt x="978" y="373"/>
                </a:lnTo>
                <a:lnTo>
                  <a:pt x="985" y="383"/>
                </a:lnTo>
                <a:lnTo>
                  <a:pt x="995" y="399"/>
                </a:lnTo>
                <a:lnTo>
                  <a:pt x="1006" y="407"/>
                </a:lnTo>
                <a:lnTo>
                  <a:pt x="1018" y="414"/>
                </a:lnTo>
                <a:lnTo>
                  <a:pt x="1027" y="421"/>
                </a:lnTo>
                <a:lnTo>
                  <a:pt x="1039" y="424"/>
                </a:lnTo>
                <a:lnTo>
                  <a:pt x="1050" y="427"/>
                </a:lnTo>
                <a:lnTo>
                  <a:pt x="1060" y="429"/>
                </a:lnTo>
                <a:lnTo>
                  <a:pt x="1071" y="427"/>
                </a:lnTo>
                <a:lnTo>
                  <a:pt x="1082" y="426"/>
                </a:lnTo>
                <a:lnTo>
                  <a:pt x="1088" y="417"/>
                </a:lnTo>
                <a:lnTo>
                  <a:pt x="1085" y="410"/>
                </a:lnTo>
                <a:lnTo>
                  <a:pt x="1085" y="404"/>
                </a:lnTo>
                <a:lnTo>
                  <a:pt x="1068" y="370"/>
                </a:lnTo>
                <a:lnTo>
                  <a:pt x="1048" y="339"/>
                </a:lnTo>
                <a:lnTo>
                  <a:pt x="1046" y="320"/>
                </a:lnTo>
                <a:lnTo>
                  <a:pt x="1033" y="307"/>
                </a:lnTo>
                <a:lnTo>
                  <a:pt x="1019" y="261"/>
                </a:lnTo>
                <a:lnTo>
                  <a:pt x="1013" y="247"/>
                </a:lnTo>
                <a:lnTo>
                  <a:pt x="981" y="157"/>
                </a:lnTo>
                <a:lnTo>
                  <a:pt x="980" y="146"/>
                </a:lnTo>
                <a:lnTo>
                  <a:pt x="976" y="138"/>
                </a:lnTo>
                <a:lnTo>
                  <a:pt x="966" y="105"/>
                </a:lnTo>
                <a:lnTo>
                  <a:pt x="962" y="94"/>
                </a:lnTo>
                <a:lnTo>
                  <a:pt x="955" y="82"/>
                </a:lnTo>
                <a:lnTo>
                  <a:pt x="981" y="0"/>
                </a:lnTo>
                <a:lnTo>
                  <a:pt x="995" y="8"/>
                </a:lnTo>
                <a:lnTo>
                  <a:pt x="1013" y="37"/>
                </a:lnTo>
                <a:lnTo>
                  <a:pt x="1019" y="53"/>
                </a:lnTo>
                <a:lnTo>
                  <a:pt x="1058" y="107"/>
                </a:lnTo>
                <a:lnTo>
                  <a:pt x="1054" y="116"/>
                </a:lnTo>
                <a:lnTo>
                  <a:pt x="1053" y="116"/>
                </a:lnTo>
                <a:lnTo>
                  <a:pt x="1034" y="112"/>
                </a:lnTo>
                <a:lnTo>
                  <a:pt x="1034" y="121"/>
                </a:lnTo>
                <a:lnTo>
                  <a:pt x="1072" y="204"/>
                </a:lnTo>
                <a:lnTo>
                  <a:pt x="1092" y="242"/>
                </a:lnTo>
                <a:lnTo>
                  <a:pt x="1093" y="252"/>
                </a:lnTo>
                <a:lnTo>
                  <a:pt x="1102" y="267"/>
                </a:lnTo>
                <a:lnTo>
                  <a:pt x="1110" y="307"/>
                </a:lnTo>
                <a:lnTo>
                  <a:pt x="1116" y="315"/>
                </a:lnTo>
                <a:lnTo>
                  <a:pt x="1117" y="332"/>
                </a:lnTo>
                <a:lnTo>
                  <a:pt x="1124" y="393"/>
                </a:lnTo>
                <a:lnTo>
                  <a:pt x="1124" y="412"/>
                </a:lnTo>
                <a:lnTo>
                  <a:pt x="1121" y="462"/>
                </a:lnTo>
                <a:lnTo>
                  <a:pt x="1116" y="470"/>
                </a:lnTo>
                <a:lnTo>
                  <a:pt x="1112" y="479"/>
                </a:lnTo>
                <a:lnTo>
                  <a:pt x="1106" y="487"/>
                </a:lnTo>
                <a:lnTo>
                  <a:pt x="1100" y="497"/>
                </a:lnTo>
                <a:lnTo>
                  <a:pt x="1095" y="506"/>
                </a:lnTo>
                <a:lnTo>
                  <a:pt x="1089" y="514"/>
                </a:lnTo>
                <a:lnTo>
                  <a:pt x="1082" y="521"/>
                </a:lnTo>
                <a:lnTo>
                  <a:pt x="1074" y="528"/>
                </a:lnTo>
                <a:lnTo>
                  <a:pt x="1060" y="531"/>
                </a:lnTo>
                <a:lnTo>
                  <a:pt x="1050" y="533"/>
                </a:lnTo>
                <a:lnTo>
                  <a:pt x="1041" y="535"/>
                </a:lnTo>
                <a:lnTo>
                  <a:pt x="1032" y="535"/>
                </a:lnTo>
                <a:lnTo>
                  <a:pt x="1023" y="533"/>
                </a:lnTo>
                <a:lnTo>
                  <a:pt x="1013" y="531"/>
                </a:lnTo>
                <a:lnTo>
                  <a:pt x="1004" y="528"/>
                </a:lnTo>
                <a:lnTo>
                  <a:pt x="995" y="523"/>
                </a:lnTo>
                <a:lnTo>
                  <a:pt x="985" y="516"/>
                </a:lnTo>
                <a:lnTo>
                  <a:pt x="967" y="496"/>
                </a:lnTo>
                <a:lnTo>
                  <a:pt x="957" y="479"/>
                </a:lnTo>
                <a:lnTo>
                  <a:pt x="953" y="492"/>
                </a:lnTo>
                <a:lnTo>
                  <a:pt x="949" y="506"/>
                </a:lnTo>
                <a:lnTo>
                  <a:pt x="943" y="519"/>
                </a:lnTo>
                <a:lnTo>
                  <a:pt x="938" y="533"/>
                </a:lnTo>
                <a:lnTo>
                  <a:pt x="931" y="545"/>
                </a:lnTo>
                <a:lnTo>
                  <a:pt x="922" y="557"/>
                </a:lnTo>
                <a:lnTo>
                  <a:pt x="913" y="567"/>
                </a:lnTo>
                <a:lnTo>
                  <a:pt x="903" y="577"/>
                </a:lnTo>
                <a:lnTo>
                  <a:pt x="886" y="584"/>
                </a:lnTo>
                <a:lnTo>
                  <a:pt x="877" y="588"/>
                </a:lnTo>
                <a:lnTo>
                  <a:pt x="869" y="589"/>
                </a:lnTo>
                <a:lnTo>
                  <a:pt x="862" y="589"/>
                </a:lnTo>
                <a:lnTo>
                  <a:pt x="855" y="588"/>
                </a:lnTo>
                <a:lnTo>
                  <a:pt x="847" y="586"/>
                </a:lnTo>
                <a:lnTo>
                  <a:pt x="840" y="584"/>
                </a:lnTo>
                <a:lnTo>
                  <a:pt x="831" y="579"/>
                </a:lnTo>
                <a:lnTo>
                  <a:pt x="823" y="576"/>
                </a:lnTo>
                <a:lnTo>
                  <a:pt x="806" y="547"/>
                </a:lnTo>
                <a:lnTo>
                  <a:pt x="805" y="537"/>
                </a:lnTo>
                <a:lnTo>
                  <a:pt x="798" y="528"/>
                </a:lnTo>
                <a:lnTo>
                  <a:pt x="792" y="537"/>
                </a:lnTo>
                <a:lnTo>
                  <a:pt x="785" y="547"/>
                </a:lnTo>
                <a:lnTo>
                  <a:pt x="779" y="555"/>
                </a:lnTo>
                <a:lnTo>
                  <a:pt x="772" y="564"/>
                </a:lnTo>
                <a:lnTo>
                  <a:pt x="765" y="572"/>
                </a:lnTo>
                <a:lnTo>
                  <a:pt x="758" y="579"/>
                </a:lnTo>
                <a:lnTo>
                  <a:pt x="751" y="586"/>
                </a:lnTo>
                <a:lnTo>
                  <a:pt x="744" y="593"/>
                </a:lnTo>
                <a:lnTo>
                  <a:pt x="732" y="596"/>
                </a:lnTo>
                <a:lnTo>
                  <a:pt x="726" y="605"/>
                </a:lnTo>
                <a:lnTo>
                  <a:pt x="701" y="610"/>
                </a:lnTo>
                <a:lnTo>
                  <a:pt x="692" y="611"/>
                </a:lnTo>
                <a:lnTo>
                  <a:pt x="683" y="611"/>
                </a:lnTo>
                <a:lnTo>
                  <a:pt x="673" y="610"/>
                </a:lnTo>
                <a:lnTo>
                  <a:pt x="664" y="606"/>
                </a:lnTo>
                <a:lnTo>
                  <a:pt x="655" y="603"/>
                </a:lnTo>
                <a:lnTo>
                  <a:pt x="645" y="598"/>
                </a:lnTo>
                <a:lnTo>
                  <a:pt x="635" y="591"/>
                </a:lnTo>
                <a:lnTo>
                  <a:pt x="627" y="584"/>
                </a:lnTo>
                <a:lnTo>
                  <a:pt x="621" y="572"/>
                </a:lnTo>
                <a:lnTo>
                  <a:pt x="594" y="526"/>
                </a:lnTo>
                <a:lnTo>
                  <a:pt x="575" y="516"/>
                </a:lnTo>
                <a:lnTo>
                  <a:pt x="562" y="521"/>
                </a:lnTo>
                <a:lnTo>
                  <a:pt x="551" y="530"/>
                </a:lnTo>
                <a:lnTo>
                  <a:pt x="544" y="543"/>
                </a:lnTo>
                <a:lnTo>
                  <a:pt x="540" y="559"/>
                </a:lnTo>
                <a:lnTo>
                  <a:pt x="545" y="572"/>
                </a:lnTo>
                <a:lnTo>
                  <a:pt x="555" y="583"/>
                </a:lnTo>
                <a:lnTo>
                  <a:pt x="565" y="593"/>
                </a:lnTo>
                <a:lnTo>
                  <a:pt x="575" y="600"/>
                </a:lnTo>
                <a:lnTo>
                  <a:pt x="601" y="634"/>
                </a:lnTo>
                <a:lnTo>
                  <a:pt x="604" y="646"/>
                </a:lnTo>
                <a:lnTo>
                  <a:pt x="608" y="666"/>
                </a:lnTo>
                <a:lnTo>
                  <a:pt x="608" y="668"/>
                </a:lnTo>
                <a:lnTo>
                  <a:pt x="607" y="678"/>
                </a:lnTo>
                <a:lnTo>
                  <a:pt x="606" y="688"/>
                </a:lnTo>
                <a:lnTo>
                  <a:pt x="604" y="698"/>
                </a:lnTo>
                <a:lnTo>
                  <a:pt x="603" y="707"/>
                </a:lnTo>
                <a:lnTo>
                  <a:pt x="600" y="717"/>
                </a:lnTo>
                <a:lnTo>
                  <a:pt x="596" y="727"/>
                </a:lnTo>
                <a:lnTo>
                  <a:pt x="590" y="736"/>
                </a:lnTo>
                <a:lnTo>
                  <a:pt x="583" y="746"/>
                </a:lnTo>
                <a:lnTo>
                  <a:pt x="571" y="744"/>
                </a:lnTo>
                <a:lnTo>
                  <a:pt x="568" y="746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7413" name="Freeform 3">
            <a:extLst>
              <a:ext uri="{FF2B5EF4-FFF2-40B4-BE49-F238E27FC236}">
                <a16:creationId xmlns:a16="http://schemas.microsoft.com/office/drawing/2014/main" id="{E42936FA-0147-45CF-9414-037F656E5D5B}"/>
              </a:ext>
            </a:extLst>
          </p:cNvPr>
          <p:cNvSpPr>
            <a:spLocks/>
          </p:cNvSpPr>
          <p:nvPr/>
        </p:nvSpPr>
        <p:spPr bwMode="auto">
          <a:xfrm>
            <a:off x="5345113" y="5472113"/>
            <a:ext cx="204787" cy="125412"/>
          </a:xfrm>
          <a:custGeom>
            <a:avLst/>
            <a:gdLst>
              <a:gd name="T0" fmla="*/ 0 w 129"/>
              <a:gd name="T1" fmla="*/ 125412 h 79"/>
              <a:gd name="T2" fmla="*/ 7937 w 129"/>
              <a:gd name="T3" fmla="*/ 95250 h 79"/>
              <a:gd name="T4" fmla="*/ 187325 w 129"/>
              <a:gd name="T5" fmla="*/ 0 h 79"/>
              <a:gd name="T6" fmla="*/ 188912 w 129"/>
              <a:gd name="T7" fmla="*/ 0 h 79"/>
              <a:gd name="T8" fmla="*/ 188912 w 129"/>
              <a:gd name="T9" fmla="*/ 0 h 79"/>
              <a:gd name="T10" fmla="*/ 188912 w 129"/>
              <a:gd name="T11" fmla="*/ 0 h 79"/>
              <a:gd name="T12" fmla="*/ 188912 w 129"/>
              <a:gd name="T13" fmla="*/ 0 h 79"/>
              <a:gd name="T14" fmla="*/ 204787 w 129"/>
              <a:gd name="T15" fmla="*/ 3175 h 79"/>
              <a:gd name="T16" fmla="*/ 196849 w 129"/>
              <a:gd name="T17" fmla="*/ 33337 h 79"/>
              <a:gd name="T18" fmla="*/ 163512 w 129"/>
              <a:gd name="T19" fmla="*/ 52387 h 79"/>
              <a:gd name="T20" fmla="*/ 149225 w 129"/>
              <a:gd name="T21" fmla="*/ 53975 h 79"/>
              <a:gd name="T22" fmla="*/ 77787 w 129"/>
              <a:gd name="T23" fmla="*/ 95250 h 79"/>
              <a:gd name="T24" fmla="*/ 66675 w 129"/>
              <a:gd name="T25" fmla="*/ 98425 h 79"/>
              <a:gd name="T26" fmla="*/ 42862 w 129"/>
              <a:gd name="T27" fmla="*/ 111125 h 79"/>
              <a:gd name="T28" fmla="*/ 7937 w 129"/>
              <a:gd name="T29" fmla="*/ 125412 h 79"/>
              <a:gd name="T30" fmla="*/ 0 w 129"/>
              <a:gd name="T31" fmla="*/ 125412 h 79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29"/>
              <a:gd name="T49" fmla="*/ 0 h 79"/>
              <a:gd name="T50" fmla="*/ 129 w 129"/>
              <a:gd name="T51" fmla="*/ 79 h 79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29" h="79">
                <a:moveTo>
                  <a:pt x="0" y="79"/>
                </a:moveTo>
                <a:lnTo>
                  <a:pt x="5" y="60"/>
                </a:lnTo>
                <a:lnTo>
                  <a:pt x="118" y="0"/>
                </a:lnTo>
                <a:lnTo>
                  <a:pt x="119" y="0"/>
                </a:lnTo>
                <a:lnTo>
                  <a:pt x="129" y="2"/>
                </a:lnTo>
                <a:lnTo>
                  <a:pt x="124" y="21"/>
                </a:lnTo>
                <a:lnTo>
                  <a:pt x="103" y="33"/>
                </a:lnTo>
                <a:lnTo>
                  <a:pt x="94" y="34"/>
                </a:lnTo>
                <a:lnTo>
                  <a:pt x="49" y="60"/>
                </a:lnTo>
                <a:lnTo>
                  <a:pt x="42" y="62"/>
                </a:lnTo>
                <a:lnTo>
                  <a:pt x="27" y="70"/>
                </a:lnTo>
                <a:lnTo>
                  <a:pt x="5" y="79"/>
                </a:lnTo>
                <a:lnTo>
                  <a:pt x="0" y="79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7414" name="Freeform 4">
            <a:extLst>
              <a:ext uri="{FF2B5EF4-FFF2-40B4-BE49-F238E27FC236}">
                <a16:creationId xmlns:a16="http://schemas.microsoft.com/office/drawing/2014/main" id="{4BDAE823-BEFA-456E-BB87-5E6C587348E7}"/>
              </a:ext>
            </a:extLst>
          </p:cNvPr>
          <p:cNvSpPr>
            <a:spLocks/>
          </p:cNvSpPr>
          <p:nvPr/>
        </p:nvSpPr>
        <p:spPr bwMode="auto">
          <a:xfrm>
            <a:off x="4900613" y="5424488"/>
            <a:ext cx="217487" cy="136525"/>
          </a:xfrm>
          <a:custGeom>
            <a:avLst/>
            <a:gdLst>
              <a:gd name="T0" fmla="*/ 0 w 137"/>
              <a:gd name="T1" fmla="*/ 136525 h 86"/>
              <a:gd name="T2" fmla="*/ 15875 w 137"/>
              <a:gd name="T3" fmla="*/ 101600 h 86"/>
              <a:gd name="T4" fmla="*/ 77787 w 137"/>
              <a:gd name="T5" fmla="*/ 69850 h 86"/>
              <a:gd name="T6" fmla="*/ 92075 w 137"/>
              <a:gd name="T7" fmla="*/ 58738 h 86"/>
              <a:gd name="T8" fmla="*/ 217487 w 137"/>
              <a:gd name="T9" fmla="*/ 0 h 86"/>
              <a:gd name="T10" fmla="*/ 211137 w 137"/>
              <a:gd name="T11" fmla="*/ 36512 h 86"/>
              <a:gd name="T12" fmla="*/ 158750 w 137"/>
              <a:gd name="T13" fmla="*/ 63500 h 86"/>
              <a:gd name="T14" fmla="*/ 144462 w 137"/>
              <a:gd name="T15" fmla="*/ 69850 h 86"/>
              <a:gd name="T16" fmla="*/ 100012 w 137"/>
              <a:gd name="T17" fmla="*/ 92075 h 86"/>
              <a:gd name="T18" fmla="*/ 55562 w 137"/>
              <a:gd name="T19" fmla="*/ 119063 h 86"/>
              <a:gd name="T20" fmla="*/ 42862 w 137"/>
              <a:gd name="T21" fmla="*/ 120650 h 86"/>
              <a:gd name="T22" fmla="*/ 6350 w 137"/>
              <a:gd name="T23" fmla="*/ 136525 h 86"/>
              <a:gd name="T24" fmla="*/ 0 w 137"/>
              <a:gd name="T25" fmla="*/ 136525 h 8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37"/>
              <a:gd name="T40" fmla="*/ 0 h 86"/>
              <a:gd name="T41" fmla="*/ 137 w 137"/>
              <a:gd name="T42" fmla="*/ 86 h 8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37" h="86">
                <a:moveTo>
                  <a:pt x="0" y="86"/>
                </a:moveTo>
                <a:lnTo>
                  <a:pt x="10" y="64"/>
                </a:lnTo>
                <a:lnTo>
                  <a:pt x="49" y="44"/>
                </a:lnTo>
                <a:lnTo>
                  <a:pt x="58" y="37"/>
                </a:lnTo>
                <a:lnTo>
                  <a:pt x="137" y="0"/>
                </a:lnTo>
                <a:lnTo>
                  <a:pt x="133" y="23"/>
                </a:lnTo>
                <a:lnTo>
                  <a:pt x="100" y="40"/>
                </a:lnTo>
                <a:lnTo>
                  <a:pt x="91" y="44"/>
                </a:lnTo>
                <a:lnTo>
                  <a:pt x="63" y="58"/>
                </a:lnTo>
                <a:lnTo>
                  <a:pt x="35" y="75"/>
                </a:lnTo>
                <a:lnTo>
                  <a:pt x="27" y="76"/>
                </a:lnTo>
                <a:lnTo>
                  <a:pt x="4" y="86"/>
                </a:lnTo>
                <a:lnTo>
                  <a:pt x="0" y="86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7415" name="Freeform 5">
            <a:extLst>
              <a:ext uri="{FF2B5EF4-FFF2-40B4-BE49-F238E27FC236}">
                <a16:creationId xmlns:a16="http://schemas.microsoft.com/office/drawing/2014/main" id="{10F1D345-A87F-4565-8C52-BB51E55F2FDE}"/>
              </a:ext>
            </a:extLst>
          </p:cNvPr>
          <p:cNvSpPr>
            <a:spLocks/>
          </p:cNvSpPr>
          <p:nvPr/>
        </p:nvSpPr>
        <p:spPr bwMode="auto">
          <a:xfrm>
            <a:off x="5314950" y="5318125"/>
            <a:ext cx="168275" cy="200025"/>
          </a:xfrm>
          <a:custGeom>
            <a:avLst/>
            <a:gdLst>
              <a:gd name="T0" fmla="*/ 93662 w 106"/>
              <a:gd name="T1" fmla="*/ 200025 h 126"/>
              <a:gd name="T2" fmla="*/ 93662 w 106"/>
              <a:gd name="T3" fmla="*/ 187325 h 126"/>
              <a:gd name="T4" fmla="*/ 55563 w 106"/>
              <a:gd name="T5" fmla="*/ 160338 h 126"/>
              <a:gd name="T6" fmla="*/ 49212 w 106"/>
              <a:gd name="T7" fmla="*/ 160338 h 126"/>
              <a:gd name="T8" fmla="*/ 0 w 106"/>
              <a:gd name="T9" fmla="*/ 119063 h 126"/>
              <a:gd name="T10" fmla="*/ 60325 w 106"/>
              <a:gd name="T11" fmla="*/ 7938 h 126"/>
              <a:gd name="T12" fmla="*/ 68263 w 106"/>
              <a:gd name="T13" fmla="*/ 3175 h 126"/>
              <a:gd name="T14" fmla="*/ 82550 w 106"/>
              <a:gd name="T15" fmla="*/ 0 h 126"/>
              <a:gd name="T16" fmla="*/ 166688 w 106"/>
              <a:gd name="T17" fmla="*/ 76200 h 126"/>
              <a:gd name="T18" fmla="*/ 168275 w 106"/>
              <a:gd name="T19" fmla="*/ 79375 h 126"/>
              <a:gd name="T20" fmla="*/ 168275 w 106"/>
              <a:gd name="T21" fmla="*/ 79375 h 126"/>
              <a:gd name="T22" fmla="*/ 168275 w 106"/>
              <a:gd name="T23" fmla="*/ 79375 h 126"/>
              <a:gd name="T24" fmla="*/ 168275 w 106"/>
              <a:gd name="T25" fmla="*/ 79375 h 126"/>
              <a:gd name="T26" fmla="*/ 160338 w 106"/>
              <a:gd name="T27" fmla="*/ 115888 h 126"/>
              <a:gd name="T28" fmla="*/ 141288 w 106"/>
              <a:gd name="T29" fmla="*/ 146050 h 126"/>
              <a:gd name="T30" fmla="*/ 112713 w 106"/>
              <a:gd name="T31" fmla="*/ 184150 h 126"/>
              <a:gd name="T32" fmla="*/ 96837 w 106"/>
              <a:gd name="T33" fmla="*/ 200025 h 126"/>
              <a:gd name="T34" fmla="*/ 93662 w 106"/>
              <a:gd name="T35" fmla="*/ 200025 h 12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106"/>
              <a:gd name="T55" fmla="*/ 0 h 126"/>
              <a:gd name="T56" fmla="*/ 106 w 106"/>
              <a:gd name="T57" fmla="*/ 126 h 12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106" h="126">
                <a:moveTo>
                  <a:pt x="59" y="126"/>
                </a:moveTo>
                <a:lnTo>
                  <a:pt x="59" y="118"/>
                </a:lnTo>
                <a:lnTo>
                  <a:pt x="35" y="101"/>
                </a:lnTo>
                <a:lnTo>
                  <a:pt x="31" y="101"/>
                </a:lnTo>
                <a:lnTo>
                  <a:pt x="0" y="75"/>
                </a:lnTo>
                <a:lnTo>
                  <a:pt x="38" y="5"/>
                </a:lnTo>
                <a:lnTo>
                  <a:pt x="43" y="2"/>
                </a:lnTo>
                <a:lnTo>
                  <a:pt x="52" y="0"/>
                </a:lnTo>
                <a:lnTo>
                  <a:pt x="105" y="48"/>
                </a:lnTo>
                <a:lnTo>
                  <a:pt x="106" y="50"/>
                </a:lnTo>
                <a:lnTo>
                  <a:pt x="101" y="73"/>
                </a:lnTo>
                <a:lnTo>
                  <a:pt x="89" y="92"/>
                </a:lnTo>
                <a:lnTo>
                  <a:pt x="71" y="116"/>
                </a:lnTo>
                <a:lnTo>
                  <a:pt x="61" y="126"/>
                </a:lnTo>
                <a:lnTo>
                  <a:pt x="59" y="126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7416" name="Freeform 6">
            <a:extLst>
              <a:ext uri="{FF2B5EF4-FFF2-40B4-BE49-F238E27FC236}">
                <a16:creationId xmlns:a16="http://schemas.microsoft.com/office/drawing/2014/main" id="{C1710CC1-75D8-4E3F-8762-ED1E55CC9F3E}"/>
              </a:ext>
            </a:extLst>
          </p:cNvPr>
          <p:cNvSpPr>
            <a:spLocks/>
          </p:cNvSpPr>
          <p:nvPr/>
        </p:nvSpPr>
        <p:spPr bwMode="auto">
          <a:xfrm>
            <a:off x="4422775" y="4252913"/>
            <a:ext cx="958850" cy="915987"/>
          </a:xfrm>
          <a:custGeom>
            <a:avLst/>
            <a:gdLst>
              <a:gd name="T0" fmla="*/ 26988 w 604"/>
              <a:gd name="T1" fmla="*/ 869950 h 577"/>
              <a:gd name="T2" fmla="*/ 6350 w 604"/>
              <a:gd name="T3" fmla="*/ 815975 h 577"/>
              <a:gd name="T4" fmla="*/ 33337 w 604"/>
              <a:gd name="T5" fmla="*/ 708025 h 577"/>
              <a:gd name="T6" fmla="*/ 66675 w 604"/>
              <a:gd name="T7" fmla="*/ 819150 h 577"/>
              <a:gd name="T8" fmla="*/ 107950 w 604"/>
              <a:gd name="T9" fmla="*/ 814387 h 577"/>
              <a:gd name="T10" fmla="*/ 157162 w 604"/>
              <a:gd name="T11" fmla="*/ 708025 h 577"/>
              <a:gd name="T12" fmla="*/ 177800 w 604"/>
              <a:gd name="T13" fmla="*/ 606425 h 577"/>
              <a:gd name="T14" fmla="*/ 200025 w 604"/>
              <a:gd name="T15" fmla="*/ 503237 h 577"/>
              <a:gd name="T16" fmla="*/ 228600 w 604"/>
              <a:gd name="T17" fmla="*/ 396875 h 577"/>
              <a:gd name="T18" fmla="*/ 273050 w 604"/>
              <a:gd name="T19" fmla="*/ 295275 h 577"/>
              <a:gd name="T20" fmla="*/ 338137 w 604"/>
              <a:gd name="T21" fmla="*/ 192087 h 577"/>
              <a:gd name="T22" fmla="*/ 366712 w 604"/>
              <a:gd name="T23" fmla="*/ 158750 h 577"/>
              <a:gd name="T24" fmla="*/ 384175 w 604"/>
              <a:gd name="T25" fmla="*/ 222250 h 577"/>
              <a:gd name="T26" fmla="*/ 338137 w 604"/>
              <a:gd name="T27" fmla="*/ 577850 h 577"/>
              <a:gd name="T28" fmla="*/ 346075 w 604"/>
              <a:gd name="T29" fmla="*/ 623887 h 577"/>
              <a:gd name="T30" fmla="*/ 366712 w 604"/>
              <a:gd name="T31" fmla="*/ 669925 h 577"/>
              <a:gd name="T32" fmla="*/ 406400 w 604"/>
              <a:gd name="T33" fmla="*/ 703262 h 577"/>
              <a:gd name="T34" fmla="*/ 446088 w 604"/>
              <a:gd name="T35" fmla="*/ 711200 h 577"/>
              <a:gd name="T36" fmla="*/ 488950 w 604"/>
              <a:gd name="T37" fmla="*/ 706437 h 577"/>
              <a:gd name="T38" fmla="*/ 533400 w 604"/>
              <a:gd name="T39" fmla="*/ 679450 h 577"/>
              <a:gd name="T40" fmla="*/ 560387 w 604"/>
              <a:gd name="T41" fmla="*/ 638175 h 577"/>
              <a:gd name="T42" fmla="*/ 581025 w 604"/>
              <a:gd name="T43" fmla="*/ 596900 h 577"/>
              <a:gd name="T44" fmla="*/ 588962 w 604"/>
              <a:gd name="T45" fmla="*/ 557212 h 577"/>
              <a:gd name="T46" fmla="*/ 565150 w 604"/>
              <a:gd name="T47" fmla="*/ 177800 h 577"/>
              <a:gd name="T48" fmla="*/ 636587 w 604"/>
              <a:gd name="T49" fmla="*/ 58737 h 577"/>
              <a:gd name="T50" fmla="*/ 655637 w 604"/>
              <a:gd name="T51" fmla="*/ 169862 h 577"/>
              <a:gd name="T52" fmla="*/ 720725 w 604"/>
              <a:gd name="T53" fmla="*/ 603250 h 577"/>
              <a:gd name="T54" fmla="*/ 784225 w 604"/>
              <a:gd name="T55" fmla="*/ 660400 h 577"/>
              <a:gd name="T56" fmla="*/ 828675 w 604"/>
              <a:gd name="T57" fmla="*/ 668337 h 577"/>
              <a:gd name="T58" fmla="*/ 871538 w 604"/>
              <a:gd name="T59" fmla="*/ 657225 h 577"/>
              <a:gd name="T60" fmla="*/ 876300 w 604"/>
              <a:gd name="T61" fmla="*/ 577850 h 577"/>
              <a:gd name="T62" fmla="*/ 858838 w 604"/>
              <a:gd name="T63" fmla="*/ 500062 h 577"/>
              <a:gd name="T64" fmla="*/ 825500 w 604"/>
              <a:gd name="T65" fmla="*/ 361950 h 577"/>
              <a:gd name="T66" fmla="*/ 836613 w 604"/>
              <a:gd name="T67" fmla="*/ 0 h 577"/>
              <a:gd name="T68" fmla="*/ 871538 w 604"/>
              <a:gd name="T69" fmla="*/ 58737 h 577"/>
              <a:gd name="T70" fmla="*/ 903288 w 604"/>
              <a:gd name="T71" fmla="*/ 122237 h 577"/>
              <a:gd name="T72" fmla="*/ 927100 w 604"/>
              <a:gd name="T73" fmla="*/ 184150 h 577"/>
              <a:gd name="T74" fmla="*/ 892175 w 604"/>
              <a:gd name="T75" fmla="*/ 211137 h 577"/>
              <a:gd name="T76" fmla="*/ 889000 w 604"/>
              <a:gd name="T77" fmla="*/ 212725 h 577"/>
              <a:gd name="T78" fmla="*/ 931863 w 604"/>
              <a:gd name="T79" fmla="*/ 387350 h 577"/>
              <a:gd name="T80" fmla="*/ 958850 w 604"/>
              <a:gd name="T81" fmla="*/ 549275 h 577"/>
              <a:gd name="T82" fmla="*/ 876300 w 604"/>
              <a:gd name="T83" fmla="*/ 792162 h 577"/>
              <a:gd name="T84" fmla="*/ 782637 w 604"/>
              <a:gd name="T85" fmla="*/ 833437 h 577"/>
              <a:gd name="T86" fmla="*/ 682625 w 604"/>
              <a:gd name="T87" fmla="*/ 776287 h 577"/>
              <a:gd name="T88" fmla="*/ 636587 w 604"/>
              <a:gd name="T89" fmla="*/ 692150 h 577"/>
              <a:gd name="T90" fmla="*/ 614362 w 604"/>
              <a:gd name="T91" fmla="*/ 615950 h 577"/>
              <a:gd name="T92" fmla="*/ 600075 w 604"/>
              <a:gd name="T93" fmla="*/ 676275 h 577"/>
              <a:gd name="T94" fmla="*/ 582612 w 604"/>
              <a:gd name="T95" fmla="*/ 738187 h 577"/>
              <a:gd name="T96" fmla="*/ 544512 w 604"/>
              <a:gd name="T97" fmla="*/ 808037 h 577"/>
              <a:gd name="T98" fmla="*/ 444500 w 604"/>
              <a:gd name="T99" fmla="*/ 862012 h 577"/>
              <a:gd name="T100" fmla="*/ 382587 w 604"/>
              <a:gd name="T101" fmla="*/ 854075 h 577"/>
              <a:gd name="T102" fmla="*/ 322262 w 604"/>
              <a:gd name="T103" fmla="*/ 815975 h 577"/>
              <a:gd name="T104" fmla="*/ 287337 w 604"/>
              <a:gd name="T105" fmla="*/ 742949 h 577"/>
              <a:gd name="T106" fmla="*/ 268287 w 604"/>
              <a:gd name="T107" fmla="*/ 619125 h 577"/>
              <a:gd name="T108" fmla="*/ 287337 w 604"/>
              <a:gd name="T109" fmla="*/ 496887 h 577"/>
              <a:gd name="T110" fmla="*/ 317500 w 604"/>
              <a:gd name="T111" fmla="*/ 373062 h 577"/>
              <a:gd name="T112" fmla="*/ 279400 w 604"/>
              <a:gd name="T113" fmla="*/ 422275 h 577"/>
              <a:gd name="T114" fmla="*/ 249237 w 604"/>
              <a:gd name="T115" fmla="*/ 527050 h 577"/>
              <a:gd name="T116" fmla="*/ 228600 w 604"/>
              <a:gd name="T117" fmla="*/ 638175 h 577"/>
              <a:gd name="T118" fmla="*/ 204788 w 604"/>
              <a:gd name="T119" fmla="*/ 746124 h 577"/>
              <a:gd name="T120" fmla="*/ 157162 w 604"/>
              <a:gd name="T121" fmla="*/ 849312 h 577"/>
              <a:gd name="T122" fmla="*/ 100012 w 604"/>
              <a:gd name="T123" fmla="*/ 908050 h 577"/>
              <a:gd name="T124" fmla="*/ 63500 w 604"/>
              <a:gd name="T125" fmla="*/ 915987 h 57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604"/>
              <a:gd name="T190" fmla="*/ 0 h 577"/>
              <a:gd name="T191" fmla="*/ 604 w 604"/>
              <a:gd name="T192" fmla="*/ 577 h 57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604" h="577">
                <a:moveTo>
                  <a:pt x="40" y="577"/>
                </a:moveTo>
                <a:lnTo>
                  <a:pt x="25" y="564"/>
                </a:lnTo>
                <a:lnTo>
                  <a:pt x="17" y="548"/>
                </a:lnTo>
                <a:lnTo>
                  <a:pt x="10" y="533"/>
                </a:lnTo>
                <a:lnTo>
                  <a:pt x="8" y="525"/>
                </a:lnTo>
                <a:lnTo>
                  <a:pt x="4" y="514"/>
                </a:lnTo>
                <a:lnTo>
                  <a:pt x="0" y="450"/>
                </a:lnTo>
                <a:lnTo>
                  <a:pt x="21" y="417"/>
                </a:lnTo>
                <a:lnTo>
                  <a:pt x="21" y="446"/>
                </a:lnTo>
                <a:lnTo>
                  <a:pt x="21" y="458"/>
                </a:lnTo>
                <a:lnTo>
                  <a:pt x="22" y="484"/>
                </a:lnTo>
                <a:lnTo>
                  <a:pt x="42" y="516"/>
                </a:lnTo>
                <a:lnTo>
                  <a:pt x="50" y="518"/>
                </a:lnTo>
                <a:lnTo>
                  <a:pt x="60" y="518"/>
                </a:lnTo>
                <a:lnTo>
                  <a:pt x="68" y="513"/>
                </a:lnTo>
                <a:lnTo>
                  <a:pt x="75" y="504"/>
                </a:lnTo>
                <a:lnTo>
                  <a:pt x="94" y="468"/>
                </a:lnTo>
                <a:lnTo>
                  <a:pt x="99" y="446"/>
                </a:lnTo>
                <a:lnTo>
                  <a:pt x="103" y="426"/>
                </a:lnTo>
                <a:lnTo>
                  <a:pt x="108" y="404"/>
                </a:lnTo>
                <a:lnTo>
                  <a:pt x="112" y="382"/>
                </a:lnTo>
                <a:lnTo>
                  <a:pt x="116" y="359"/>
                </a:lnTo>
                <a:lnTo>
                  <a:pt x="120" y="337"/>
                </a:lnTo>
                <a:lnTo>
                  <a:pt x="126" y="317"/>
                </a:lnTo>
                <a:lnTo>
                  <a:pt x="131" y="295"/>
                </a:lnTo>
                <a:lnTo>
                  <a:pt x="137" y="272"/>
                </a:lnTo>
                <a:lnTo>
                  <a:pt x="144" y="250"/>
                </a:lnTo>
                <a:lnTo>
                  <a:pt x="153" y="228"/>
                </a:lnTo>
                <a:lnTo>
                  <a:pt x="161" y="206"/>
                </a:lnTo>
                <a:lnTo>
                  <a:pt x="172" y="186"/>
                </a:lnTo>
                <a:lnTo>
                  <a:pt x="183" y="163"/>
                </a:lnTo>
                <a:lnTo>
                  <a:pt x="197" y="141"/>
                </a:lnTo>
                <a:lnTo>
                  <a:pt x="213" y="121"/>
                </a:lnTo>
                <a:lnTo>
                  <a:pt x="218" y="112"/>
                </a:lnTo>
                <a:lnTo>
                  <a:pt x="218" y="104"/>
                </a:lnTo>
                <a:lnTo>
                  <a:pt x="231" y="100"/>
                </a:lnTo>
                <a:lnTo>
                  <a:pt x="238" y="107"/>
                </a:lnTo>
                <a:lnTo>
                  <a:pt x="238" y="119"/>
                </a:lnTo>
                <a:lnTo>
                  <a:pt x="242" y="140"/>
                </a:lnTo>
                <a:lnTo>
                  <a:pt x="213" y="327"/>
                </a:lnTo>
                <a:lnTo>
                  <a:pt x="213" y="356"/>
                </a:lnTo>
                <a:lnTo>
                  <a:pt x="213" y="364"/>
                </a:lnTo>
                <a:lnTo>
                  <a:pt x="214" y="375"/>
                </a:lnTo>
                <a:lnTo>
                  <a:pt x="216" y="385"/>
                </a:lnTo>
                <a:lnTo>
                  <a:pt x="218" y="393"/>
                </a:lnTo>
                <a:lnTo>
                  <a:pt x="221" y="404"/>
                </a:lnTo>
                <a:lnTo>
                  <a:pt x="225" y="414"/>
                </a:lnTo>
                <a:lnTo>
                  <a:pt x="231" y="422"/>
                </a:lnTo>
                <a:lnTo>
                  <a:pt x="238" y="431"/>
                </a:lnTo>
                <a:lnTo>
                  <a:pt x="246" y="438"/>
                </a:lnTo>
                <a:lnTo>
                  <a:pt x="256" y="443"/>
                </a:lnTo>
                <a:lnTo>
                  <a:pt x="265" y="446"/>
                </a:lnTo>
                <a:lnTo>
                  <a:pt x="273" y="448"/>
                </a:lnTo>
                <a:lnTo>
                  <a:pt x="281" y="448"/>
                </a:lnTo>
                <a:lnTo>
                  <a:pt x="290" y="448"/>
                </a:lnTo>
                <a:lnTo>
                  <a:pt x="300" y="446"/>
                </a:lnTo>
                <a:lnTo>
                  <a:pt x="308" y="445"/>
                </a:lnTo>
                <a:lnTo>
                  <a:pt x="315" y="441"/>
                </a:lnTo>
                <a:lnTo>
                  <a:pt x="322" y="434"/>
                </a:lnTo>
                <a:lnTo>
                  <a:pt x="336" y="428"/>
                </a:lnTo>
                <a:lnTo>
                  <a:pt x="343" y="414"/>
                </a:lnTo>
                <a:lnTo>
                  <a:pt x="347" y="409"/>
                </a:lnTo>
                <a:lnTo>
                  <a:pt x="353" y="402"/>
                </a:lnTo>
                <a:lnTo>
                  <a:pt x="357" y="393"/>
                </a:lnTo>
                <a:lnTo>
                  <a:pt x="361" y="385"/>
                </a:lnTo>
                <a:lnTo>
                  <a:pt x="366" y="376"/>
                </a:lnTo>
                <a:lnTo>
                  <a:pt x="368" y="368"/>
                </a:lnTo>
                <a:lnTo>
                  <a:pt x="370" y="359"/>
                </a:lnTo>
                <a:lnTo>
                  <a:pt x="371" y="351"/>
                </a:lnTo>
                <a:lnTo>
                  <a:pt x="373" y="325"/>
                </a:lnTo>
                <a:lnTo>
                  <a:pt x="359" y="119"/>
                </a:lnTo>
                <a:lnTo>
                  <a:pt x="356" y="112"/>
                </a:lnTo>
                <a:lnTo>
                  <a:pt x="374" y="60"/>
                </a:lnTo>
                <a:lnTo>
                  <a:pt x="382" y="32"/>
                </a:lnTo>
                <a:lnTo>
                  <a:pt x="401" y="37"/>
                </a:lnTo>
                <a:lnTo>
                  <a:pt x="402" y="53"/>
                </a:lnTo>
                <a:lnTo>
                  <a:pt x="406" y="68"/>
                </a:lnTo>
                <a:lnTo>
                  <a:pt x="413" y="107"/>
                </a:lnTo>
                <a:lnTo>
                  <a:pt x="436" y="337"/>
                </a:lnTo>
                <a:lnTo>
                  <a:pt x="440" y="356"/>
                </a:lnTo>
                <a:lnTo>
                  <a:pt x="454" y="380"/>
                </a:lnTo>
                <a:lnTo>
                  <a:pt x="478" y="404"/>
                </a:lnTo>
                <a:lnTo>
                  <a:pt x="486" y="410"/>
                </a:lnTo>
                <a:lnTo>
                  <a:pt x="494" y="416"/>
                </a:lnTo>
                <a:lnTo>
                  <a:pt x="504" y="419"/>
                </a:lnTo>
                <a:lnTo>
                  <a:pt x="513" y="421"/>
                </a:lnTo>
                <a:lnTo>
                  <a:pt x="522" y="421"/>
                </a:lnTo>
                <a:lnTo>
                  <a:pt x="531" y="419"/>
                </a:lnTo>
                <a:lnTo>
                  <a:pt x="541" y="417"/>
                </a:lnTo>
                <a:lnTo>
                  <a:pt x="549" y="414"/>
                </a:lnTo>
                <a:lnTo>
                  <a:pt x="559" y="404"/>
                </a:lnTo>
                <a:lnTo>
                  <a:pt x="559" y="373"/>
                </a:lnTo>
                <a:lnTo>
                  <a:pt x="552" y="364"/>
                </a:lnTo>
                <a:lnTo>
                  <a:pt x="551" y="351"/>
                </a:lnTo>
                <a:lnTo>
                  <a:pt x="545" y="337"/>
                </a:lnTo>
                <a:lnTo>
                  <a:pt x="541" y="315"/>
                </a:lnTo>
                <a:lnTo>
                  <a:pt x="532" y="281"/>
                </a:lnTo>
                <a:lnTo>
                  <a:pt x="528" y="264"/>
                </a:lnTo>
                <a:lnTo>
                  <a:pt x="520" y="228"/>
                </a:lnTo>
                <a:lnTo>
                  <a:pt x="513" y="194"/>
                </a:lnTo>
                <a:lnTo>
                  <a:pt x="493" y="90"/>
                </a:lnTo>
                <a:lnTo>
                  <a:pt x="527" y="0"/>
                </a:lnTo>
                <a:lnTo>
                  <a:pt x="539" y="10"/>
                </a:lnTo>
                <a:lnTo>
                  <a:pt x="544" y="24"/>
                </a:lnTo>
                <a:lnTo>
                  <a:pt x="549" y="37"/>
                </a:lnTo>
                <a:lnTo>
                  <a:pt x="556" y="51"/>
                </a:lnTo>
                <a:lnTo>
                  <a:pt x="562" y="65"/>
                </a:lnTo>
                <a:lnTo>
                  <a:pt x="569" y="77"/>
                </a:lnTo>
                <a:lnTo>
                  <a:pt x="574" y="90"/>
                </a:lnTo>
                <a:lnTo>
                  <a:pt x="580" y="102"/>
                </a:lnTo>
                <a:lnTo>
                  <a:pt x="584" y="116"/>
                </a:lnTo>
                <a:lnTo>
                  <a:pt x="587" y="134"/>
                </a:lnTo>
                <a:lnTo>
                  <a:pt x="579" y="138"/>
                </a:lnTo>
                <a:lnTo>
                  <a:pt x="562" y="133"/>
                </a:lnTo>
                <a:lnTo>
                  <a:pt x="560" y="134"/>
                </a:lnTo>
                <a:lnTo>
                  <a:pt x="577" y="216"/>
                </a:lnTo>
                <a:lnTo>
                  <a:pt x="587" y="244"/>
                </a:lnTo>
                <a:lnTo>
                  <a:pt x="595" y="279"/>
                </a:lnTo>
                <a:lnTo>
                  <a:pt x="595" y="293"/>
                </a:lnTo>
                <a:lnTo>
                  <a:pt x="604" y="346"/>
                </a:lnTo>
                <a:lnTo>
                  <a:pt x="600" y="385"/>
                </a:lnTo>
                <a:lnTo>
                  <a:pt x="587" y="445"/>
                </a:lnTo>
                <a:lnTo>
                  <a:pt x="552" y="499"/>
                </a:lnTo>
                <a:lnTo>
                  <a:pt x="541" y="511"/>
                </a:lnTo>
                <a:lnTo>
                  <a:pt x="535" y="514"/>
                </a:lnTo>
                <a:lnTo>
                  <a:pt x="493" y="525"/>
                </a:lnTo>
                <a:lnTo>
                  <a:pt x="450" y="511"/>
                </a:lnTo>
                <a:lnTo>
                  <a:pt x="438" y="499"/>
                </a:lnTo>
                <a:lnTo>
                  <a:pt x="430" y="489"/>
                </a:lnTo>
                <a:lnTo>
                  <a:pt x="423" y="479"/>
                </a:lnTo>
                <a:lnTo>
                  <a:pt x="413" y="463"/>
                </a:lnTo>
                <a:lnTo>
                  <a:pt x="401" y="436"/>
                </a:lnTo>
                <a:lnTo>
                  <a:pt x="398" y="426"/>
                </a:lnTo>
                <a:lnTo>
                  <a:pt x="394" y="417"/>
                </a:lnTo>
                <a:lnTo>
                  <a:pt x="387" y="388"/>
                </a:lnTo>
                <a:lnTo>
                  <a:pt x="384" y="400"/>
                </a:lnTo>
                <a:lnTo>
                  <a:pt x="381" y="414"/>
                </a:lnTo>
                <a:lnTo>
                  <a:pt x="378" y="426"/>
                </a:lnTo>
                <a:lnTo>
                  <a:pt x="375" y="439"/>
                </a:lnTo>
                <a:lnTo>
                  <a:pt x="371" y="451"/>
                </a:lnTo>
                <a:lnTo>
                  <a:pt x="367" y="465"/>
                </a:lnTo>
                <a:lnTo>
                  <a:pt x="361" y="477"/>
                </a:lnTo>
                <a:lnTo>
                  <a:pt x="353" y="491"/>
                </a:lnTo>
                <a:lnTo>
                  <a:pt x="343" y="509"/>
                </a:lnTo>
                <a:lnTo>
                  <a:pt x="305" y="537"/>
                </a:lnTo>
                <a:lnTo>
                  <a:pt x="293" y="540"/>
                </a:lnTo>
                <a:lnTo>
                  <a:pt x="280" y="543"/>
                </a:lnTo>
                <a:lnTo>
                  <a:pt x="267" y="543"/>
                </a:lnTo>
                <a:lnTo>
                  <a:pt x="255" y="542"/>
                </a:lnTo>
                <a:lnTo>
                  <a:pt x="241" y="538"/>
                </a:lnTo>
                <a:lnTo>
                  <a:pt x="228" y="533"/>
                </a:lnTo>
                <a:lnTo>
                  <a:pt x="216" y="525"/>
                </a:lnTo>
                <a:lnTo>
                  <a:pt x="203" y="514"/>
                </a:lnTo>
                <a:lnTo>
                  <a:pt x="189" y="497"/>
                </a:lnTo>
                <a:lnTo>
                  <a:pt x="183" y="479"/>
                </a:lnTo>
                <a:lnTo>
                  <a:pt x="181" y="468"/>
                </a:lnTo>
                <a:lnTo>
                  <a:pt x="174" y="441"/>
                </a:lnTo>
                <a:lnTo>
                  <a:pt x="169" y="416"/>
                </a:lnTo>
                <a:lnTo>
                  <a:pt x="169" y="390"/>
                </a:lnTo>
                <a:lnTo>
                  <a:pt x="171" y="364"/>
                </a:lnTo>
                <a:lnTo>
                  <a:pt x="175" y="339"/>
                </a:lnTo>
                <a:lnTo>
                  <a:pt x="181" y="313"/>
                </a:lnTo>
                <a:lnTo>
                  <a:pt x="188" y="288"/>
                </a:lnTo>
                <a:lnTo>
                  <a:pt x="193" y="261"/>
                </a:lnTo>
                <a:lnTo>
                  <a:pt x="200" y="235"/>
                </a:lnTo>
                <a:lnTo>
                  <a:pt x="200" y="225"/>
                </a:lnTo>
                <a:lnTo>
                  <a:pt x="188" y="245"/>
                </a:lnTo>
                <a:lnTo>
                  <a:pt x="176" y="266"/>
                </a:lnTo>
                <a:lnTo>
                  <a:pt x="168" y="288"/>
                </a:lnTo>
                <a:lnTo>
                  <a:pt x="161" y="310"/>
                </a:lnTo>
                <a:lnTo>
                  <a:pt x="157" y="332"/>
                </a:lnTo>
                <a:lnTo>
                  <a:pt x="151" y="356"/>
                </a:lnTo>
                <a:lnTo>
                  <a:pt x="148" y="378"/>
                </a:lnTo>
                <a:lnTo>
                  <a:pt x="144" y="402"/>
                </a:lnTo>
                <a:lnTo>
                  <a:pt x="140" y="426"/>
                </a:lnTo>
                <a:lnTo>
                  <a:pt x="134" y="448"/>
                </a:lnTo>
                <a:lnTo>
                  <a:pt x="129" y="470"/>
                </a:lnTo>
                <a:lnTo>
                  <a:pt x="120" y="492"/>
                </a:lnTo>
                <a:lnTo>
                  <a:pt x="110" y="514"/>
                </a:lnTo>
                <a:lnTo>
                  <a:pt x="99" y="535"/>
                </a:lnTo>
                <a:lnTo>
                  <a:pt x="84" y="555"/>
                </a:lnTo>
                <a:lnTo>
                  <a:pt x="66" y="574"/>
                </a:lnTo>
                <a:lnTo>
                  <a:pt x="63" y="572"/>
                </a:lnTo>
                <a:lnTo>
                  <a:pt x="54" y="577"/>
                </a:lnTo>
                <a:lnTo>
                  <a:pt x="47" y="574"/>
                </a:lnTo>
                <a:lnTo>
                  <a:pt x="40" y="577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7417" name="Freeform 7">
            <a:extLst>
              <a:ext uri="{FF2B5EF4-FFF2-40B4-BE49-F238E27FC236}">
                <a16:creationId xmlns:a16="http://schemas.microsoft.com/office/drawing/2014/main" id="{FBB5423B-393E-40C5-BA2D-DC9926A01AF7}"/>
              </a:ext>
            </a:extLst>
          </p:cNvPr>
          <p:cNvSpPr>
            <a:spLocks/>
          </p:cNvSpPr>
          <p:nvPr/>
        </p:nvSpPr>
        <p:spPr bwMode="auto">
          <a:xfrm>
            <a:off x="4989513" y="3381375"/>
            <a:ext cx="2371725" cy="1778000"/>
          </a:xfrm>
          <a:custGeom>
            <a:avLst/>
            <a:gdLst>
              <a:gd name="T0" fmla="*/ 2159000 w 1494"/>
              <a:gd name="T1" fmla="*/ 1744663 h 1120"/>
              <a:gd name="T2" fmla="*/ 2011363 w 1494"/>
              <a:gd name="T3" fmla="*/ 1687513 h 1120"/>
              <a:gd name="T4" fmla="*/ 1865313 w 1494"/>
              <a:gd name="T5" fmla="*/ 1641475 h 1120"/>
              <a:gd name="T6" fmla="*/ 1717675 w 1494"/>
              <a:gd name="T7" fmla="*/ 1601787 h 1120"/>
              <a:gd name="T8" fmla="*/ 1568450 w 1494"/>
              <a:gd name="T9" fmla="*/ 1566862 h 1120"/>
              <a:gd name="T10" fmla="*/ 1422400 w 1494"/>
              <a:gd name="T11" fmla="*/ 1539875 h 1120"/>
              <a:gd name="T12" fmla="*/ 1274762 w 1494"/>
              <a:gd name="T13" fmla="*/ 1514475 h 1120"/>
              <a:gd name="T14" fmla="*/ 1125538 w 1494"/>
              <a:gd name="T15" fmla="*/ 1498600 h 1120"/>
              <a:gd name="T16" fmla="*/ 1020763 w 1494"/>
              <a:gd name="T17" fmla="*/ 1485900 h 1120"/>
              <a:gd name="T18" fmla="*/ 957263 w 1494"/>
              <a:gd name="T19" fmla="*/ 1479550 h 1120"/>
              <a:gd name="T20" fmla="*/ 892175 w 1494"/>
              <a:gd name="T21" fmla="*/ 1468437 h 1120"/>
              <a:gd name="T22" fmla="*/ 827088 w 1494"/>
              <a:gd name="T23" fmla="*/ 1455737 h 1120"/>
              <a:gd name="T24" fmla="*/ 765175 w 1494"/>
              <a:gd name="T25" fmla="*/ 1431925 h 1120"/>
              <a:gd name="T26" fmla="*/ 703262 w 1494"/>
              <a:gd name="T27" fmla="*/ 1398587 h 1120"/>
              <a:gd name="T28" fmla="*/ 646112 w 1494"/>
              <a:gd name="T29" fmla="*/ 1349375 h 1120"/>
              <a:gd name="T30" fmla="*/ 590550 w 1494"/>
              <a:gd name="T31" fmla="*/ 1282700 h 1120"/>
              <a:gd name="T32" fmla="*/ 504825 w 1494"/>
              <a:gd name="T33" fmla="*/ 1130300 h 1120"/>
              <a:gd name="T34" fmla="*/ 433388 w 1494"/>
              <a:gd name="T35" fmla="*/ 1011237 h 1120"/>
              <a:gd name="T36" fmla="*/ 427038 w 1494"/>
              <a:gd name="T37" fmla="*/ 1009650 h 1120"/>
              <a:gd name="T38" fmla="*/ 427038 w 1494"/>
              <a:gd name="T39" fmla="*/ 1009650 h 1120"/>
              <a:gd name="T40" fmla="*/ 407988 w 1494"/>
              <a:gd name="T41" fmla="*/ 1006475 h 1120"/>
              <a:gd name="T42" fmla="*/ 387350 w 1494"/>
              <a:gd name="T43" fmla="*/ 925512 h 1120"/>
              <a:gd name="T44" fmla="*/ 369887 w 1494"/>
              <a:gd name="T45" fmla="*/ 887413 h 1120"/>
              <a:gd name="T46" fmla="*/ 292100 w 1494"/>
              <a:gd name="T47" fmla="*/ 730250 h 1120"/>
              <a:gd name="T48" fmla="*/ 225425 w 1494"/>
              <a:gd name="T49" fmla="*/ 603250 h 1120"/>
              <a:gd name="T50" fmla="*/ 136525 w 1494"/>
              <a:gd name="T51" fmla="*/ 452437 h 1120"/>
              <a:gd name="T52" fmla="*/ 0 w 1494"/>
              <a:gd name="T53" fmla="*/ 227012 h 1120"/>
              <a:gd name="T54" fmla="*/ 3175 w 1494"/>
              <a:gd name="T55" fmla="*/ 0 h 1120"/>
              <a:gd name="T56" fmla="*/ 66675 w 1494"/>
              <a:gd name="T57" fmla="*/ 71437 h 1120"/>
              <a:gd name="T58" fmla="*/ 92075 w 1494"/>
              <a:gd name="T59" fmla="*/ 100012 h 1120"/>
              <a:gd name="T60" fmla="*/ 117475 w 1494"/>
              <a:gd name="T61" fmla="*/ 138112 h 1120"/>
              <a:gd name="T62" fmla="*/ 166687 w 1494"/>
              <a:gd name="T63" fmla="*/ 198437 h 1120"/>
              <a:gd name="T64" fmla="*/ 206375 w 1494"/>
              <a:gd name="T65" fmla="*/ 254000 h 1120"/>
              <a:gd name="T66" fmla="*/ 244475 w 1494"/>
              <a:gd name="T67" fmla="*/ 311150 h 1120"/>
              <a:gd name="T68" fmla="*/ 282575 w 1494"/>
              <a:gd name="T69" fmla="*/ 368300 h 1120"/>
              <a:gd name="T70" fmla="*/ 531813 w 1494"/>
              <a:gd name="T71" fmla="*/ 817563 h 1120"/>
              <a:gd name="T72" fmla="*/ 555625 w 1494"/>
              <a:gd name="T73" fmla="*/ 844550 h 1120"/>
              <a:gd name="T74" fmla="*/ 566738 w 1494"/>
              <a:gd name="T75" fmla="*/ 879475 h 1120"/>
              <a:gd name="T76" fmla="*/ 668337 w 1494"/>
              <a:gd name="T77" fmla="*/ 1066800 h 1120"/>
              <a:gd name="T78" fmla="*/ 779462 w 1494"/>
              <a:gd name="T79" fmla="*/ 1239837 h 1120"/>
              <a:gd name="T80" fmla="*/ 842963 w 1494"/>
              <a:gd name="T81" fmla="*/ 1306512 h 1120"/>
              <a:gd name="T82" fmla="*/ 909638 w 1494"/>
              <a:gd name="T83" fmla="*/ 1352550 h 1120"/>
              <a:gd name="T84" fmla="*/ 979488 w 1494"/>
              <a:gd name="T85" fmla="*/ 1387475 h 1120"/>
              <a:gd name="T86" fmla="*/ 1047750 w 1494"/>
              <a:gd name="T87" fmla="*/ 1409700 h 1120"/>
              <a:gd name="T88" fmla="*/ 1117600 w 1494"/>
              <a:gd name="T89" fmla="*/ 1422400 h 1120"/>
              <a:gd name="T90" fmla="*/ 1189037 w 1494"/>
              <a:gd name="T91" fmla="*/ 1431925 h 1120"/>
              <a:gd name="T92" fmla="*/ 1257300 w 1494"/>
              <a:gd name="T93" fmla="*/ 1441450 h 1120"/>
              <a:gd name="T94" fmla="*/ 1323975 w 1494"/>
              <a:gd name="T95" fmla="*/ 1452562 h 1120"/>
              <a:gd name="T96" fmla="*/ 1455737 w 1494"/>
              <a:gd name="T97" fmla="*/ 1477962 h 1120"/>
              <a:gd name="T98" fmla="*/ 1589087 w 1494"/>
              <a:gd name="T99" fmla="*/ 1501775 h 1120"/>
              <a:gd name="T100" fmla="*/ 1719263 w 1494"/>
              <a:gd name="T101" fmla="*/ 1525587 h 1120"/>
              <a:gd name="T102" fmla="*/ 1849438 w 1494"/>
              <a:gd name="T103" fmla="*/ 1555750 h 1120"/>
              <a:gd name="T104" fmla="*/ 1979613 w 1494"/>
              <a:gd name="T105" fmla="*/ 1590675 h 1120"/>
              <a:gd name="T106" fmla="*/ 2111375 w 1494"/>
              <a:gd name="T107" fmla="*/ 1631950 h 1120"/>
              <a:gd name="T108" fmla="*/ 2239963 w 1494"/>
              <a:gd name="T109" fmla="*/ 1679575 h 1120"/>
              <a:gd name="T110" fmla="*/ 2371725 w 1494"/>
              <a:gd name="T111" fmla="*/ 1739900 h 1120"/>
              <a:gd name="T112" fmla="*/ 2266950 w 1494"/>
              <a:gd name="T113" fmla="*/ 1770063 h 1120"/>
              <a:gd name="T114" fmla="*/ 2238375 w 1494"/>
              <a:gd name="T115" fmla="*/ 1770063 h 1120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494"/>
              <a:gd name="T175" fmla="*/ 0 h 1120"/>
              <a:gd name="T176" fmla="*/ 1494 w 1494"/>
              <a:gd name="T177" fmla="*/ 1120 h 1120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494" h="1120">
                <a:moveTo>
                  <a:pt x="1406" y="1118"/>
                </a:moveTo>
                <a:lnTo>
                  <a:pt x="1360" y="1099"/>
                </a:lnTo>
                <a:lnTo>
                  <a:pt x="1313" y="1080"/>
                </a:lnTo>
                <a:lnTo>
                  <a:pt x="1267" y="1063"/>
                </a:lnTo>
                <a:lnTo>
                  <a:pt x="1221" y="1048"/>
                </a:lnTo>
                <a:lnTo>
                  <a:pt x="1175" y="1034"/>
                </a:lnTo>
                <a:lnTo>
                  <a:pt x="1128" y="1021"/>
                </a:lnTo>
                <a:lnTo>
                  <a:pt x="1082" y="1009"/>
                </a:lnTo>
                <a:lnTo>
                  <a:pt x="1034" y="997"/>
                </a:lnTo>
                <a:lnTo>
                  <a:pt x="988" y="987"/>
                </a:lnTo>
                <a:lnTo>
                  <a:pt x="942" y="978"/>
                </a:lnTo>
                <a:lnTo>
                  <a:pt x="896" y="970"/>
                </a:lnTo>
                <a:lnTo>
                  <a:pt x="849" y="961"/>
                </a:lnTo>
                <a:lnTo>
                  <a:pt x="803" y="954"/>
                </a:lnTo>
                <a:lnTo>
                  <a:pt x="756" y="949"/>
                </a:lnTo>
                <a:lnTo>
                  <a:pt x="709" y="944"/>
                </a:lnTo>
                <a:lnTo>
                  <a:pt x="663" y="939"/>
                </a:lnTo>
                <a:lnTo>
                  <a:pt x="643" y="936"/>
                </a:lnTo>
                <a:lnTo>
                  <a:pt x="624" y="934"/>
                </a:lnTo>
                <a:lnTo>
                  <a:pt x="603" y="932"/>
                </a:lnTo>
                <a:lnTo>
                  <a:pt x="583" y="929"/>
                </a:lnTo>
                <a:lnTo>
                  <a:pt x="562" y="925"/>
                </a:lnTo>
                <a:lnTo>
                  <a:pt x="542" y="922"/>
                </a:lnTo>
                <a:lnTo>
                  <a:pt x="521" y="917"/>
                </a:lnTo>
                <a:lnTo>
                  <a:pt x="502" y="910"/>
                </a:lnTo>
                <a:lnTo>
                  <a:pt x="482" y="902"/>
                </a:lnTo>
                <a:lnTo>
                  <a:pt x="463" y="893"/>
                </a:lnTo>
                <a:lnTo>
                  <a:pt x="443" y="881"/>
                </a:lnTo>
                <a:lnTo>
                  <a:pt x="425" y="866"/>
                </a:lnTo>
                <a:lnTo>
                  <a:pt x="407" y="850"/>
                </a:lnTo>
                <a:lnTo>
                  <a:pt x="388" y="830"/>
                </a:lnTo>
                <a:lnTo>
                  <a:pt x="372" y="808"/>
                </a:lnTo>
                <a:lnTo>
                  <a:pt x="355" y="782"/>
                </a:lnTo>
                <a:lnTo>
                  <a:pt x="318" y="712"/>
                </a:lnTo>
                <a:lnTo>
                  <a:pt x="293" y="670"/>
                </a:lnTo>
                <a:lnTo>
                  <a:pt x="273" y="637"/>
                </a:lnTo>
                <a:lnTo>
                  <a:pt x="271" y="634"/>
                </a:lnTo>
                <a:lnTo>
                  <a:pt x="269" y="636"/>
                </a:lnTo>
                <a:lnTo>
                  <a:pt x="257" y="634"/>
                </a:lnTo>
                <a:lnTo>
                  <a:pt x="262" y="619"/>
                </a:lnTo>
                <a:lnTo>
                  <a:pt x="244" y="583"/>
                </a:lnTo>
                <a:lnTo>
                  <a:pt x="240" y="573"/>
                </a:lnTo>
                <a:lnTo>
                  <a:pt x="233" y="559"/>
                </a:lnTo>
                <a:lnTo>
                  <a:pt x="224" y="551"/>
                </a:lnTo>
                <a:lnTo>
                  <a:pt x="184" y="460"/>
                </a:lnTo>
                <a:lnTo>
                  <a:pt x="144" y="394"/>
                </a:lnTo>
                <a:lnTo>
                  <a:pt x="142" y="380"/>
                </a:lnTo>
                <a:lnTo>
                  <a:pt x="107" y="319"/>
                </a:lnTo>
                <a:lnTo>
                  <a:pt x="86" y="285"/>
                </a:lnTo>
                <a:lnTo>
                  <a:pt x="53" y="229"/>
                </a:lnTo>
                <a:lnTo>
                  <a:pt x="0" y="143"/>
                </a:lnTo>
                <a:lnTo>
                  <a:pt x="0" y="2"/>
                </a:lnTo>
                <a:lnTo>
                  <a:pt x="2" y="0"/>
                </a:lnTo>
                <a:lnTo>
                  <a:pt x="20" y="14"/>
                </a:lnTo>
                <a:lnTo>
                  <a:pt x="42" y="45"/>
                </a:lnTo>
                <a:lnTo>
                  <a:pt x="51" y="55"/>
                </a:lnTo>
                <a:lnTo>
                  <a:pt x="58" y="63"/>
                </a:lnTo>
                <a:lnTo>
                  <a:pt x="65" y="75"/>
                </a:lnTo>
                <a:lnTo>
                  <a:pt x="74" y="87"/>
                </a:lnTo>
                <a:lnTo>
                  <a:pt x="91" y="106"/>
                </a:lnTo>
                <a:lnTo>
                  <a:pt x="105" y="125"/>
                </a:lnTo>
                <a:lnTo>
                  <a:pt x="118" y="143"/>
                </a:lnTo>
                <a:lnTo>
                  <a:pt x="130" y="160"/>
                </a:lnTo>
                <a:lnTo>
                  <a:pt x="142" y="179"/>
                </a:lnTo>
                <a:lnTo>
                  <a:pt x="154" y="196"/>
                </a:lnTo>
                <a:lnTo>
                  <a:pt x="165" y="215"/>
                </a:lnTo>
                <a:lnTo>
                  <a:pt x="178" y="232"/>
                </a:lnTo>
                <a:lnTo>
                  <a:pt x="230" y="317"/>
                </a:lnTo>
                <a:lnTo>
                  <a:pt x="335" y="515"/>
                </a:lnTo>
                <a:lnTo>
                  <a:pt x="343" y="523"/>
                </a:lnTo>
                <a:lnTo>
                  <a:pt x="350" y="532"/>
                </a:lnTo>
                <a:lnTo>
                  <a:pt x="356" y="544"/>
                </a:lnTo>
                <a:lnTo>
                  <a:pt x="357" y="554"/>
                </a:lnTo>
                <a:lnTo>
                  <a:pt x="388" y="620"/>
                </a:lnTo>
                <a:lnTo>
                  <a:pt x="421" y="672"/>
                </a:lnTo>
                <a:lnTo>
                  <a:pt x="460" y="733"/>
                </a:lnTo>
                <a:lnTo>
                  <a:pt x="491" y="781"/>
                </a:lnTo>
                <a:lnTo>
                  <a:pt x="510" y="803"/>
                </a:lnTo>
                <a:lnTo>
                  <a:pt x="531" y="823"/>
                </a:lnTo>
                <a:lnTo>
                  <a:pt x="552" y="839"/>
                </a:lnTo>
                <a:lnTo>
                  <a:pt x="573" y="852"/>
                </a:lnTo>
                <a:lnTo>
                  <a:pt x="594" y="864"/>
                </a:lnTo>
                <a:lnTo>
                  <a:pt x="617" y="874"/>
                </a:lnTo>
                <a:lnTo>
                  <a:pt x="638" y="881"/>
                </a:lnTo>
                <a:lnTo>
                  <a:pt x="660" y="888"/>
                </a:lnTo>
                <a:lnTo>
                  <a:pt x="683" y="893"/>
                </a:lnTo>
                <a:lnTo>
                  <a:pt x="704" y="896"/>
                </a:lnTo>
                <a:lnTo>
                  <a:pt x="726" y="900"/>
                </a:lnTo>
                <a:lnTo>
                  <a:pt x="749" y="902"/>
                </a:lnTo>
                <a:lnTo>
                  <a:pt x="770" y="905"/>
                </a:lnTo>
                <a:lnTo>
                  <a:pt x="792" y="908"/>
                </a:lnTo>
                <a:lnTo>
                  <a:pt x="813" y="912"/>
                </a:lnTo>
                <a:lnTo>
                  <a:pt x="834" y="915"/>
                </a:lnTo>
                <a:lnTo>
                  <a:pt x="876" y="922"/>
                </a:lnTo>
                <a:lnTo>
                  <a:pt x="917" y="931"/>
                </a:lnTo>
                <a:lnTo>
                  <a:pt x="959" y="937"/>
                </a:lnTo>
                <a:lnTo>
                  <a:pt x="1001" y="946"/>
                </a:lnTo>
                <a:lnTo>
                  <a:pt x="1041" y="954"/>
                </a:lnTo>
                <a:lnTo>
                  <a:pt x="1083" y="961"/>
                </a:lnTo>
                <a:lnTo>
                  <a:pt x="1124" y="971"/>
                </a:lnTo>
                <a:lnTo>
                  <a:pt x="1165" y="980"/>
                </a:lnTo>
                <a:lnTo>
                  <a:pt x="1207" y="990"/>
                </a:lnTo>
                <a:lnTo>
                  <a:pt x="1247" y="1002"/>
                </a:lnTo>
                <a:lnTo>
                  <a:pt x="1288" y="1014"/>
                </a:lnTo>
                <a:lnTo>
                  <a:pt x="1330" y="1028"/>
                </a:lnTo>
                <a:lnTo>
                  <a:pt x="1371" y="1043"/>
                </a:lnTo>
                <a:lnTo>
                  <a:pt x="1411" y="1058"/>
                </a:lnTo>
                <a:lnTo>
                  <a:pt x="1453" y="1077"/>
                </a:lnTo>
                <a:lnTo>
                  <a:pt x="1494" y="1096"/>
                </a:lnTo>
                <a:lnTo>
                  <a:pt x="1481" y="1106"/>
                </a:lnTo>
                <a:lnTo>
                  <a:pt x="1428" y="1115"/>
                </a:lnTo>
                <a:lnTo>
                  <a:pt x="1411" y="1120"/>
                </a:lnTo>
                <a:lnTo>
                  <a:pt x="1410" y="1115"/>
                </a:lnTo>
                <a:lnTo>
                  <a:pt x="1406" y="1118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7418" name="Freeform 8">
            <a:extLst>
              <a:ext uri="{FF2B5EF4-FFF2-40B4-BE49-F238E27FC236}">
                <a16:creationId xmlns:a16="http://schemas.microsoft.com/office/drawing/2014/main" id="{9970DA2B-849A-4215-B663-AF628F8A5EF2}"/>
              </a:ext>
            </a:extLst>
          </p:cNvPr>
          <p:cNvSpPr>
            <a:spLocks/>
          </p:cNvSpPr>
          <p:nvPr/>
        </p:nvSpPr>
        <p:spPr bwMode="auto">
          <a:xfrm>
            <a:off x="4989513" y="3038475"/>
            <a:ext cx="2554287" cy="2084388"/>
          </a:xfrm>
          <a:custGeom>
            <a:avLst/>
            <a:gdLst>
              <a:gd name="T0" fmla="*/ 2371725 w 1609"/>
              <a:gd name="T1" fmla="*/ 2055813 h 1313"/>
              <a:gd name="T2" fmla="*/ 2300287 w 1609"/>
              <a:gd name="T3" fmla="*/ 2020888 h 1313"/>
              <a:gd name="T4" fmla="*/ 2227262 w 1609"/>
              <a:gd name="T5" fmla="*/ 1990726 h 1313"/>
              <a:gd name="T6" fmla="*/ 2154237 w 1609"/>
              <a:gd name="T7" fmla="*/ 1963738 h 1313"/>
              <a:gd name="T8" fmla="*/ 2079625 w 1609"/>
              <a:gd name="T9" fmla="*/ 1938338 h 1313"/>
              <a:gd name="T10" fmla="*/ 1960562 w 1609"/>
              <a:gd name="T11" fmla="*/ 1898651 h 1313"/>
              <a:gd name="T12" fmla="*/ 1751012 w 1609"/>
              <a:gd name="T13" fmla="*/ 1844676 h 1313"/>
              <a:gd name="T14" fmla="*/ 1539875 w 1609"/>
              <a:gd name="T15" fmla="*/ 1806576 h 1313"/>
              <a:gd name="T16" fmla="*/ 1330325 w 1609"/>
              <a:gd name="T17" fmla="*/ 1771651 h 1313"/>
              <a:gd name="T18" fmla="*/ 1120775 w 1609"/>
              <a:gd name="T19" fmla="*/ 1725613 h 1313"/>
              <a:gd name="T20" fmla="*/ 912812 w 1609"/>
              <a:gd name="T21" fmla="*/ 1657351 h 1313"/>
              <a:gd name="T22" fmla="*/ 809625 w 1609"/>
              <a:gd name="T23" fmla="*/ 1522413 h 1313"/>
              <a:gd name="T24" fmla="*/ 736600 w 1609"/>
              <a:gd name="T25" fmla="*/ 1422400 h 1313"/>
              <a:gd name="T26" fmla="*/ 596900 w 1609"/>
              <a:gd name="T27" fmla="*/ 1165225 h 1313"/>
              <a:gd name="T28" fmla="*/ 558800 w 1609"/>
              <a:gd name="T29" fmla="*/ 1141413 h 1313"/>
              <a:gd name="T30" fmla="*/ 549275 w 1609"/>
              <a:gd name="T31" fmla="*/ 1160463 h 1313"/>
              <a:gd name="T32" fmla="*/ 466725 w 1609"/>
              <a:gd name="T33" fmla="*/ 925513 h 1313"/>
              <a:gd name="T34" fmla="*/ 381000 w 1609"/>
              <a:gd name="T35" fmla="*/ 779463 h 1313"/>
              <a:gd name="T36" fmla="*/ 325437 w 1609"/>
              <a:gd name="T37" fmla="*/ 673100 h 1313"/>
              <a:gd name="T38" fmla="*/ 282575 w 1609"/>
              <a:gd name="T39" fmla="*/ 614363 h 1313"/>
              <a:gd name="T40" fmla="*/ 247650 w 1609"/>
              <a:gd name="T41" fmla="*/ 549275 h 1313"/>
              <a:gd name="T42" fmla="*/ 109537 w 1609"/>
              <a:gd name="T43" fmla="*/ 368300 h 1313"/>
              <a:gd name="T44" fmla="*/ 71437 w 1609"/>
              <a:gd name="T45" fmla="*/ 304800 h 1313"/>
              <a:gd name="T46" fmla="*/ 77787 w 1609"/>
              <a:gd name="T47" fmla="*/ 65088 h 1313"/>
              <a:gd name="T48" fmla="*/ 192087 w 1609"/>
              <a:gd name="T49" fmla="*/ 195263 h 1313"/>
              <a:gd name="T50" fmla="*/ 300037 w 1609"/>
              <a:gd name="T51" fmla="*/ 334963 h 1313"/>
              <a:gd name="T52" fmla="*/ 387350 w 1609"/>
              <a:gd name="T53" fmla="*/ 461963 h 1313"/>
              <a:gd name="T54" fmla="*/ 498475 w 1609"/>
              <a:gd name="T55" fmla="*/ 630238 h 1313"/>
              <a:gd name="T56" fmla="*/ 530225 w 1609"/>
              <a:gd name="T57" fmla="*/ 679450 h 1313"/>
              <a:gd name="T58" fmla="*/ 554037 w 1609"/>
              <a:gd name="T59" fmla="*/ 727075 h 1313"/>
              <a:gd name="T60" fmla="*/ 581025 w 1609"/>
              <a:gd name="T61" fmla="*/ 914400 h 1313"/>
              <a:gd name="T62" fmla="*/ 671512 w 1609"/>
              <a:gd name="T63" fmla="*/ 965200 h 1313"/>
              <a:gd name="T64" fmla="*/ 736600 w 1609"/>
              <a:gd name="T65" fmla="*/ 1079500 h 1313"/>
              <a:gd name="T66" fmla="*/ 803275 w 1609"/>
              <a:gd name="T67" fmla="*/ 1192213 h 1313"/>
              <a:gd name="T68" fmla="*/ 871537 w 1609"/>
              <a:gd name="T69" fmla="*/ 1309688 h 1313"/>
              <a:gd name="T70" fmla="*/ 941387 w 1609"/>
              <a:gd name="T71" fmla="*/ 1419225 h 1313"/>
              <a:gd name="T72" fmla="*/ 1012825 w 1609"/>
              <a:gd name="T73" fmla="*/ 1525588 h 1313"/>
              <a:gd name="T74" fmla="*/ 1236662 w 1609"/>
              <a:gd name="T75" fmla="*/ 1657351 h 1313"/>
              <a:gd name="T76" fmla="*/ 2090737 w 1609"/>
              <a:gd name="T77" fmla="*/ 1860551 h 1313"/>
              <a:gd name="T78" fmla="*/ 2159000 w 1609"/>
              <a:gd name="T79" fmla="*/ 1879601 h 1313"/>
              <a:gd name="T80" fmla="*/ 2227262 w 1609"/>
              <a:gd name="T81" fmla="*/ 1901826 h 1313"/>
              <a:gd name="T82" fmla="*/ 2293937 w 1609"/>
              <a:gd name="T83" fmla="*/ 1922463 h 1313"/>
              <a:gd name="T84" fmla="*/ 2360612 w 1609"/>
              <a:gd name="T85" fmla="*/ 1949451 h 1313"/>
              <a:gd name="T86" fmla="*/ 2554287 w 1609"/>
              <a:gd name="T87" fmla="*/ 2057401 h 1313"/>
              <a:gd name="T88" fmla="*/ 2508250 w 1609"/>
              <a:gd name="T89" fmla="*/ 2074863 h 1313"/>
              <a:gd name="T90" fmla="*/ 2459037 w 1609"/>
              <a:gd name="T91" fmla="*/ 2082801 h 1313"/>
              <a:gd name="T92" fmla="*/ 2419350 w 1609"/>
              <a:gd name="T93" fmla="*/ 2082801 h 1313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1609"/>
              <a:gd name="T142" fmla="*/ 0 h 1313"/>
              <a:gd name="T143" fmla="*/ 1609 w 1609"/>
              <a:gd name="T144" fmla="*/ 1313 h 1313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1609" h="1313">
                <a:moveTo>
                  <a:pt x="1524" y="1312"/>
                </a:moveTo>
                <a:lnTo>
                  <a:pt x="1508" y="1303"/>
                </a:lnTo>
                <a:lnTo>
                  <a:pt x="1494" y="1295"/>
                </a:lnTo>
                <a:lnTo>
                  <a:pt x="1479" y="1286"/>
                </a:lnTo>
                <a:lnTo>
                  <a:pt x="1463" y="1279"/>
                </a:lnTo>
                <a:lnTo>
                  <a:pt x="1449" y="1273"/>
                </a:lnTo>
                <a:lnTo>
                  <a:pt x="1434" y="1266"/>
                </a:lnTo>
                <a:lnTo>
                  <a:pt x="1418" y="1261"/>
                </a:lnTo>
                <a:lnTo>
                  <a:pt x="1403" y="1254"/>
                </a:lnTo>
                <a:lnTo>
                  <a:pt x="1388" y="1249"/>
                </a:lnTo>
                <a:lnTo>
                  <a:pt x="1372" y="1244"/>
                </a:lnTo>
                <a:lnTo>
                  <a:pt x="1357" y="1237"/>
                </a:lnTo>
                <a:lnTo>
                  <a:pt x="1341" y="1232"/>
                </a:lnTo>
                <a:lnTo>
                  <a:pt x="1326" y="1227"/>
                </a:lnTo>
                <a:lnTo>
                  <a:pt x="1310" y="1221"/>
                </a:lnTo>
                <a:lnTo>
                  <a:pt x="1295" y="1215"/>
                </a:lnTo>
                <a:lnTo>
                  <a:pt x="1280" y="1210"/>
                </a:lnTo>
                <a:lnTo>
                  <a:pt x="1235" y="1196"/>
                </a:lnTo>
                <a:lnTo>
                  <a:pt x="1191" y="1182"/>
                </a:lnTo>
                <a:lnTo>
                  <a:pt x="1147" y="1172"/>
                </a:lnTo>
                <a:lnTo>
                  <a:pt x="1103" y="1162"/>
                </a:lnTo>
                <a:lnTo>
                  <a:pt x="1058" y="1153"/>
                </a:lnTo>
                <a:lnTo>
                  <a:pt x="1015" y="1145"/>
                </a:lnTo>
                <a:lnTo>
                  <a:pt x="970" y="1138"/>
                </a:lnTo>
                <a:lnTo>
                  <a:pt x="926" y="1131"/>
                </a:lnTo>
                <a:lnTo>
                  <a:pt x="882" y="1123"/>
                </a:lnTo>
                <a:lnTo>
                  <a:pt x="838" y="1116"/>
                </a:lnTo>
                <a:lnTo>
                  <a:pt x="795" y="1107"/>
                </a:lnTo>
                <a:lnTo>
                  <a:pt x="750" y="1097"/>
                </a:lnTo>
                <a:lnTo>
                  <a:pt x="706" y="1087"/>
                </a:lnTo>
                <a:lnTo>
                  <a:pt x="663" y="1075"/>
                </a:lnTo>
                <a:lnTo>
                  <a:pt x="618" y="1060"/>
                </a:lnTo>
                <a:lnTo>
                  <a:pt x="575" y="1044"/>
                </a:lnTo>
                <a:lnTo>
                  <a:pt x="565" y="1029"/>
                </a:lnTo>
                <a:lnTo>
                  <a:pt x="547" y="1020"/>
                </a:lnTo>
                <a:lnTo>
                  <a:pt x="510" y="959"/>
                </a:lnTo>
                <a:lnTo>
                  <a:pt x="496" y="939"/>
                </a:lnTo>
                <a:lnTo>
                  <a:pt x="472" y="903"/>
                </a:lnTo>
                <a:lnTo>
                  <a:pt x="464" y="896"/>
                </a:lnTo>
                <a:lnTo>
                  <a:pt x="423" y="819"/>
                </a:lnTo>
                <a:lnTo>
                  <a:pt x="394" y="768"/>
                </a:lnTo>
                <a:lnTo>
                  <a:pt x="376" y="734"/>
                </a:lnTo>
                <a:lnTo>
                  <a:pt x="367" y="744"/>
                </a:lnTo>
                <a:lnTo>
                  <a:pt x="355" y="719"/>
                </a:lnTo>
                <a:lnTo>
                  <a:pt x="352" y="719"/>
                </a:lnTo>
                <a:lnTo>
                  <a:pt x="349" y="724"/>
                </a:lnTo>
                <a:lnTo>
                  <a:pt x="348" y="729"/>
                </a:lnTo>
                <a:lnTo>
                  <a:pt x="346" y="731"/>
                </a:lnTo>
                <a:lnTo>
                  <a:pt x="355" y="687"/>
                </a:lnTo>
                <a:lnTo>
                  <a:pt x="327" y="637"/>
                </a:lnTo>
                <a:lnTo>
                  <a:pt x="294" y="583"/>
                </a:lnTo>
                <a:lnTo>
                  <a:pt x="261" y="523"/>
                </a:lnTo>
                <a:lnTo>
                  <a:pt x="252" y="514"/>
                </a:lnTo>
                <a:lnTo>
                  <a:pt x="240" y="491"/>
                </a:lnTo>
                <a:lnTo>
                  <a:pt x="224" y="463"/>
                </a:lnTo>
                <a:lnTo>
                  <a:pt x="217" y="455"/>
                </a:lnTo>
                <a:lnTo>
                  <a:pt x="205" y="424"/>
                </a:lnTo>
                <a:lnTo>
                  <a:pt x="194" y="411"/>
                </a:lnTo>
                <a:lnTo>
                  <a:pt x="185" y="399"/>
                </a:lnTo>
                <a:lnTo>
                  <a:pt x="178" y="387"/>
                </a:lnTo>
                <a:lnTo>
                  <a:pt x="175" y="376"/>
                </a:lnTo>
                <a:lnTo>
                  <a:pt x="167" y="368"/>
                </a:lnTo>
                <a:lnTo>
                  <a:pt x="156" y="346"/>
                </a:lnTo>
                <a:lnTo>
                  <a:pt x="142" y="325"/>
                </a:lnTo>
                <a:lnTo>
                  <a:pt x="115" y="295"/>
                </a:lnTo>
                <a:lnTo>
                  <a:pt x="69" y="232"/>
                </a:lnTo>
                <a:lnTo>
                  <a:pt x="53" y="211"/>
                </a:lnTo>
                <a:lnTo>
                  <a:pt x="51" y="203"/>
                </a:lnTo>
                <a:lnTo>
                  <a:pt x="45" y="192"/>
                </a:lnTo>
                <a:lnTo>
                  <a:pt x="0" y="141"/>
                </a:lnTo>
                <a:lnTo>
                  <a:pt x="0" y="0"/>
                </a:lnTo>
                <a:lnTo>
                  <a:pt x="49" y="41"/>
                </a:lnTo>
                <a:lnTo>
                  <a:pt x="74" y="68"/>
                </a:lnTo>
                <a:lnTo>
                  <a:pt x="98" y="95"/>
                </a:lnTo>
                <a:lnTo>
                  <a:pt x="121" y="123"/>
                </a:lnTo>
                <a:lnTo>
                  <a:pt x="143" y="152"/>
                </a:lnTo>
                <a:lnTo>
                  <a:pt x="165" y="182"/>
                </a:lnTo>
                <a:lnTo>
                  <a:pt x="189" y="211"/>
                </a:lnTo>
                <a:lnTo>
                  <a:pt x="212" y="244"/>
                </a:lnTo>
                <a:lnTo>
                  <a:pt x="236" y="276"/>
                </a:lnTo>
                <a:lnTo>
                  <a:pt x="244" y="291"/>
                </a:lnTo>
                <a:lnTo>
                  <a:pt x="251" y="298"/>
                </a:lnTo>
                <a:lnTo>
                  <a:pt x="283" y="347"/>
                </a:lnTo>
                <a:lnTo>
                  <a:pt x="314" y="397"/>
                </a:lnTo>
                <a:lnTo>
                  <a:pt x="321" y="407"/>
                </a:lnTo>
                <a:lnTo>
                  <a:pt x="327" y="417"/>
                </a:lnTo>
                <a:lnTo>
                  <a:pt x="334" y="428"/>
                </a:lnTo>
                <a:lnTo>
                  <a:pt x="339" y="438"/>
                </a:lnTo>
                <a:lnTo>
                  <a:pt x="345" y="448"/>
                </a:lnTo>
                <a:lnTo>
                  <a:pt x="349" y="458"/>
                </a:lnTo>
                <a:lnTo>
                  <a:pt x="353" y="470"/>
                </a:lnTo>
                <a:lnTo>
                  <a:pt x="357" y="480"/>
                </a:lnTo>
                <a:lnTo>
                  <a:pt x="366" y="576"/>
                </a:lnTo>
                <a:lnTo>
                  <a:pt x="409" y="647"/>
                </a:lnTo>
                <a:lnTo>
                  <a:pt x="415" y="652"/>
                </a:lnTo>
                <a:lnTo>
                  <a:pt x="423" y="608"/>
                </a:lnTo>
                <a:lnTo>
                  <a:pt x="437" y="632"/>
                </a:lnTo>
                <a:lnTo>
                  <a:pt x="451" y="656"/>
                </a:lnTo>
                <a:lnTo>
                  <a:pt x="464" y="680"/>
                </a:lnTo>
                <a:lnTo>
                  <a:pt x="478" y="704"/>
                </a:lnTo>
                <a:lnTo>
                  <a:pt x="492" y="727"/>
                </a:lnTo>
                <a:lnTo>
                  <a:pt x="506" y="751"/>
                </a:lnTo>
                <a:lnTo>
                  <a:pt x="521" y="775"/>
                </a:lnTo>
                <a:lnTo>
                  <a:pt x="535" y="799"/>
                </a:lnTo>
                <a:lnTo>
                  <a:pt x="549" y="825"/>
                </a:lnTo>
                <a:lnTo>
                  <a:pt x="564" y="847"/>
                </a:lnTo>
                <a:lnTo>
                  <a:pt x="579" y="871"/>
                </a:lnTo>
                <a:lnTo>
                  <a:pt x="593" y="894"/>
                </a:lnTo>
                <a:lnTo>
                  <a:pt x="608" y="917"/>
                </a:lnTo>
                <a:lnTo>
                  <a:pt x="622" y="939"/>
                </a:lnTo>
                <a:lnTo>
                  <a:pt x="638" y="961"/>
                </a:lnTo>
                <a:lnTo>
                  <a:pt x="653" y="981"/>
                </a:lnTo>
                <a:lnTo>
                  <a:pt x="739" y="1029"/>
                </a:lnTo>
                <a:lnTo>
                  <a:pt x="779" y="1044"/>
                </a:lnTo>
                <a:lnTo>
                  <a:pt x="1288" y="1165"/>
                </a:lnTo>
                <a:lnTo>
                  <a:pt x="1302" y="1169"/>
                </a:lnTo>
                <a:lnTo>
                  <a:pt x="1317" y="1172"/>
                </a:lnTo>
                <a:lnTo>
                  <a:pt x="1332" y="1177"/>
                </a:lnTo>
                <a:lnTo>
                  <a:pt x="1346" y="1181"/>
                </a:lnTo>
                <a:lnTo>
                  <a:pt x="1360" y="1184"/>
                </a:lnTo>
                <a:lnTo>
                  <a:pt x="1374" y="1189"/>
                </a:lnTo>
                <a:lnTo>
                  <a:pt x="1389" y="1193"/>
                </a:lnTo>
                <a:lnTo>
                  <a:pt x="1403" y="1198"/>
                </a:lnTo>
                <a:lnTo>
                  <a:pt x="1417" y="1201"/>
                </a:lnTo>
                <a:lnTo>
                  <a:pt x="1431" y="1206"/>
                </a:lnTo>
                <a:lnTo>
                  <a:pt x="1445" y="1211"/>
                </a:lnTo>
                <a:lnTo>
                  <a:pt x="1459" y="1216"/>
                </a:lnTo>
                <a:lnTo>
                  <a:pt x="1473" y="1221"/>
                </a:lnTo>
                <a:lnTo>
                  <a:pt x="1487" y="1228"/>
                </a:lnTo>
                <a:lnTo>
                  <a:pt x="1501" y="1233"/>
                </a:lnTo>
                <a:lnTo>
                  <a:pt x="1515" y="1240"/>
                </a:lnTo>
                <a:lnTo>
                  <a:pt x="1609" y="1296"/>
                </a:lnTo>
                <a:lnTo>
                  <a:pt x="1599" y="1300"/>
                </a:lnTo>
                <a:lnTo>
                  <a:pt x="1589" y="1305"/>
                </a:lnTo>
                <a:lnTo>
                  <a:pt x="1580" y="1307"/>
                </a:lnTo>
                <a:lnTo>
                  <a:pt x="1570" y="1310"/>
                </a:lnTo>
                <a:lnTo>
                  <a:pt x="1560" y="1312"/>
                </a:lnTo>
                <a:lnTo>
                  <a:pt x="1549" y="1312"/>
                </a:lnTo>
                <a:lnTo>
                  <a:pt x="1539" y="1313"/>
                </a:lnTo>
                <a:lnTo>
                  <a:pt x="1529" y="1313"/>
                </a:lnTo>
                <a:lnTo>
                  <a:pt x="1524" y="1312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7419" name="Freeform 9">
            <a:extLst>
              <a:ext uri="{FF2B5EF4-FFF2-40B4-BE49-F238E27FC236}">
                <a16:creationId xmlns:a16="http://schemas.microsoft.com/office/drawing/2014/main" id="{D8444F94-8DEE-4707-A288-4B5F9F63BB08}"/>
              </a:ext>
            </a:extLst>
          </p:cNvPr>
          <p:cNvSpPr>
            <a:spLocks/>
          </p:cNvSpPr>
          <p:nvPr/>
        </p:nvSpPr>
        <p:spPr bwMode="auto">
          <a:xfrm>
            <a:off x="3986213" y="4237038"/>
            <a:ext cx="685800" cy="823912"/>
          </a:xfrm>
          <a:custGeom>
            <a:avLst/>
            <a:gdLst>
              <a:gd name="T0" fmla="*/ 247650 w 432"/>
              <a:gd name="T1" fmla="*/ 822325 h 519"/>
              <a:gd name="T2" fmla="*/ 187325 w 432"/>
              <a:gd name="T3" fmla="*/ 804862 h 519"/>
              <a:gd name="T4" fmla="*/ 128588 w 432"/>
              <a:gd name="T5" fmla="*/ 776287 h 519"/>
              <a:gd name="T6" fmla="*/ 73025 w 432"/>
              <a:gd name="T7" fmla="*/ 723899 h 519"/>
              <a:gd name="T8" fmla="*/ 28575 w 432"/>
              <a:gd name="T9" fmla="*/ 658812 h 519"/>
              <a:gd name="T10" fmla="*/ 9525 w 432"/>
              <a:gd name="T11" fmla="*/ 604837 h 519"/>
              <a:gd name="T12" fmla="*/ 4763 w 432"/>
              <a:gd name="T13" fmla="*/ 581025 h 519"/>
              <a:gd name="T14" fmla="*/ 1588 w 432"/>
              <a:gd name="T15" fmla="*/ 554037 h 519"/>
              <a:gd name="T16" fmla="*/ 0 w 432"/>
              <a:gd name="T17" fmla="*/ 530225 h 519"/>
              <a:gd name="T18" fmla="*/ 9525 w 432"/>
              <a:gd name="T19" fmla="*/ 500062 h 519"/>
              <a:gd name="T20" fmla="*/ 111125 w 432"/>
              <a:gd name="T21" fmla="*/ 284162 h 519"/>
              <a:gd name="T22" fmla="*/ 187325 w 432"/>
              <a:gd name="T23" fmla="*/ 250825 h 519"/>
              <a:gd name="T24" fmla="*/ 92075 w 432"/>
              <a:gd name="T25" fmla="*/ 450850 h 519"/>
              <a:gd name="T26" fmla="*/ 111125 w 432"/>
              <a:gd name="T27" fmla="*/ 539750 h 519"/>
              <a:gd name="T28" fmla="*/ 136525 w 432"/>
              <a:gd name="T29" fmla="*/ 566737 h 519"/>
              <a:gd name="T30" fmla="*/ 158750 w 432"/>
              <a:gd name="T31" fmla="*/ 592137 h 519"/>
              <a:gd name="T32" fmla="*/ 180975 w 432"/>
              <a:gd name="T33" fmla="*/ 611187 h 519"/>
              <a:gd name="T34" fmla="*/ 203200 w 432"/>
              <a:gd name="T35" fmla="*/ 623887 h 519"/>
              <a:gd name="T36" fmla="*/ 231775 w 432"/>
              <a:gd name="T37" fmla="*/ 642937 h 519"/>
              <a:gd name="T38" fmla="*/ 265113 w 432"/>
              <a:gd name="T39" fmla="*/ 657224 h 519"/>
              <a:gd name="T40" fmla="*/ 295275 w 432"/>
              <a:gd name="T41" fmla="*/ 661987 h 519"/>
              <a:gd name="T42" fmla="*/ 328613 w 432"/>
              <a:gd name="T43" fmla="*/ 665162 h 519"/>
              <a:gd name="T44" fmla="*/ 385762 w 432"/>
              <a:gd name="T45" fmla="*/ 661987 h 519"/>
              <a:gd name="T46" fmla="*/ 441325 w 432"/>
              <a:gd name="T47" fmla="*/ 635000 h 519"/>
              <a:gd name="T48" fmla="*/ 442913 w 432"/>
              <a:gd name="T49" fmla="*/ 538162 h 519"/>
              <a:gd name="T50" fmla="*/ 393700 w 432"/>
              <a:gd name="T51" fmla="*/ 420687 h 519"/>
              <a:gd name="T52" fmla="*/ 392112 w 432"/>
              <a:gd name="T53" fmla="*/ 420687 h 519"/>
              <a:gd name="T54" fmla="*/ 392112 w 432"/>
              <a:gd name="T55" fmla="*/ 420687 h 519"/>
              <a:gd name="T56" fmla="*/ 436563 w 432"/>
              <a:gd name="T57" fmla="*/ 284162 h 519"/>
              <a:gd name="T58" fmla="*/ 465138 w 432"/>
              <a:gd name="T59" fmla="*/ 323850 h 519"/>
              <a:gd name="T60" fmla="*/ 552450 w 432"/>
              <a:gd name="T61" fmla="*/ 330200 h 519"/>
              <a:gd name="T62" fmla="*/ 598488 w 432"/>
              <a:gd name="T63" fmla="*/ 296862 h 519"/>
              <a:gd name="T64" fmla="*/ 614363 w 432"/>
              <a:gd name="T65" fmla="*/ 115887 h 519"/>
              <a:gd name="T66" fmla="*/ 681038 w 432"/>
              <a:gd name="T67" fmla="*/ 0 h 519"/>
              <a:gd name="T68" fmla="*/ 681038 w 432"/>
              <a:gd name="T69" fmla="*/ 65087 h 519"/>
              <a:gd name="T70" fmla="*/ 681038 w 432"/>
              <a:gd name="T71" fmla="*/ 66675 h 519"/>
              <a:gd name="T72" fmla="*/ 685800 w 432"/>
              <a:gd name="T73" fmla="*/ 100012 h 519"/>
              <a:gd name="T74" fmla="*/ 679450 w 432"/>
              <a:gd name="T75" fmla="*/ 200025 h 519"/>
              <a:gd name="T76" fmla="*/ 663575 w 432"/>
              <a:gd name="T77" fmla="*/ 307975 h 519"/>
              <a:gd name="T78" fmla="*/ 625475 w 432"/>
              <a:gd name="T79" fmla="*/ 407987 h 519"/>
              <a:gd name="T80" fmla="*/ 552450 w 432"/>
              <a:gd name="T81" fmla="*/ 485775 h 519"/>
              <a:gd name="T82" fmla="*/ 533400 w 432"/>
              <a:gd name="T83" fmla="*/ 496887 h 519"/>
              <a:gd name="T84" fmla="*/ 531813 w 432"/>
              <a:gd name="T85" fmla="*/ 496887 h 519"/>
              <a:gd name="T86" fmla="*/ 515938 w 432"/>
              <a:gd name="T87" fmla="*/ 596900 h 519"/>
              <a:gd name="T88" fmla="*/ 474663 w 432"/>
              <a:gd name="T89" fmla="*/ 657224 h 519"/>
              <a:gd name="T90" fmla="*/ 427038 w 432"/>
              <a:gd name="T91" fmla="*/ 739774 h 519"/>
              <a:gd name="T92" fmla="*/ 403225 w 432"/>
              <a:gd name="T93" fmla="*/ 800099 h 519"/>
              <a:gd name="T94" fmla="*/ 311150 w 432"/>
              <a:gd name="T95" fmla="*/ 823912 h 519"/>
              <a:gd name="T96" fmla="*/ 280988 w 432"/>
              <a:gd name="T97" fmla="*/ 819150 h 519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432"/>
              <a:gd name="T148" fmla="*/ 0 h 519"/>
              <a:gd name="T149" fmla="*/ 432 w 432"/>
              <a:gd name="T150" fmla="*/ 519 h 519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432" h="519">
                <a:moveTo>
                  <a:pt x="174" y="519"/>
                </a:moveTo>
                <a:lnTo>
                  <a:pt x="156" y="518"/>
                </a:lnTo>
                <a:lnTo>
                  <a:pt x="137" y="512"/>
                </a:lnTo>
                <a:lnTo>
                  <a:pt x="118" y="507"/>
                </a:lnTo>
                <a:lnTo>
                  <a:pt x="100" y="499"/>
                </a:lnTo>
                <a:lnTo>
                  <a:pt x="81" y="489"/>
                </a:lnTo>
                <a:lnTo>
                  <a:pt x="63" y="473"/>
                </a:lnTo>
                <a:lnTo>
                  <a:pt x="46" y="456"/>
                </a:lnTo>
                <a:lnTo>
                  <a:pt x="29" y="432"/>
                </a:lnTo>
                <a:lnTo>
                  <a:pt x="18" y="415"/>
                </a:lnTo>
                <a:lnTo>
                  <a:pt x="8" y="390"/>
                </a:lnTo>
                <a:lnTo>
                  <a:pt x="6" y="381"/>
                </a:lnTo>
                <a:lnTo>
                  <a:pt x="4" y="373"/>
                </a:lnTo>
                <a:lnTo>
                  <a:pt x="3" y="366"/>
                </a:lnTo>
                <a:lnTo>
                  <a:pt x="1" y="357"/>
                </a:lnTo>
                <a:lnTo>
                  <a:pt x="1" y="349"/>
                </a:lnTo>
                <a:lnTo>
                  <a:pt x="0" y="342"/>
                </a:lnTo>
                <a:lnTo>
                  <a:pt x="0" y="334"/>
                </a:lnTo>
                <a:lnTo>
                  <a:pt x="0" y="325"/>
                </a:lnTo>
                <a:lnTo>
                  <a:pt x="6" y="315"/>
                </a:lnTo>
                <a:lnTo>
                  <a:pt x="31" y="254"/>
                </a:lnTo>
                <a:lnTo>
                  <a:pt x="70" y="179"/>
                </a:lnTo>
                <a:lnTo>
                  <a:pt x="102" y="162"/>
                </a:lnTo>
                <a:lnTo>
                  <a:pt x="118" y="158"/>
                </a:lnTo>
                <a:lnTo>
                  <a:pt x="67" y="233"/>
                </a:lnTo>
                <a:lnTo>
                  <a:pt x="58" y="284"/>
                </a:lnTo>
                <a:lnTo>
                  <a:pt x="65" y="328"/>
                </a:lnTo>
                <a:lnTo>
                  <a:pt x="70" y="340"/>
                </a:lnTo>
                <a:lnTo>
                  <a:pt x="79" y="349"/>
                </a:lnTo>
                <a:lnTo>
                  <a:pt x="86" y="357"/>
                </a:lnTo>
                <a:lnTo>
                  <a:pt x="93" y="366"/>
                </a:lnTo>
                <a:lnTo>
                  <a:pt x="100" y="373"/>
                </a:lnTo>
                <a:lnTo>
                  <a:pt x="107" y="378"/>
                </a:lnTo>
                <a:lnTo>
                  <a:pt x="114" y="385"/>
                </a:lnTo>
                <a:lnTo>
                  <a:pt x="121" y="390"/>
                </a:lnTo>
                <a:lnTo>
                  <a:pt x="128" y="393"/>
                </a:lnTo>
                <a:lnTo>
                  <a:pt x="135" y="398"/>
                </a:lnTo>
                <a:lnTo>
                  <a:pt x="146" y="405"/>
                </a:lnTo>
                <a:lnTo>
                  <a:pt x="156" y="410"/>
                </a:lnTo>
                <a:lnTo>
                  <a:pt x="167" y="414"/>
                </a:lnTo>
                <a:lnTo>
                  <a:pt x="177" y="415"/>
                </a:lnTo>
                <a:lnTo>
                  <a:pt x="186" y="417"/>
                </a:lnTo>
                <a:lnTo>
                  <a:pt x="198" y="417"/>
                </a:lnTo>
                <a:lnTo>
                  <a:pt x="207" y="419"/>
                </a:lnTo>
                <a:lnTo>
                  <a:pt x="219" y="420"/>
                </a:lnTo>
                <a:lnTo>
                  <a:pt x="243" y="417"/>
                </a:lnTo>
                <a:lnTo>
                  <a:pt x="262" y="410"/>
                </a:lnTo>
                <a:lnTo>
                  <a:pt x="278" y="400"/>
                </a:lnTo>
                <a:lnTo>
                  <a:pt x="286" y="371"/>
                </a:lnTo>
                <a:lnTo>
                  <a:pt x="279" y="339"/>
                </a:lnTo>
                <a:lnTo>
                  <a:pt x="276" y="320"/>
                </a:lnTo>
                <a:lnTo>
                  <a:pt x="248" y="265"/>
                </a:lnTo>
                <a:lnTo>
                  <a:pt x="247" y="265"/>
                </a:lnTo>
                <a:lnTo>
                  <a:pt x="255" y="179"/>
                </a:lnTo>
                <a:lnTo>
                  <a:pt x="275" y="179"/>
                </a:lnTo>
                <a:lnTo>
                  <a:pt x="275" y="190"/>
                </a:lnTo>
                <a:lnTo>
                  <a:pt x="293" y="204"/>
                </a:lnTo>
                <a:lnTo>
                  <a:pt x="338" y="208"/>
                </a:lnTo>
                <a:lnTo>
                  <a:pt x="348" y="208"/>
                </a:lnTo>
                <a:lnTo>
                  <a:pt x="356" y="204"/>
                </a:lnTo>
                <a:lnTo>
                  <a:pt x="377" y="187"/>
                </a:lnTo>
                <a:lnTo>
                  <a:pt x="384" y="144"/>
                </a:lnTo>
                <a:lnTo>
                  <a:pt x="387" y="73"/>
                </a:lnTo>
                <a:lnTo>
                  <a:pt x="383" y="0"/>
                </a:lnTo>
                <a:lnTo>
                  <a:pt x="429" y="0"/>
                </a:lnTo>
                <a:lnTo>
                  <a:pt x="428" y="39"/>
                </a:lnTo>
                <a:lnTo>
                  <a:pt x="429" y="41"/>
                </a:lnTo>
                <a:lnTo>
                  <a:pt x="429" y="42"/>
                </a:lnTo>
                <a:lnTo>
                  <a:pt x="432" y="63"/>
                </a:lnTo>
                <a:lnTo>
                  <a:pt x="429" y="93"/>
                </a:lnTo>
                <a:lnTo>
                  <a:pt x="428" y="126"/>
                </a:lnTo>
                <a:lnTo>
                  <a:pt x="423" y="160"/>
                </a:lnTo>
                <a:lnTo>
                  <a:pt x="418" y="194"/>
                </a:lnTo>
                <a:lnTo>
                  <a:pt x="408" y="226"/>
                </a:lnTo>
                <a:lnTo>
                  <a:pt x="394" y="257"/>
                </a:lnTo>
                <a:lnTo>
                  <a:pt x="374" y="284"/>
                </a:lnTo>
                <a:lnTo>
                  <a:pt x="348" y="306"/>
                </a:lnTo>
                <a:lnTo>
                  <a:pt x="338" y="311"/>
                </a:lnTo>
                <a:lnTo>
                  <a:pt x="336" y="313"/>
                </a:lnTo>
                <a:lnTo>
                  <a:pt x="335" y="313"/>
                </a:lnTo>
                <a:lnTo>
                  <a:pt x="325" y="376"/>
                </a:lnTo>
                <a:lnTo>
                  <a:pt x="304" y="444"/>
                </a:lnTo>
                <a:lnTo>
                  <a:pt x="299" y="414"/>
                </a:lnTo>
                <a:lnTo>
                  <a:pt x="271" y="451"/>
                </a:lnTo>
                <a:lnTo>
                  <a:pt x="269" y="466"/>
                </a:lnTo>
                <a:lnTo>
                  <a:pt x="271" y="495"/>
                </a:lnTo>
                <a:lnTo>
                  <a:pt x="254" y="504"/>
                </a:lnTo>
                <a:lnTo>
                  <a:pt x="245" y="507"/>
                </a:lnTo>
                <a:lnTo>
                  <a:pt x="196" y="519"/>
                </a:lnTo>
                <a:lnTo>
                  <a:pt x="184" y="519"/>
                </a:lnTo>
                <a:lnTo>
                  <a:pt x="177" y="516"/>
                </a:lnTo>
                <a:lnTo>
                  <a:pt x="174" y="519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7420" name="Freeform 10">
            <a:extLst>
              <a:ext uri="{FF2B5EF4-FFF2-40B4-BE49-F238E27FC236}">
                <a16:creationId xmlns:a16="http://schemas.microsoft.com/office/drawing/2014/main" id="{3BE9AD9C-278A-4D4A-AA80-F693E5F6A53D}"/>
              </a:ext>
            </a:extLst>
          </p:cNvPr>
          <p:cNvSpPr>
            <a:spLocks/>
          </p:cNvSpPr>
          <p:nvPr/>
        </p:nvSpPr>
        <p:spPr bwMode="auto">
          <a:xfrm>
            <a:off x="4597400" y="3790950"/>
            <a:ext cx="373063" cy="1095375"/>
          </a:xfrm>
          <a:custGeom>
            <a:avLst/>
            <a:gdLst>
              <a:gd name="T0" fmla="*/ 292100 w 235"/>
              <a:gd name="T1" fmla="*/ 1095375 h 690"/>
              <a:gd name="T2" fmla="*/ 287338 w 235"/>
              <a:gd name="T3" fmla="*/ 1073150 h 690"/>
              <a:gd name="T4" fmla="*/ 280988 w 235"/>
              <a:gd name="T5" fmla="*/ 954088 h 690"/>
              <a:gd name="T6" fmla="*/ 282575 w 235"/>
              <a:gd name="T7" fmla="*/ 931863 h 690"/>
              <a:gd name="T8" fmla="*/ 292100 w 235"/>
              <a:gd name="T9" fmla="*/ 681037 h 690"/>
              <a:gd name="T10" fmla="*/ 290513 w 235"/>
              <a:gd name="T11" fmla="*/ 519113 h 690"/>
              <a:gd name="T12" fmla="*/ 293688 w 235"/>
              <a:gd name="T13" fmla="*/ 481013 h 690"/>
              <a:gd name="T14" fmla="*/ 287338 w 235"/>
              <a:gd name="T15" fmla="*/ 469900 h 690"/>
              <a:gd name="T16" fmla="*/ 169863 w 235"/>
              <a:gd name="T17" fmla="*/ 447675 h 690"/>
              <a:gd name="T18" fmla="*/ 107950 w 235"/>
              <a:gd name="T19" fmla="*/ 446088 h 690"/>
              <a:gd name="T20" fmla="*/ 76200 w 235"/>
              <a:gd name="T21" fmla="*/ 438150 h 690"/>
              <a:gd name="T22" fmla="*/ 79375 w 235"/>
              <a:gd name="T23" fmla="*/ 301625 h 690"/>
              <a:gd name="T24" fmla="*/ 142875 w 235"/>
              <a:gd name="T25" fmla="*/ 309562 h 690"/>
              <a:gd name="T26" fmla="*/ 141288 w 235"/>
              <a:gd name="T27" fmla="*/ 292100 h 690"/>
              <a:gd name="T28" fmla="*/ 69850 w 235"/>
              <a:gd name="T29" fmla="*/ 255588 h 690"/>
              <a:gd name="T30" fmla="*/ 69850 w 235"/>
              <a:gd name="T31" fmla="*/ 258763 h 690"/>
              <a:gd name="T32" fmla="*/ 69850 w 235"/>
              <a:gd name="T33" fmla="*/ 258763 h 690"/>
              <a:gd name="T34" fmla="*/ 69850 w 235"/>
              <a:gd name="T35" fmla="*/ 258763 h 690"/>
              <a:gd name="T36" fmla="*/ 69850 w 235"/>
              <a:gd name="T37" fmla="*/ 258763 h 690"/>
              <a:gd name="T38" fmla="*/ 76200 w 235"/>
              <a:gd name="T39" fmla="*/ 288925 h 690"/>
              <a:gd name="T40" fmla="*/ 3175 w 235"/>
              <a:gd name="T41" fmla="*/ 285750 h 690"/>
              <a:gd name="T42" fmla="*/ 3175 w 235"/>
              <a:gd name="T43" fmla="*/ 200025 h 690"/>
              <a:gd name="T44" fmla="*/ 0 w 235"/>
              <a:gd name="T45" fmla="*/ 196850 h 690"/>
              <a:gd name="T46" fmla="*/ 0 w 235"/>
              <a:gd name="T47" fmla="*/ 193675 h 690"/>
              <a:gd name="T48" fmla="*/ 0 w 235"/>
              <a:gd name="T49" fmla="*/ 193675 h 690"/>
              <a:gd name="T50" fmla="*/ 0 w 235"/>
              <a:gd name="T51" fmla="*/ 193675 h 690"/>
              <a:gd name="T52" fmla="*/ 0 w 235"/>
              <a:gd name="T53" fmla="*/ 0 h 690"/>
              <a:gd name="T54" fmla="*/ 90488 w 235"/>
              <a:gd name="T55" fmla="*/ 53975 h 690"/>
              <a:gd name="T56" fmla="*/ 115888 w 235"/>
              <a:gd name="T57" fmla="*/ 77787 h 690"/>
              <a:gd name="T58" fmla="*/ 141288 w 235"/>
              <a:gd name="T59" fmla="*/ 101600 h 690"/>
              <a:gd name="T60" fmla="*/ 168275 w 235"/>
              <a:gd name="T61" fmla="*/ 123825 h 690"/>
              <a:gd name="T62" fmla="*/ 192088 w 235"/>
              <a:gd name="T63" fmla="*/ 146050 h 690"/>
              <a:gd name="T64" fmla="*/ 215900 w 235"/>
              <a:gd name="T65" fmla="*/ 166687 h 690"/>
              <a:gd name="T66" fmla="*/ 241300 w 235"/>
              <a:gd name="T67" fmla="*/ 185737 h 690"/>
              <a:gd name="T68" fmla="*/ 265113 w 235"/>
              <a:gd name="T69" fmla="*/ 204788 h 690"/>
              <a:gd name="T70" fmla="*/ 290513 w 235"/>
              <a:gd name="T71" fmla="*/ 223838 h 690"/>
              <a:gd name="T72" fmla="*/ 369888 w 235"/>
              <a:gd name="T73" fmla="*/ 261938 h 690"/>
              <a:gd name="T74" fmla="*/ 369888 w 235"/>
              <a:gd name="T75" fmla="*/ 292100 h 690"/>
              <a:gd name="T76" fmla="*/ 369888 w 235"/>
              <a:gd name="T77" fmla="*/ 320675 h 690"/>
              <a:gd name="T78" fmla="*/ 369888 w 235"/>
              <a:gd name="T79" fmla="*/ 350837 h 690"/>
              <a:gd name="T80" fmla="*/ 369888 w 235"/>
              <a:gd name="T81" fmla="*/ 381000 h 690"/>
              <a:gd name="T82" fmla="*/ 373063 w 235"/>
              <a:gd name="T83" fmla="*/ 411163 h 690"/>
              <a:gd name="T84" fmla="*/ 373063 w 235"/>
              <a:gd name="T85" fmla="*/ 439738 h 690"/>
              <a:gd name="T86" fmla="*/ 373063 w 235"/>
              <a:gd name="T87" fmla="*/ 469900 h 690"/>
              <a:gd name="T88" fmla="*/ 373063 w 235"/>
              <a:gd name="T89" fmla="*/ 496888 h 690"/>
              <a:gd name="T90" fmla="*/ 373063 w 235"/>
              <a:gd name="T91" fmla="*/ 527050 h 690"/>
              <a:gd name="T92" fmla="*/ 369888 w 235"/>
              <a:gd name="T93" fmla="*/ 557212 h 690"/>
              <a:gd name="T94" fmla="*/ 369888 w 235"/>
              <a:gd name="T95" fmla="*/ 585787 h 690"/>
              <a:gd name="T96" fmla="*/ 368300 w 235"/>
              <a:gd name="T97" fmla="*/ 615950 h 690"/>
              <a:gd name="T98" fmla="*/ 365125 w 235"/>
              <a:gd name="T99" fmla="*/ 642937 h 690"/>
              <a:gd name="T100" fmla="*/ 363538 w 235"/>
              <a:gd name="T101" fmla="*/ 673100 h 690"/>
              <a:gd name="T102" fmla="*/ 361950 w 235"/>
              <a:gd name="T103" fmla="*/ 703262 h 690"/>
              <a:gd name="T104" fmla="*/ 357188 w 235"/>
              <a:gd name="T105" fmla="*/ 731837 h 690"/>
              <a:gd name="T106" fmla="*/ 354013 w 235"/>
              <a:gd name="T107" fmla="*/ 835025 h 690"/>
              <a:gd name="T108" fmla="*/ 357188 w 235"/>
              <a:gd name="T109" fmla="*/ 903288 h 690"/>
              <a:gd name="T110" fmla="*/ 315913 w 235"/>
              <a:gd name="T111" fmla="*/ 1081088 h 690"/>
              <a:gd name="T112" fmla="*/ 314325 w 235"/>
              <a:gd name="T113" fmla="*/ 1084263 h 690"/>
              <a:gd name="T114" fmla="*/ 314325 w 235"/>
              <a:gd name="T115" fmla="*/ 1084263 h 690"/>
              <a:gd name="T116" fmla="*/ 314325 w 235"/>
              <a:gd name="T117" fmla="*/ 1084263 h 690"/>
              <a:gd name="T118" fmla="*/ 314325 w 235"/>
              <a:gd name="T119" fmla="*/ 1084263 h 690"/>
              <a:gd name="T120" fmla="*/ 296863 w 235"/>
              <a:gd name="T121" fmla="*/ 1095375 h 690"/>
              <a:gd name="T122" fmla="*/ 292100 w 235"/>
              <a:gd name="T123" fmla="*/ 1095375 h 690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235"/>
              <a:gd name="T187" fmla="*/ 0 h 690"/>
              <a:gd name="T188" fmla="*/ 235 w 235"/>
              <a:gd name="T189" fmla="*/ 690 h 690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235" h="690">
                <a:moveTo>
                  <a:pt x="184" y="690"/>
                </a:moveTo>
                <a:lnTo>
                  <a:pt x="181" y="676"/>
                </a:lnTo>
                <a:lnTo>
                  <a:pt x="177" y="601"/>
                </a:lnTo>
                <a:lnTo>
                  <a:pt x="178" y="587"/>
                </a:lnTo>
                <a:lnTo>
                  <a:pt x="184" y="429"/>
                </a:lnTo>
                <a:lnTo>
                  <a:pt x="183" y="327"/>
                </a:lnTo>
                <a:lnTo>
                  <a:pt x="185" y="303"/>
                </a:lnTo>
                <a:lnTo>
                  <a:pt x="181" y="296"/>
                </a:lnTo>
                <a:lnTo>
                  <a:pt x="107" y="282"/>
                </a:lnTo>
                <a:lnTo>
                  <a:pt x="68" y="281"/>
                </a:lnTo>
                <a:lnTo>
                  <a:pt x="48" y="276"/>
                </a:lnTo>
                <a:lnTo>
                  <a:pt x="50" y="190"/>
                </a:lnTo>
                <a:lnTo>
                  <a:pt x="90" y="195"/>
                </a:lnTo>
                <a:lnTo>
                  <a:pt x="89" y="184"/>
                </a:lnTo>
                <a:lnTo>
                  <a:pt x="44" y="161"/>
                </a:lnTo>
                <a:lnTo>
                  <a:pt x="44" y="163"/>
                </a:lnTo>
                <a:lnTo>
                  <a:pt x="48" y="182"/>
                </a:lnTo>
                <a:lnTo>
                  <a:pt x="2" y="180"/>
                </a:lnTo>
                <a:lnTo>
                  <a:pt x="2" y="126"/>
                </a:lnTo>
                <a:lnTo>
                  <a:pt x="0" y="124"/>
                </a:lnTo>
                <a:lnTo>
                  <a:pt x="0" y="122"/>
                </a:lnTo>
                <a:lnTo>
                  <a:pt x="0" y="0"/>
                </a:lnTo>
                <a:lnTo>
                  <a:pt x="57" y="34"/>
                </a:lnTo>
                <a:lnTo>
                  <a:pt x="73" y="49"/>
                </a:lnTo>
                <a:lnTo>
                  <a:pt x="89" y="64"/>
                </a:lnTo>
                <a:lnTo>
                  <a:pt x="106" y="78"/>
                </a:lnTo>
                <a:lnTo>
                  <a:pt x="121" y="92"/>
                </a:lnTo>
                <a:lnTo>
                  <a:pt x="136" y="105"/>
                </a:lnTo>
                <a:lnTo>
                  <a:pt x="152" y="117"/>
                </a:lnTo>
                <a:lnTo>
                  <a:pt x="167" y="129"/>
                </a:lnTo>
                <a:lnTo>
                  <a:pt x="183" y="141"/>
                </a:lnTo>
                <a:lnTo>
                  <a:pt x="233" y="165"/>
                </a:lnTo>
                <a:lnTo>
                  <a:pt x="233" y="184"/>
                </a:lnTo>
                <a:lnTo>
                  <a:pt x="233" y="202"/>
                </a:lnTo>
                <a:lnTo>
                  <a:pt x="233" y="221"/>
                </a:lnTo>
                <a:lnTo>
                  <a:pt x="233" y="240"/>
                </a:lnTo>
                <a:lnTo>
                  <a:pt x="235" y="259"/>
                </a:lnTo>
                <a:lnTo>
                  <a:pt x="235" y="277"/>
                </a:lnTo>
                <a:lnTo>
                  <a:pt x="235" y="296"/>
                </a:lnTo>
                <a:lnTo>
                  <a:pt x="235" y="313"/>
                </a:lnTo>
                <a:lnTo>
                  <a:pt x="235" y="332"/>
                </a:lnTo>
                <a:lnTo>
                  <a:pt x="233" y="351"/>
                </a:lnTo>
                <a:lnTo>
                  <a:pt x="233" y="369"/>
                </a:lnTo>
                <a:lnTo>
                  <a:pt x="232" y="388"/>
                </a:lnTo>
                <a:lnTo>
                  <a:pt x="230" y="405"/>
                </a:lnTo>
                <a:lnTo>
                  <a:pt x="229" y="424"/>
                </a:lnTo>
                <a:lnTo>
                  <a:pt x="228" y="443"/>
                </a:lnTo>
                <a:lnTo>
                  <a:pt x="225" y="461"/>
                </a:lnTo>
                <a:lnTo>
                  <a:pt x="223" y="526"/>
                </a:lnTo>
                <a:lnTo>
                  <a:pt x="225" y="569"/>
                </a:lnTo>
                <a:lnTo>
                  <a:pt x="199" y="681"/>
                </a:lnTo>
                <a:lnTo>
                  <a:pt x="198" y="683"/>
                </a:lnTo>
                <a:lnTo>
                  <a:pt x="187" y="690"/>
                </a:lnTo>
                <a:lnTo>
                  <a:pt x="184" y="690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7421" name="Freeform 11">
            <a:extLst>
              <a:ext uri="{FF2B5EF4-FFF2-40B4-BE49-F238E27FC236}">
                <a16:creationId xmlns:a16="http://schemas.microsoft.com/office/drawing/2014/main" id="{80A66940-86A6-4FA8-868E-27A1795BEBD7}"/>
              </a:ext>
            </a:extLst>
          </p:cNvPr>
          <p:cNvSpPr>
            <a:spLocks/>
          </p:cNvSpPr>
          <p:nvPr/>
        </p:nvSpPr>
        <p:spPr bwMode="auto">
          <a:xfrm>
            <a:off x="2057400" y="2028825"/>
            <a:ext cx="2592388" cy="2830513"/>
          </a:xfrm>
          <a:custGeom>
            <a:avLst/>
            <a:gdLst>
              <a:gd name="T0" fmla="*/ 2057401 w 1633"/>
              <a:gd name="T1" fmla="*/ 2651126 h 1783"/>
              <a:gd name="T2" fmla="*/ 2087563 w 1633"/>
              <a:gd name="T3" fmla="*/ 2527301 h 1783"/>
              <a:gd name="T4" fmla="*/ 2195513 w 1633"/>
              <a:gd name="T5" fmla="*/ 2401888 h 1783"/>
              <a:gd name="T6" fmla="*/ 2228851 w 1633"/>
              <a:gd name="T7" fmla="*/ 2216151 h 1783"/>
              <a:gd name="T8" fmla="*/ 2403476 w 1633"/>
              <a:gd name="T9" fmla="*/ 2346326 h 1783"/>
              <a:gd name="T10" fmla="*/ 2279651 w 1633"/>
              <a:gd name="T11" fmla="*/ 2216151 h 1783"/>
              <a:gd name="T12" fmla="*/ 2109788 w 1633"/>
              <a:gd name="T13" fmla="*/ 2366963 h 1783"/>
              <a:gd name="T14" fmla="*/ 1889126 w 1633"/>
              <a:gd name="T15" fmla="*/ 2608263 h 1783"/>
              <a:gd name="T16" fmla="*/ 1706563 w 1633"/>
              <a:gd name="T17" fmla="*/ 2746376 h 1783"/>
              <a:gd name="T18" fmla="*/ 1514475 w 1633"/>
              <a:gd name="T19" fmla="*/ 2784476 h 1783"/>
              <a:gd name="T20" fmla="*/ 1165225 w 1633"/>
              <a:gd name="T21" fmla="*/ 2728913 h 1783"/>
              <a:gd name="T22" fmla="*/ 896938 w 1633"/>
              <a:gd name="T23" fmla="*/ 2611438 h 1783"/>
              <a:gd name="T24" fmla="*/ 538163 w 1633"/>
              <a:gd name="T25" fmla="*/ 2351088 h 1783"/>
              <a:gd name="T26" fmla="*/ 403225 w 1633"/>
              <a:gd name="T27" fmla="*/ 2205038 h 1783"/>
              <a:gd name="T28" fmla="*/ 192088 w 1633"/>
              <a:gd name="T29" fmla="*/ 1874838 h 1783"/>
              <a:gd name="T30" fmla="*/ 0 w 1633"/>
              <a:gd name="T31" fmla="*/ 1982788 h 1783"/>
              <a:gd name="T32" fmla="*/ 98425 w 1633"/>
              <a:gd name="T33" fmla="*/ 1566863 h 1783"/>
              <a:gd name="T34" fmla="*/ 82550 w 1633"/>
              <a:gd name="T35" fmla="*/ 1314450 h 1783"/>
              <a:gd name="T36" fmla="*/ 127000 w 1633"/>
              <a:gd name="T37" fmla="*/ 1033463 h 1783"/>
              <a:gd name="T38" fmla="*/ 320675 w 1633"/>
              <a:gd name="T39" fmla="*/ 674688 h 1783"/>
              <a:gd name="T40" fmla="*/ 779463 w 1633"/>
              <a:gd name="T41" fmla="*/ 363538 h 1783"/>
              <a:gd name="T42" fmla="*/ 1081088 w 1633"/>
              <a:gd name="T43" fmla="*/ 284163 h 1783"/>
              <a:gd name="T44" fmla="*/ 1474788 w 1633"/>
              <a:gd name="T45" fmla="*/ 284163 h 1783"/>
              <a:gd name="T46" fmla="*/ 1789113 w 1633"/>
              <a:gd name="T47" fmla="*/ 347663 h 1783"/>
              <a:gd name="T48" fmla="*/ 2071688 w 1633"/>
              <a:gd name="T49" fmla="*/ 409575 h 1783"/>
              <a:gd name="T50" fmla="*/ 2160588 w 1633"/>
              <a:gd name="T51" fmla="*/ 76200 h 1783"/>
              <a:gd name="T52" fmla="*/ 2105026 w 1633"/>
              <a:gd name="T53" fmla="*/ 341313 h 1783"/>
              <a:gd name="T54" fmla="*/ 2184401 w 1633"/>
              <a:gd name="T55" fmla="*/ 620713 h 1783"/>
              <a:gd name="T56" fmla="*/ 2060576 w 1633"/>
              <a:gd name="T57" fmla="*/ 552450 h 1783"/>
              <a:gd name="T58" fmla="*/ 1968501 w 1633"/>
              <a:gd name="T59" fmla="*/ 490538 h 1783"/>
              <a:gd name="T60" fmla="*/ 1830388 w 1633"/>
              <a:gd name="T61" fmla="*/ 452438 h 1783"/>
              <a:gd name="T62" fmla="*/ 1752601 w 1633"/>
              <a:gd name="T63" fmla="*/ 422275 h 1783"/>
              <a:gd name="T64" fmla="*/ 1577975 w 1633"/>
              <a:gd name="T65" fmla="*/ 382588 h 1783"/>
              <a:gd name="T66" fmla="*/ 1323975 w 1633"/>
              <a:gd name="T67" fmla="*/ 352425 h 1783"/>
              <a:gd name="T68" fmla="*/ 1009650 w 1633"/>
              <a:gd name="T69" fmla="*/ 387350 h 1783"/>
              <a:gd name="T70" fmla="*/ 630238 w 1633"/>
              <a:gd name="T71" fmla="*/ 566738 h 1783"/>
              <a:gd name="T72" fmla="*/ 293688 w 1633"/>
              <a:gd name="T73" fmla="*/ 1039813 h 1783"/>
              <a:gd name="T74" fmla="*/ 242888 w 1633"/>
              <a:gd name="T75" fmla="*/ 1398588 h 1783"/>
              <a:gd name="T76" fmla="*/ 280988 w 1633"/>
              <a:gd name="T77" fmla="*/ 1639888 h 1783"/>
              <a:gd name="T78" fmla="*/ 327025 w 1633"/>
              <a:gd name="T79" fmla="*/ 1743076 h 1783"/>
              <a:gd name="T80" fmla="*/ 525463 w 1633"/>
              <a:gd name="T81" fmla="*/ 2047876 h 1783"/>
              <a:gd name="T82" fmla="*/ 703263 w 1633"/>
              <a:gd name="T83" fmla="*/ 2224088 h 1783"/>
              <a:gd name="T84" fmla="*/ 974725 w 1633"/>
              <a:gd name="T85" fmla="*/ 2420938 h 1783"/>
              <a:gd name="T86" fmla="*/ 1241425 w 1633"/>
              <a:gd name="T87" fmla="*/ 2527301 h 1783"/>
              <a:gd name="T88" fmla="*/ 1423988 w 1633"/>
              <a:gd name="T89" fmla="*/ 2566988 h 1783"/>
              <a:gd name="T90" fmla="*/ 1628776 w 1633"/>
              <a:gd name="T91" fmla="*/ 2578101 h 1783"/>
              <a:gd name="T92" fmla="*/ 1816101 w 1633"/>
              <a:gd name="T93" fmla="*/ 2528888 h 1783"/>
              <a:gd name="T94" fmla="*/ 1901826 w 1633"/>
              <a:gd name="T95" fmla="*/ 2465388 h 1783"/>
              <a:gd name="T96" fmla="*/ 1900238 w 1633"/>
              <a:gd name="T97" fmla="*/ 2362201 h 1783"/>
              <a:gd name="T98" fmla="*/ 1919288 w 1633"/>
              <a:gd name="T99" fmla="*/ 2116138 h 1783"/>
              <a:gd name="T100" fmla="*/ 2028826 w 1633"/>
              <a:gd name="T101" fmla="*/ 2239963 h 1783"/>
              <a:gd name="T102" fmla="*/ 2168526 w 1633"/>
              <a:gd name="T103" fmla="*/ 2162176 h 1783"/>
              <a:gd name="T104" fmla="*/ 2543176 w 1633"/>
              <a:gd name="T105" fmla="*/ 2066926 h 1783"/>
              <a:gd name="T106" fmla="*/ 2549526 w 1633"/>
              <a:gd name="T107" fmla="*/ 2062163 h 1783"/>
              <a:gd name="T108" fmla="*/ 2503488 w 1633"/>
              <a:gd name="T109" fmla="*/ 2274888 h 1783"/>
              <a:gd name="T110" fmla="*/ 2466976 w 1633"/>
              <a:gd name="T111" fmla="*/ 2443163 h 1783"/>
              <a:gd name="T112" fmla="*/ 2193926 w 1633"/>
              <a:gd name="T113" fmla="*/ 2466976 h 1783"/>
              <a:gd name="T114" fmla="*/ 2178051 w 1633"/>
              <a:gd name="T115" fmla="*/ 2627313 h 1783"/>
              <a:gd name="T116" fmla="*/ 2284413 w 1633"/>
              <a:gd name="T117" fmla="*/ 2689226 h 1783"/>
              <a:gd name="T118" fmla="*/ 2278063 w 1633"/>
              <a:gd name="T119" fmla="*/ 2830513 h 1783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633"/>
              <a:gd name="T181" fmla="*/ 0 h 1783"/>
              <a:gd name="T182" fmla="*/ 1633 w 1633"/>
              <a:gd name="T183" fmla="*/ 1783 h 1783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633" h="1783">
                <a:moveTo>
                  <a:pt x="1434" y="1783"/>
                </a:moveTo>
                <a:lnTo>
                  <a:pt x="1397" y="1777"/>
                </a:lnTo>
                <a:lnTo>
                  <a:pt x="1386" y="1769"/>
                </a:lnTo>
                <a:lnTo>
                  <a:pt x="1326" y="1737"/>
                </a:lnTo>
                <a:lnTo>
                  <a:pt x="1301" y="1694"/>
                </a:lnTo>
                <a:lnTo>
                  <a:pt x="1298" y="1682"/>
                </a:lnTo>
                <a:lnTo>
                  <a:pt x="1296" y="1670"/>
                </a:lnTo>
                <a:lnTo>
                  <a:pt x="1296" y="1660"/>
                </a:lnTo>
                <a:lnTo>
                  <a:pt x="1296" y="1648"/>
                </a:lnTo>
                <a:lnTo>
                  <a:pt x="1298" y="1638"/>
                </a:lnTo>
                <a:lnTo>
                  <a:pt x="1301" y="1627"/>
                </a:lnTo>
                <a:lnTo>
                  <a:pt x="1303" y="1617"/>
                </a:lnTo>
                <a:lnTo>
                  <a:pt x="1308" y="1607"/>
                </a:lnTo>
                <a:lnTo>
                  <a:pt x="1315" y="1592"/>
                </a:lnTo>
                <a:lnTo>
                  <a:pt x="1322" y="1576"/>
                </a:lnTo>
                <a:lnTo>
                  <a:pt x="1330" y="1564"/>
                </a:lnTo>
                <a:lnTo>
                  <a:pt x="1340" y="1551"/>
                </a:lnTo>
                <a:lnTo>
                  <a:pt x="1350" y="1541"/>
                </a:lnTo>
                <a:lnTo>
                  <a:pt x="1361" y="1530"/>
                </a:lnTo>
                <a:lnTo>
                  <a:pt x="1372" y="1520"/>
                </a:lnTo>
                <a:lnTo>
                  <a:pt x="1383" y="1513"/>
                </a:lnTo>
                <a:lnTo>
                  <a:pt x="1400" y="1491"/>
                </a:lnTo>
                <a:lnTo>
                  <a:pt x="1397" y="1474"/>
                </a:lnTo>
                <a:lnTo>
                  <a:pt x="1393" y="1469"/>
                </a:lnTo>
                <a:lnTo>
                  <a:pt x="1389" y="1440"/>
                </a:lnTo>
                <a:lnTo>
                  <a:pt x="1386" y="1423"/>
                </a:lnTo>
                <a:lnTo>
                  <a:pt x="1400" y="1404"/>
                </a:lnTo>
                <a:lnTo>
                  <a:pt x="1404" y="1396"/>
                </a:lnTo>
                <a:lnTo>
                  <a:pt x="1438" y="1406"/>
                </a:lnTo>
                <a:lnTo>
                  <a:pt x="1451" y="1433"/>
                </a:lnTo>
                <a:lnTo>
                  <a:pt x="1474" y="1457"/>
                </a:lnTo>
                <a:lnTo>
                  <a:pt x="1484" y="1467"/>
                </a:lnTo>
                <a:lnTo>
                  <a:pt x="1494" y="1472"/>
                </a:lnTo>
                <a:lnTo>
                  <a:pt x="1504" y="1476"/>
                </a:lnTo>
                <a:lnTo>
                  <a:pt x="1514" y="1478"/>
                </a:lnTo>
                <a:lnTo>
                  <a:pt x="1515" y="1476"/>
                </a:lnTo>
                <a:lnTo>
                  <a:pt x="1516" y="1474"/>
                </a:lnTo>
                <a:lnTo>
                  <a:pt x="1480" y="1423"/>
                </a:lnTo>
                <a:lnTo>
                  <a:pt x="1456" y="1404"/>
                </a:lnTo>
                <a:lnTo>
                  <a:pt x="1436" y="1396"/>
                </a:lnTo>
                <a:lnTo>
                  <a:pt x="1403" y="1392"/>
                </a:lnTo>
                <a:lnTo>
                  <a:pt x="1375" y="1423"/>
                </a:lnTo>
                <a:lnTo>
                  <a:pt x="1352" y="1464"/>
                </a:lnTo>
                <a:lnTo>
                  <a:pt x="1350" y="1472"/>
                </a:lnTo>
                <a:lnTo>
                  <a:pt x="1345" y="1479"/>
                </a:lnTo>
                <a:lnTo>
                  <a:pt x="1337" y="1486"/>
                </a:lnTo>
                <a:lnTo>
                  <a:pt x="1329" y="1491"/>
                </a:lnTo>
                <a:lnTo>
                  <a:pt x="1315" y="1508"/>
                </a:lnTo>
                <a:lnTo>
                  <a:pt x="1250" y="1524"/>
                </a:lnTo>
                <a:lnTo>
                  <a:pt x="1221" y="1581"/>
                </a:lnTo>
                <a:lnTo>
                  <a:pt x="1215" y="1599"/>
                </a:lnTo>
                <a:lnTo>
                  <a:pt x="1208" y="1614"/>
                </a:lnTo>
                <a:lnTo>
                  <a:pt x="1200" y="1627"/>
                </a:lnTo>
                <a:lnTo>
                  <a:pt x="1190" y="1643"/>
                </a:lnTo>
                <a:lnTo>
                  <a:pt x="1180" y="1656"/>
                </a:lnTo>
                <a:lnTo>
                  <a:pt x="1169" y="1668"/>
                </a:lnTo>
                <a:lnTo>
                  <a:pt x="1156" y="1682"/>
                </a:lnTo>
                <a:lnTo>
                  <a:pt x="1144" y="1694"/>
                </a:lnTo>
                <a:lnTo>
                  <a:pt x="1135" y="1699"/>
                </a:lnTo>
                <a:lnTo>
                  <a:pt x="1096" y="1726"/>
                </a:lnTo>
                <a:lnTo>
                  <a:pt x="1075" y="1730"/>
                </a:lnTo>
                <a:lnTo>
                  <a:pt x="1057" y="1735"/>
                </a:lnTo>
                <a:lnTo>
                  <a:pt x="1040" y="1740"/>
                </a:lnTo>
                <a:lnTo>
                  <a:pt x="1022" y="1745"/>
                </a:lnTo>
                <a:lnTo>
                  <a:pt x="1005" y="1747"/>
                </a:lnTo>
                <a:lnTo>
                  <a:pt x="988" y="1750"/>
                </a:lnTo>
                <a:lnTo>
                  <a:pt x="971" y="1752"/>
                </a:lnTo>
                <a:lnTo>
                  <a:pt x="954" y="1754"/>
                </a:lnTo>
                <a:lnTo>
                  <a:pt x="938" y="1755"/>
                </a:lnTo>
                <a:lnTo>
                  <a:pt x="856" y="1747"/>
                </a:lnTo>
                <a:lnTo>
                  <a:pt x="832" y="1743"/>
                </a:lnTo>
                <a:lnTo>
                  <a:pt x="807" y="1738"/>
                </a:lnTo>
                <a:lnTo>
                  <a:pt x="783" y="1733"/>
                </a:lnTo>
                <a:lnTo>
                  <a:pt x="758" y="1726"/>
                </a:lnTo>
                <a:lnTo>
                  <a:pt x="734" y="1719"/>
                </a:lnTo>
                <a:lnTo>
                  <a:pt x="711" y="1711"/>
                </a:lnTo>
                <a:lnTo>
                  <a:pt x="685" y="1702"/>
                </a:lnTo>
                <a:lnTo>
                  <a:pt x="661" y="1692"/>
                </a:lnTo>
                <a:lnTo>
                  <a:pt x="638" y="1682"/>
                </a:lnTo>
                <a:lnTo>
                  <a:pt x="612" y="1670"/>
                </a:lnTo>
                <a:lnTo>
                  <a:pt x="589" y="1658"/>
                </a:lnTo>
                <a:lnTo>
                  <a:pt x="565" y="1645"/>
                </a:lnTo>
                <a:lnTo>
                  <a:pt x="540" y="1629"/>
                </a:lnTo>
                <a:lnTo>
                  <a:pt x="516" y="1616"/>
                </a:lnTo>
                <a:lnTo>
                  <a:pt x="491" y="1599"/>
                </a:lnTo>
                <a:lnTo>
                  <a:pt x="467" y="1581"/>
                </a:lnTo>
                <a:lnTo>
                  <a:pt x="387" y="1520"/>
                </a:lnTo>
                <a:lnTo>
                  <a:pt x="390" y="1520"/>
                </a:lnTo>
                <a:lnTo>
                  <a:pt x="339" y="1481"/>
                </a:lnTo>
                <a:lnTo>
                  <a:pt x="313" y="1454"/>
                </a:lnTo>
                <a:lnTo>
                  <a:pt x="293" y="1423"/>
                </a:lnTo>
                <a:lnTo>
                  <a:pt x="256" y="1389"/>
                </a:lnTo>
                <a:lnTo>
                  <a:pt x="255" y="1389"/>
                </a:lnTo>
                <a:lnTo>
                  <a:pt x="254" y="1389"/>
                </a:lnTo>
                <a:lnTo>
                  <a:pt x="226" y="1353"/>
                </a:lnTo>
                <a:lnTo>
                  <a:pt x="178" y="1287"/>
                </a:lnTo>
                <a:lnTo>
                  <a:pt x="177" y="1287"/>
                </a:lnTo>
                <a:lnTo>
                  <a:pt x="175" y="1287"/>
                </a:lnTo>
                <a:lnTo>
                  <a:pt x="121" y="1181"/>
                </a:lnTo>
                <a:lnTo>
                  <a:pt x="121" y="1179"/>
                </a:lnTo>
                <a:lnTo>
                  <a:pt x="121" y="1178"/>
                </a:lnTo>
                <a:lnTo>
                  <a:pt x="21" y="1246"/>
                </a:lnTo>
                <a:lnTo>
                  <a:pt x="15" y="1253"/>
                </a:lnTo>
                <a:lnTo>
                  <a:pt x="0" y="1249"/>
                </a:lnTo>
                <a:lnTo>
                  <a:pt x="17" y="1212"/>
                </a:lnTo>
                <a:lnTo>
                  <a:pt x="98" y="1135"/>
                </a:lnTo>
                <a:lnTo>
                  <a:pt x="85" y="1087"/>
                </a:lnTo>
                <a:lnTo>
                  <a:pt x="77" y="1064"/>
                </a:lnTo>
                <a:lnTo>
                  <a:pt x="69" y="1016"/>
                </a:lnTo>
                <a:lnTo>
                  <a:pt x="64" y="1011"/>
                </a:lnTo>
                <a:lnTo>
                  <a:pt x="62" y="987"/>
                </a:lnTo>
                <a:lnTo>
                  <a:pt x="59" y="965"/>
                </a:lnTo>
                <a:lnTo>
                  <a:pt x="56" y="941"/>
                </a:lnTo>
                <a:lnTo>
                  <a:pt x="55" y="919"/>
                </a:lnTo>
                <a:lnTo>
                  <a:pt x="53" y="895"/>
                </a:lnTo>
                <a:lnTo>
                  <a:pt x="52" y="873"/>
                </a:lnTo>
                <a:lnTo>
                  <a:pt x="52" y="851"/>
                </a:lnTo>
                <a:lnTo>
                  <a:pt x="52" y="828"/>
                </a:lnTo>
                <a:lnTo>
                  <a:pt x="53" y="801"/>
                </a:lnTo>
                <a:lnTo>
                  <a:pt x="56" y="776"/>
                </a:lnTo>
                <a:lnTo>
                  <a:pt x="59" y="750"/>
                </a:lnTo>
                <a:lnTo>
                  <a:pt x="63" y="726"/>
                </a:lnTo>
                <a:lnTo>
                  <a:pt x="67" y="701"/>
                </a:lnTo>
                <a:lnTo>
                  <a:pt x="73" y="677"/>
                </a:lnTo>
                <a:lnTo>
                  <a:pt x="80" y="651"/>
                </a:lnTo>
                <a:lnTo>
                  <a:pt x="87" y="626"/>
                </a:lnTo>
                <a:lnTo>
                  <a:pt x="142" y="508"/>
                </a:lnTo>
                <a:lnTo>
                  <a:pt x="151" y="491"/>
                </a:lnTo>
                <a:lnTo>
                  <a:pt x="163" y="472"/>
                </a:lnTo>
                <a:lnTo>
                  <a:pt x="175" y="457"/>
                </a:lnTo>
                <a:lnTo>
                  <a:pt x="189" y="440"/>
                </a:lnTo>
                <a:lnTo>
                  <a:pt x="202" y="425"/>
                </a:lnTo>
                <a:lnTo>
                  <a:pt x="217" y="409"/>
                </a:lnTo>
                <a:lnTo>
                  <a:pt x="231" y="396"/>
                </a:lnTo>
                <a:lnTo>
                  <a:pt x="245" y="382"/>
                </a:lnTo>
                <a:lnTo>
                  <a:pt x="335" y="312"/>
                </a:lnTo>
                <a:lnTo>
                  <a:pt x="455" y="241"/>
                </a:lnTo>
                <a:lnTo>
                  <a:pt x="481" y="230"/>
                </a:lnTo>
                <a:lnTo>
                  <a:pt x="491" y="229"/>
                </a:lnTo>
                <a:lnTo>
                  <a:pt x="517" y="219"/>
                </a:lnTo>
                <a:lnTo>
                  <a:pt x="545" y="208"/>
                </a:lnTo>
                <a:lnTo>
                  <a:pt x="572" y="201"/>
                </a:lnTo>
                <a:lnTo>
                  <a:pt x="600" y="195"/>
                </a:lnTo>
                <a:lnTo>
                  <a:pt x="626" y="188"/>
                </a:lnTo>
                <a:lnTo>
                  <a:pt x="654" y="183"/>
                </a:lnTo>
                <a:lnTo>
                  <a:pt x="681" y="179"/>
                </a:lnTo>
                <a:lnTo>
                  <a:pt x="708" y="174"/>
                </a:lnTo>
                <a:lnTo>
                  <a:pt x="760" y="174"/>
                </a:lnTo>
                <a:lnTo>
                  <a:pt x="800" y="178"/>
                </a:lnTo>
                <a:lnTo>
                  <a:pt x="845" y="174"/>
                </a:lnTo>
                <a:lnTo>
                  <a:pt x="873" y="176"/>
                </a:lnTo>
                <a:lnTo>
                  <a:pt x="901" y="178"/>
                </a:lnTo>
                <a:lnTo>
                  <a:pt x="929" y="179"/>
                </a:lnTo>
                <a:lnTo>
                  <a:pt x="957" y="184"/>
                </a:lnTo>
                <a:lnTo>
                  <a:pt x="985" y="188"/>
                </a:lnTo>
                <a:lnTo>
                  <a:pt x="1013" y="193"/>
                </a:lnTo>
                <a:lnTo>
                  <a:pt x="1043" y="198"/>
                </a:lnTo>
                <a:lnTo>
                  <a:pt x="1071" y="205"/>
                </a:lnTo>
                <a:lnTo>
                  <a:pt x="1099" y="212"/>
                </a:lnTo>
                <a:lnTo>
                  <a:pt x="1127" y="219"/>
                </a:lnTo>
                <a:lnTo>
                  <a:pt x="1155" y="225"/>
                </a:lnTo>
                <a:lnTo>
                  <a:pt x="1184" y="232"/>
                </a:lnTo>
                <a:lnTo>
                  <a:pt x="1212" y="241"/>
                </a:lnTo>
                <a:lnTo>
                  <a:pt x="1240" y="249"/>
                </a:lnTo>
                <a:lnTo>
                  <a:pt x="1270" y="256"/>
                </a:lnTo>
                <a:lnTo>
                  <a:pt x="1298" y="265"/>
                </a:lnTo>
                <a:lnTo>
                  <a:pt x="1305" y="258"/>
                </a:lnTo>
                <a:lnTo>
                  <a:pt x="1257" y="244"/>
                </a:lnTo>
                <a:lnTo>
                  <a:pt x="1273" y="150"/>
                </a:lnTo>
                <a:lnTo>
                  <a:pt x="1326" y="46"/>
                </a:lnTo>
                <a:lnTo>
                  <a:pt x="1358" y="0"/>
                </a:lnTo>
                <a:lnTo>
                  <a:pt x="1359" y="16"/>
                </a:lnTo>
                <a:lnTo>
                  <a:pt x="1361" y="33"/>
                </a:lnTo>
                <a:lnTo>
                  <a:pt x="1361" y="48"/>
                </a:lnTo>
                <a:lnTo>
                  <a:pt x="1361" y="63"/>
                </a:lnTo>
                <a:lnTo>
                  <a:pt x="1358" y="79"/>
                </a:lnTo>
                <a:lnTo>
                  <a:pt x="1357" y="94"/>
                </a:lnTo>
                <a:lnTo>
                  <a:pt x="1354" y="108"/>
                </a:lnTo>
                <a:lnTo>
                  <a:pt x="1350" y="123"/>
                </a:lnTo>
                <a:lnTo>
                  <a:pt x="1306" y="178"/>
                </a:lnTo>
                <a:lnTo>
                  <a:pt x="1326" y="215"/>
                </a:lnTo>
                <a:lnTo>
                  <a:pt x="1366" y="276"/>
                </a:lnTo>
                <a:lnTo>
                  <a:pt x="1369" y="293"/>
                </a:lnTo>
                <a:lnTo>
                  <a:pt x="1372" y="311"/>
                </a:lnTo>
                <a:lnTo>
                  <a:pt x="1373" y="329"/>
                </a:lnTo>
                <a:lnTo>
                  <a:pt x="1375" y="350"/>
                </a:lnTo>
                <a:lnTo>
                  <a:pt x="1375" y="370"/>
                </a:lnTo>
                <a:lnTo>
                  <a:pt x="1376" y="391"/>
                </a:lnTo>
                <a:lnTo>
                  <a:pt x="1378" y="411"/>
                </a:lnTo>
                <a:lnTo>
                  <a:pt x="1379" y="431"/>
                </a:lnTo>
                <a:lnTo>
                  <a:pt x="1333" y="389"/>
                </a:lnTo>
                <a:lnTo>
                  <a:pt x="1329" y="379"/>
                </a:lnTo>
                <a:lnTo>
                  <a:pt x="1303" y="355"/>
                </a:lnTo>
                <a:lnTo>
                  <a:pt x="1301" y="350"/>
                </a:lnTo>
                <a:lnTo>
                  <a:pt x="1298" y="348"/>
                </a:lnTo>
                <a:lnTo>
                  <a:pt x="1295" y="346"/>
                </a:lnTo>
                <a:lnTo>
                  <a:pt x="1291" y="343"/>
                </a:lnTo>
                <a:lnTo>
                  <a:pt x="1284" y="341"/>
                </a:lnTo>
                <a:lnTo>
                  <a:pt x="1275" y="334"/>
                </a:lnTo>
                <a:lnTo>
                  <a:pt x="1266" y="326"/>
                </a:lnTo>
                <a:lnTo>
                  <a:pt x="1253" y="312"/>
                </a:lnTo>
                <a:lnTo>
                  <a:pt x="1240" y="309"/>
                </a:lnTo>
                <a:lnTo>
                  <a:pt x="1229" y="305"/>
                </a:lnTo>
                <a:lnTo>
                  <a:pt x="1216" y="300"/>
                </a:lnTo>
                <a:lnTo>
                  <a:pt x="1204" y="295"/>
                </a:lnTo>
                <a:lnTo>
                  <a:pt x="1191" y="292"/>
                </a:lnTo>
                <a:lnTo>
                  <a:pt x="1179" y="288"/>
                </a:lnTo>
                <a:lnTo>
                  <a:pt x="1166" y="287"/>
                </a:lnTo>
                <a:lnTo>
                  <a:pt x="1153" y="285"/>
                </a:lnTo>
                <a:lnTo>
                  <a:pt x="1152" y="283"/>
                </a:lnTo>
                <a:lnTo>
                  <a:pt x="1152" y="282"/>
                </a:lnTo>
                <a:lnTo>
                  <a:pt x="1137" y="276"/>
                </a:lnTo>
                <a:lnTo>
                  <a:pt x="1120" y="271"/>
                </a:lnTo>
                <a:lnTo>
                  <a:pt x="1104" y="266"/>
                </a:lnTo>
                <a:lnTo>
                  <a:pt x="1089" y="261"/>
                </a:lnTo>
                <a:lnTo>
                  <a:pt x="1074" y="258"/>
                </a:lnTo>
                <a:lnTo>
                  <a:pt x="1057" y="254"/>
                </a:lnTo>
                <a:lnTo>
                  <a:pt x="1041" y="251"/>
                </a:lnTo>
                <a:lnTo>
                  <a:pt x="1026" y="246"/>
                </a:lnTo>
                <a:lnTo>
                  <a:pt x="1010" y="244"/>
                </a:lnTo>
                <a:lnTo>
                  <a:pt x="994" y="241"/>
                </a:lnTo>
                <a:lnTo>
                  <a:pt x="978" y="237"/>
                </a:lnTo>
                <a:lnTo>
                  <a:pt x="963" y="234"/>
                </a:lnTo>
                <a:lnTo>
                  <a:pt x="947" y="230"/>
                </a:lnTo>
                <a:lnTo>
                  <a:pt x="932" y="229"/>
                </a:lnTo>
                <a:lnTo>
                  <a:pt x="917" y="225"/>
                </a:lnTo>
                <a:lnTo>
                  <a:pt x="901" y="222"/>
                </a:lnTo>
                <a:lnTo>
                  <a:pt x="834" y="222"/>
                </a:lnTo>
                <a:lnTo>
                  <a:pt x="823" y="222"/>
                </a:lnTo>
                <a:lnTo>
                  <a:pt x="718" y="229"/>
                </a:lnTo>
                <a:lnTo>
                  <a:pt x="701" y="229"/>
                </a:lnTo>
                <a:lnTo>
                  <a:pt x="638" y="241"/>
                </a:lnTo>
                <a:lnTo>
                  <a:pt x="636" y="242"/>
                </a:lnTo>
                <a:lnTo>
                  <a:pt x="636" y="244"/>
                </a:lnTo>
                <a:lnTo>
                  <a:pt x="622" y="244"/>
                </a:lnTo>
                <a:lnTo>
                  <a:pt x="611" y="247"/>
                </a:lnTo>
                <a:lnTo>
                  <a:pt x="584" y="256"/>
                </a:lnTo>
                <a:lnTo>
                  <a:pt x="575" y="258"/>
                </a:lnTo>
                <a:lnTo>
                  <a:pt x="467" y="316"/>
                </a:lnTo>
                <a:lnTo>
                  <a:pt x="397" y="357"/>
                </a:lnTo>
                <a:lnTo>
                  <a:pt x="346" y="399"/>
                </a:lnTo>
                <a:lnTo>
                  <a:pt x="329" y="416"/>
                </a:lnTo>
                <a:lnTo>
                  <a:pt x="259" y="510"/>
                </a:lnTo>
                <a:lnTo>
                  <a:pt x="220" y="564"/>
                </a:lnTo>
                <a:lnTo>
                  <a:pt x="206" y="595"/>
                </a:lnTo>
                <a:lnTo>
                  <a:pt x="193" y="624"/>
                </a:lnTo>
                <a:lnTo>
                  <a:pt x="185" y="655"/>
                </a:lnTo>
                <a:lnTo>
                  <a:pt x="177" y="684"/>
                </a:lnTo>
                <a:lnTo>
                  <a:pt x="171" y="714"/>
                </a:lnTo>
                <a:lnTo>
                  <a:pt x="167" y="745"/>
                </a:lnTo>
                <a:lnTo>
                  <a:pt x="163" y="774"/>
                </a:lnTo>
                <a:lnTo>
                  <a:pt x="158" y="805"/>
                </a:lnTo>
                <a:lnTo>
                  <a:pt x="156" y="834"/>
                </a:lnTo>
                <a:lnTo>
                  <a:pt x="153" y="881"/>
                </a:lnTo>
                <a:lnTo>
                  <a:pt x="156" y="922"/>
                </a:lnTo>
                <a:lnTo>
                  <a:pt x="182" y="1035"/>
                </a:lnTo>
                <a:lnTo>
                  <a:pt x="177" y="1033"/>
                </a:lnTo>
                <a:lnTo>
                  <a:pt x="151" y="1072"/>
                </a:lnTo>
                <a:lnTo>
                  <a:pt x="153" y="1072"/>
                </a:lnTo>
                <a:lnTo>
                  <a:pt x="157" y="1070"/>
                </a:lnTo>
                <a:lnTo>
                  <a:pt x="161" y="1070"/>
                </a:lnTo>
                <a:lnTo>
                  <a:pt x="163" y="1070"/>
                </a:lnTo>
                <a:lnTo>
                  <a:pt x="174" y="1118"/>
                </a:lnTo>
                <a:lnTo>
                  <a:pt x="206" y="1098"/>
                </a:lnTo>
                <a:lnTo>
                  <a:pt x="255" y="1181"/>
                </a:lnTo>
                <a:lnTo>
                  <a:pt x="263" y="1195"/>
                </a:lnTo>
                <a:lnTo>
                  <a:pt x="284" y="1222"/>
                </a:lnTo>
                <a:lnTo>
                  <a:pt x="299" y="1246"/>
                </a:lnTo>
                <a:lnTo>
                  <a:pt x="314" y="1266"/>
                </a:lnTo>
                <a:lnTo>
                  <a:pt x="321" y="1278"/>
                </a:lnTo>
                <a:lnTo>
                  <a:pt x="331" y="1290"/>
                </a:lnTo>
                <a:lnTo>
                  <a:pt x="343" y="1304"/>
                </a:lnTo>
                <a:lnTo>
                  <a:pt x="356" y="1317"/>
                </a:lnTo>
                <a:lnTo>
                  <a:pt x="369" y="1331"/>
                </a:lnTo>
                <a:lnTo>
                  <a:pt x="383" y="1345"/>
                </a:lnTo>
                <a:lnTo>
                  <a:pt x="395" y="1358"/>
                </a:lnTo>
                <a:lnTo>
                  <a:pt x="408" y="1372"/>
                </a:lnTo>
                <a:lnTo>
                  <a:pt x="443" y="1401"/>
                </a:lnTo>
                <a:lnTo>
                  <a:pt x="465" y="1423"/>
                </a:lnTo>
                <a:lnTo>
                  <a:pt x="489" y="1442"/>
                </a:lnTo>
                <a:lnTo>
                  <a:pt x="513" y="1461"/>
                </a:lnTo>
                <a:lnTo>
                  <a:pt x="538" y="1478"/>
                </a:lnTo>
                <a:lnTo>
                  <a:pt x="563" y="1493"/>
                </a:lnTo>
                <a:lnTo>
                  <a:pt x="589" y="1510"/>
                </a:lnTo>
                <a:lnTo>
                  <a:pt x="614" y="1525"/>
                </a:lnTo>
                <a:lnTo>
                  <a:pt x="638" y="1541"/>
                </a:lnTo>
                <a:lnTo>
                  <a:pt x="698" y="1564"/>
                </a:lnTo>
                <a:lnTo>
                  <a:pt x="715" y="1570"/>
                </a:lnTo>
                <a:lnTo>
                  <a:pt x="732" y="1576"/>
                </a:lnTo>
                <a:lnTo>
                  <a:pt x="748" y="1581"/>
                </a:lnTo>
                <a:lnTo>
                  <a:pt x="765" y="1587"/>
                </a:lnTo>
                <a:lnTo>
                  <a:pt x="782" y="1592"/>
                </a:lnTo>
                <a:lnTo>
                  <a:pt x="797" y="1595"/>
                </a:lnTo>
                <a:lnTo>
                  <a:pt x="814" y="1600"/>
                </a:lnTo>
                <a:lnTo>
                  <a:pt x="831" y="1604"/>
                </a:lnTo>
                <a:lnTo>
                  <a:pt x="848" y="1609"/>
                </a:lnTo>
                <a:lnTo>
                  <a:pt x="865" y="1612"/>
                </a:lnTo>
                <a:lnTo>
                  <a:pt x="880" y="1616"/>
                </a:lnTo>
                <a:lnTo>
                  <a:pt x="897" y="1617"/>
                </a:lnTo>
                <a:lnTo>
                  <a:pt x="914" y="1621"/>
                </a:lnTo>
                <a:lnTo>
                  <a:pt x="931" y="1622"/>
                </a:lnTo>
                <a:lnTo>
                  <a:pt x="947" y="1624"/>
                </a:lnTo>
                <a:lnTo>
                  <a:pt x="964" y="1626"/>
                </a:lnTo>
                <a:lnTo>
                  <a:pt x="992" y="1626"/>
                </a:lnTo>
                <a:lnTo>
                  <a:pt x="1009" y="1626"/>
                </a:lnTo>
                <a:lnTo>
                  <a:pt x="1026" y="1624"/>
                </a:lnTo>
                <a:lnTo>
                  <a:pt x="1043" y="1622"/>
                </a:lnTo>
                <a:lnTo>
                  <a:pt x="1060" y="1621"/>
                </a:lnTo>
                <a:lnTo>
                  <a:pt x="1076" y="1617"/>
                </a:lnTo>
                <a:lnTo>
                  <a:pt x="1093" y="1614"/>
                </a:lnTo>
                <a:lnTo>
                  <a:pt x="1111" y="1609"/>
                </a:lnTo>
                <a:lnTo>
                  <a:pt x="1128" y="1602"/>
                </a:lnTo>
                <a:lnTo>
                  <a:pt x="1144" y="1593"/>
                </a:lnTo>
                <a:lnTo>
                  <a:pt x="1179" y="1571"/>
                </a:lnTo>
                <a:lnTo>
                  <a:pt x="1187" y="1564"/>
                </a:lnTo>
                <a:lnTo>
                  <a:pt x="1188" y="1561"/>
                </a:lnTo>
                <a:lnTo>
                  <a:pt x="1190" y="1559"/>
                </a:lnTo>
                <a:lnTo>
                  <a:pt x="1198" y="1553"/>
                </a:lnTo>
                <a:lnTo>
                  <a:pt x="1200" y="1542"/>
                </a:lnTo>
                <a:lnTo>
                  <a:pt x="1200" y="1534"/>
                </a:lnTo>
                <a:lnTo>
                  <a:pt x="1200" y="1525"/>
                </a:lnTo>
                <a:lnTo>
                  <a:pt x="1200" y="1515"/>
                </a:lnTo>
                <a:lnTo>
                  <a:pt x="1200" y="1507"/>
                </a:lnTo>
                <a:lnTo>
                  <a:pt x="1198" y="1498"/>
                </a:lnTo>
                <a:lnTo>
                  <a:pt x="1197" y="1488"/>
                </a:lnTo>
                <a:lnTo>
                  <a:pt x="1194" y="1478"/>
                </a:lnTo>
                <a:lnTo>
                  <a:pt x="1179" y="1409"/>
                </a:lnTo>
                <a:lnTo>
                  <a:pt x="1179" y="1406"/>
                </a:lnTo>
                <a:lnTo>
                  <a:pt x="1183" y="1396"/>
                </a:lnTo>
                <a:lnTo>
                  <a:pt x="1194" y="1343"/>
                </a:lnTo>
                <a:lnTo>
                  <a:pt x="1208" y="1333"/>
                </a:lnTo>
                <a:lnTo>
                  <a:pt x="1209" y="1333"/>
                </a:lnTo>
                <a:lnTo>
                  <a:pt x="1229" y="1357"/>
                </a:lnTo>
                <a:lnTo>
                  <a:pt x="1264" y="1401"/>
                </a:lnTo>
                <a:lnTo>
                  <a:pt x="1264" y="1406"/>
                </a:lnTo>
                <a:lnTo>
                  <a:pt x="1278" y="1411"/>
                </a:lnTo>
                <a:lnTo>
                  <a:pt x="1291" y="1413"/>
                </a:lnTo>
                <a:lnTo>
                  <a:pt x="1305" y="1411"/>
                </a:lnTo>
                <a:lnTo>
                  <a:pt x="1317" y="1406"/>
                </a:lnTo>
                <a:lnTo>
                  <a:pt x="1330" y="1399"/>
                </a:lnTo>
                <a:lnTo>
                  <a:pt x="1343" y="1389"/>
                </a:lnTo>
                <a:lnTo>
                  <a:pt x="1355" y="1377"/>
                </a:lnTo>
                <a:lnTo>
                  <a:pt x="1366" y="1362"/>
                </a:lnTo>
                <a:lnTo>
                  <a:pt x="1378" y="1333"/>
                </a:lnTo>
                <a:lnTo>
                  <a:pt x="1389" y="1316"/>
                </a:lnTo>
                <a:lnTo>
                  <a:pt x="1414" y="1295"/>
                </a:lnTo>
                <a:lnTo>
                  <a:pt x="1462" y="1290"/>
                </a:lnTo>
                <a:lnTo>
                  <a:pt x="1480" y="1295"/>
                </a:lnTo>
                <a:lnTo>
                  <a:pt x="1582" y="1302"/>
                </a:lnTo>
                <a:lnTo>
                  <a:pt x="1602" y="1302"/>
                </a:lnTo>
                <a:lnTo>
                  <a:pt x="1603" y="1300"/>
                </a:lnTo>
                <a:lnTo>
                  <a:pt x="1605" y="1300"/>
                </a:lnTo>
                <a:lnTo>
                  <a:pt x="1606" y="1299"/>
                </a:lnTo>
                <a:lnTo>
                  <a:pt x="1633" y="1304"/>
                </a:lnTo>
                <a:lnTo>
                  <a:pt x="1633" y="1380"/>
                </a:lnTo>
                <a:lnTo>
                  <a:pt x="1565" y="1379"/>
                </a:lnTo>
                <a:lnTo>
                  <a:pt x="1570" y="1396"/>
                </a:lnTo>
                <a:lnTo>
                  <a:pt x="1574" y="1418"/>
                </a:lnTo>
                <a:lnTo>
                  <a:pt x="1577" y="1433"/>
                </a:lnTo>
                <a:lnTo>
                  <a:pt x="1578" y="1447"/>
                </a:lnTo>
                <a:lnTo>
                  <a:pt x="1578" y="1462"/>
                </a:lnTo>
                <a:lnTo>
                  <a:pt x="1577" y="1478"/>
                </a:lnTo>
                <a:lnTo>
                  <a:pt x="1574" y="1493"/>
                </a:lnTo>
                <a:lnTo>
                  <a:pt x="1568" y="1508"/>
                </a:lnTo>
                <a:lnTo>
                  <a:pt x="1563" y="1524"/>
                </a:lnTo>
                <a:lnTo>
                  <a:pt x="1554" y="1539"/>
                </a:lnTo>
                <a:lnTo>
                  <a:pt x="1526" y="1559"/>
                </a:lnTo>
                <a:lnTo>
                  <a:pt x="1500" y="1568"/>
                </a:lnTo>
                <a:lnTo>
                  <a:pt x="1445" y="1554"/>
                </a:lnTo>
                <a:lnTo>
                  <a:pt x="1417" y="1524"/>
                </a:lnTo>
                <a:lnTo>
                  <a:pt x="1406" y="1532"/>
                </a:lnTo>
                <a:lnTo>
                  <a:pt x="1393" y="1542"/>
                </a:lnTo>
                <a:lnTo>
                  <a:pt x="1382" y="1554"/>
                </a:lnTo>
                <a:lnTo>
                  <a:pt x="1373" y="1566"/>
                </a:lnTo>
                <a:lnTo>
                  <a:pt x="1365" y="1580"/>
                </a:lnTo>
                <a:lnTo>
                  <a:pt x="1359" y="1593"/>
                </a:lnTo>
                <a:lnTo>
                  <a:pt x="1357" y="1607"/>
                </a:lnTo>
                <a:lnTo>
                  <a:pt x="1358" y="1621"/>
                </a:lnTo>
                <a:lnTo>
                  <a:pt x="1364" y="1643"/>
                </a:lnTo>
                <a:lnTo>
                  <a:pt x="1372" y="1655"/>
                </a:lnTo>
                <a:lnTo>
                  <a:pt x="1380" y="1663"/>
                </a:lnTo>
                <a:lnTo>
                  <a:pt x="1390" y="1672"/>
                </a:lnTo>
                <a:lnTo>
                  <a:pt x="1400" y="1682"/>
                </a:lnTo>
                <a:lnTo>
                  <a:pt x="1410" y="1685"/>
                </a:lnTo>
                <a:lnTo>
                  <a:pt x="1420" y="1689"/>
                </a:lnTo>
                <a:lnTo>
                  <a:pt x="1429" y="1692"/>
                </a:lnTo>
                <a:lnTo>
                  <a:pt x="1439" y="1694"/>
                </a:lnTo>
                <a:lnTo>
                  <a:pt x="1449" y="1696"/>
                </a:lnTo>
                <a:lnTo>
                  <a:pt x="1459" y="1697"/>
                </a:lnTo>
                <a:lnTo>
                  <a:pt x="1470" y="1699"/>
                </a:lnTo>
                <a:lnTo>
                  <a:pt x="1480" y="1702"/>
                </a:lnTo>
                <a:lnTo>
                  <a:pt x="1472" y="1755"/>
                </a:lnTo>
                <a:lnTo>
                  <a:pt x="1458" y="1779"/>
                </a:lnTo>
                <a:lnTo>
                  <a:pt x="1435" y="1783"/>
                </a:lnTo>
                <a:lnTo>
                  <a:pt x="1434" y="1783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7422" name="Freeform 12">
            <a:extLst>
              <a:ext uri="{FF2B5EF4-FFF2-40B4-BE49-F238E27FC236}">
                <a16:creationId xmlns:a16="http://schemas.microsoft.com/office/drawing/2014/main" id="{8857AF02-69B9-4BA2-8746-C8E4DCE2B094}"/>
              </a:ext>
            </a:extLst>
          </p:cNvPr>
          <p:cNvSpPr>
            <a:spLocks/>
          </p:cNvSpPr>
          <p:nvPr/>
        </p:nvSpPr>
        <p:spPr bwMode="auto">
          <a:xfrm>
            <a:off x="3430588" y="4265613"/>
            <a:ext cx="511175" cy="206375"/>
          </a:xfrm>
          <a:custGeom>
            <a:avLst/>
            <a:gdLst>
              <a:gd name="T0" fmla="*/ 74612 w 322"/>
              <a:gd name="T1" fmla="*/ 206375 h 130"/>
              <a:gd name="T2" fmla="*/ 1588 w 322"/>
              <a:gd name="T3" fmla="*/ 195262 h 130"/>
              <a:gd name="T4" fmla="*/ 0 w 322"/>
              <a:gd name="T5" fmla="*/ 184150 h 130"/>
              <a:gd name="T6" fmla="*/ 1588 w 322"/>
              <a:gd name="T7" fmla="*/ 182562 h 130"/>
              <a:gd name="T8" fmla="*/ 6350 w 322"/>
              <a:gd name="T9" fmla="*/ 179387 h 130"/>
              <a:gd name="T10" fmla="*/ 12700 w 322"/>
              <a:gd name="T11" fmla="*/ 176212 h 130"/>
              <a:gd name="T12" fmla="*/ 71437 w 322"/>
              <a:gd name="T13" fmla="*/ 155575 h 130"/>
              <a:gd name="T14" fmla="*/ 312737 w 322"/>
              <a:gd name="T15" fmla="*/ 82550 h 130"/>
              <a:gd name="T16" fmla="*/ 331787 w 322"/>
              <a:gd name="T17" fmla="*/ 71437 h 130"/>
              <a:gd name="T18" fmla="*/ 366712 w 322"/>
              <a:gd name="T19" fmla="*/ 60325 h 130"/>
              <a:gd name="T20" fmla="*/ 442913 w 322"/>
              <a:gd name="T21" fmla="*/ 30162 h 130"/>
              <a:gd name="T22" fmla="*/ 455613 w 322"/>
              <a:gd name="T23" fmla="*/ 22225 h 130"/>
              <a:gd name="T24" fmla="*/ 488950 w 322"/>
              <a:gd name="T25" fmla="*/ 0 h 130"/>
              <a:gd name="T26" fmla="*/ 511175 w 322"/>
              <a:gd name="T27" fmla="*/ 106362 h 130"/>
              <a:gd name="T28" fmla="*/ 455613 w 322"/>
              <a:gd name="T29" fmla="*/ 130175 h 130"/>
              <a:gd name="T30" fmla="*/ 431800 w 322"/>
              <a:gd name="T31" fmla="*/ 141287 h 130"/>
              <a:gd name="T32" fmla="*/ 400050 w 322"/>
              <a:gd name="T33" fmla="*/ 155575 h 130"/>
              <a:gd name="T34" fmla="*/ 376237 w 322"/>
              <a:gd name="T35" fmla="*/ 157162 h 130"/>
              <a:gd name="T36" fmla="*/ 346075 w 322"/>
              <a:gd name="T37" fmla="*/ 163512 h 130"/>
              <a:gd name="T38" fmla="*/ 315912 w 322"/>
              <a:gd name="T39" fmla="*/ 171450 h 130"/>
              <a:gd name="T40" fmla="*/ 285750 w 322"/>
              <a:gd name="T41" fmla="*/ 179387 h 130"/>
              <a:gd name="T42" fmla="*/ 257175 w 322"/>
              <a:gd name="T43" fmla="*/ 187325 h 130"/>
              <a:gd name="T44" fmla="*/ 227013 w 322"/>
              <a:gd name="T45" fmla="*/ 192087 h 130"/>
              <a:gd name="T46" fmla="*/ 196850 w 322"/>
              <a:gd name="T47" fmla="*/ 198437 h 130"/>
              <a:gd name="T48" fmla="*/ 166687 w 322"/>
              <a:gd name="T49" fmla="*/ 200025 h 130"/>
              <a:gd name="T50" fmla="*/ 138112 w 322"/>
              <a:gd name="T51" fmla="*/ 200025 h 130"/>
              <a:gd name="T52" fmla="*/ 82550 w 322"/>
              <a:gd name="T53" fmla="*/ 206375 h 130"/>
              <a:gd name="T54" fmla="*/ 74612 w 322"/>
              <a:gd name="T55" fmla="*/ 206375 h 130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322"/>
              <a:gd name="T85" fmla="*/ 0 h 130"/>
              <a:gd name="T86" fmla="*/ 322 w 322"/>
              <a:gd name="T87" fmla="*/ 130 h 130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322" h="130">
                <a:moveTo>
                  <a:pt x="47" y="130"/>
                </a:moveTo>
                <a:lnTo>
                  <a:pt x="1" y="123"/>
                </a:lnTo>
                <a:lnTo>
                  <a:pt x="0" y="116"/>
                </a:lnTo>
                <a:lnTo>
                  <a:pt x="1" y="115"/>
                </a:lnTo>
                <a:lnTo>
                  <a:pt x="4" y="113"/>
                </a:lnTo>
                <a:lnTo>
                  <a:pt x="8" y="111"/>
                </a:lnTo>
                <a:lnTo>
                  <a:pt x="45" y="98"/>
                </a:lnTo>
                <a:lnTo>
                  <a:pt x="197" y="52"/>
                </a:lnTo>
                <a:lnTo>
                  <a:pt x="209" y="45"/>
                </a:lnTo>
                <a:lnTo>
                  <a:pt x="231" y="38"/>
                </a:lnTo>
                <a:lnTo>
                  <a:pt x="279" y="19"/>
                </a:lnTo>
                <a:lnTo>
                  <a:pt x="287" y="14"/>
                </a:lnTo>
                <a:lnTo>
                  <a:pt x="308" y="0"/>
                </a:lnTo>
                <a:lnTo>
                  <a:pt x="322" y="67"/>
                </a:lnTo>
                <a:lnTo>
                  <a:pt x="287" y="82"/>
                </a:lnTo>
                <a:lnTo>
                  <a:pt x="272" y="89"/>
                </a:lnTo>
                <a:lnTo>
                  <a:pt x="252" y="98"/>
                </a:lnTo>
                <a:lnTo>
                  <a:pt x="237" y="99"/>
                </a:lnTo>
                <a:lnTo>
                  <a:pt x="218" y="103"/>
                </a:lnTo>
                <a:lnTo>
                  <a:pt x="199" y="108"/>
                </a:lnTo>
                <a:lnTo>
                  <a:pt x="180" y="113"/>
                </a:lnTo>
                <a:lnTo>
                  <a:pt x="162" y="118"/>
                </a:lnTo>
                <a:lnTo>
                  <a:pt x="143" y="121"/>
                </a:lnTo>
                <a:lnTo>
                  <a:pt x="124" y="125"/>
                </a:lnTo>
                <a:lnTo>
                  <a:pt x="105" y="126"/>
                </a:lnTo>
                <a:lnTo>
                  <a:pt x="87" y="126"/>
                </a:lnTo>
                <a:lnTo>
                  <a:pt x="52" y="130"/>
                </a:lnTo>
                <a:lnTo>
                  <a:pt x="47" y="130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7423" name="Freeform 13">
            <a:extLst>
              <a:ext uri="{FF2B5EF4-FFF2-40B4-BE49-F238E27FC236}">
                <a16:creationId xmlns:a16="http://schemas.microsoft.com/office/drawing/2014/main" id="{3F4E43E3-D093-4453-B1EF-B5897E70FD56}"/>
              </a:ext>
            </a:extLst>
          </p:cNvPr>
          <p:cNvSpPr>
            <a:spLocks/>
          </p:cNvSpPr>
          <p:nvPr/>
        </p:nvSpPr>
        <p:spPr bwMode="auto">
          <a:xfrm>
            <a:off x="4716463" y="4252913"/>
            <a:ext cx="73025" cy="134937"/>
          </a:xfrm>
          <a:custGeom>
            <a:avLst/>
            <a:gdLst>
              <a:gd name="T0" fmla="*/ 41275 w 46"/>
              <a:gd name="T1" fmla="*/ 134937 h 85"/>
              <a:gd name="T2" fmla="*/ 38100 w 46"/>
              <a:gd name="T3" fmla="*/ 115887 h 85"/>
              <a:gd name="T4" fmla="*/ 0 w 46"/>
              <a:gd name="T5" fmla="*/ 53975 h 85"/>
              <a:gd name="T6" fmla="*/ 4762 w 46"/>
              <a:gd name="T7" fmla="*/ 0 h 85"/>
              <a:gd name="T8" fmla="*/ 19050 w 46"/>
              <a:gd name="T9" fmla="*/ 19050 h 85"/>
              <a:gd name="T10" fmla="*/ 33338 w 46"/>
              <a:gd name="T11" fmla="*/ 38100 h 85"/>
              <a:gd name="T12" fmla="*/ 44450 w 46"/>
              <a:gd name="T13" fmla="*/ 58737 h 85"/>
              <a:gd name="T14" fmla="*/ 52388 w 46"/>
              <a:gd name="T15" fmla="*/ 77787 h 85"/>
              <a:gd name="T16" fmla="*/ 73025 w 46"/>
              <a:gd name="T17" fmla="*/ 134937 h 85"/>
              <a:gd name="T18" fmla="*/ 50800 w 46"/>
              <a:gd name="T19" fmla="*/ 130175 h 85"/>
              <a:gd name="T20" fmla="*/ 41275 w 46"/>
              <a:gd name="T21" fmla="*/ 134937 h 8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46"/>
              <a:gd name="T34" fmla="*/ 0 h 85"/>
              <a:gd name="T35" fmla="*/ 46 w 46"/>
              <a:gd name="T36" fmla="*/ 85 h 8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46" h="85">
                <a:moveTo>
                  <a:pt x="26" y="85"/>
                </a:moveTo>
                <a:lnTo>
                  <a:pt x="24" y="73"/>
                </a:lnTo>
                <a:lnTo>
                  <a:pt x="0" y="34"/>
                </a:lnTo>
                <a:lnTo>
                  <a:pt x="3" y="0"/>
                </a:lnTo>
                <a:lnTo>
                  <a:pt x="12" y="12"/>
                </a:lnTo>
                <a:lnTo>
                  <a:pt x="21" y="24"/>
                </a:lnTo>
                <a:lnTo>
                  <a:pt x="28" y="37"/>
                </a:lnTo>
                <a:lnTo>
                  <a:pt x="33" y="49"/>
                </a:lnTo>
                <a:lnTo>
                  <a:pt x="46" y="85"/>
                </a:lnTo>
                <a:lnTo>
                  <a:pt x="32" y="82"/>
                </a:lnTo>
                <a:lnTo>
                  <a:pt x="26" y="85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7424" name="Freeform 14">
            <a:extLst>
              <a:ext uri="{FF2B5EF4-FFF2-40B4-BE49-F238E27FC236}">
                <a16:creationId xmlns:a16="http://schemas.microsoft.com/office/drawing/2014/main" id="{64A7B6D5-CA6C-4289-B266-9B5F1B17EC89}"/>
              </a:ext>
            </a:extLst>
          </p:cNvPr>
          <p:cNvSpPr>
            <a:spLocks/>
          </p:cNvSpPr>
          <p:nvPr/>
        </p:nvSpPr>
        <p:spPr bwMode="auto">
          <a:xfrm>
            <a:off x="4989513" y="4076700"/>
            <a:ext cx="265112" cy="273050"/>
          </a:xfrm>
          <a:custGeom>
            <a:avLst/>
            <a:gdLst>
              <a:gd name="T0" fmla="*/ 180975 w 167"/>
              <a:gd name="T1" fmla="*/ 271463 h 172"/>
              <a:gd name="T2" fmla="*/ 0 w 167"/>
              <a:gd name="T3" fmla="*/ 184150 h 172"/>
              <a:gd name="T4" fmla="*/ 0 w 167"/>
              <a:gd name="T5" fmla="*/ 0 h 172"/>
              <a:gd name="T6" fmla="*/ 117475 w 167"/>
              <a:gd name="T7" fmla="*/ 68263 h 172"/>
              <a:gd name="T8" fmla="*/ 144462 w 167"/>
              <a:gd name="T9" fmla="*/ 69850 h 172"/>
              <a:gd name="T10" fmla="*/ 265112 w 167"/>
              <a:gd name="T11" fmla="*/ 141287 h 172"/>
              <a:gd name="T12" fmla="*/ 195262 w 167"/>
              <a:gd name="T13" fmla="*/ 271463 h 172"/>
              <a:gd name="T14" fmla="*/ 184150 w 167"/>
              <a:gd name="T15" fmla="*/ 273050 h 172"/>
              <a:gd name="T16" fmla="*/ 180975 w 167"/>
              <a:gd name="T17" fmla="*/ 271463 h 1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67"/>
              <a:gd name="T28" fmla="*/ 0 h 172"/>
              <a:gd name="T29" fmla="*/ 167 w 167"/>
              <a:gd name="T30" fmla="*/ 172 h 17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67" h="172">
                <a:moveTo>
                  <a:pt x="114" y="171"/>
                </a:moveTo>
                <a:lnTo>
                  <a:pt x="0" y="116"/>
                </a:lnTo>
                <a:lnTo>
                  <a:pt x="0" y="0"/>
                </a:lnTo>
                <a:lnTo>
                  <a:pt x="74" y="43"/>
                </a:lnTo>
                <a:lnTo>
                  <a:pt x="91" y="44"/>
                </a:lnTo>
                <a:lnTo>
                  <a:pt x="167" y="89"/>
                </a:lnTo>
                <a:lnTo>
                  <a:pt x="123" y="171"/>
                </a:lnTo>
                <a:lnTo>
                  <a:pt x="116" y="172"/>
                </a:lnTo>
                <a:lnTo>
                  <a:pt x="114" y="171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7425" name="Freeform 15">
            <a:extLst>
              <a:ext uri="{FF2B5EF4-FFF2-40B4-BE49-F238E27FC236}">
                <a16:creationId xmlns:a16="http://schemas.microsoft.com/office/drawing/2014/main" id="{880A7171-2A23-41FA-85F1-DF77916C2006}"/>
              </a:ext>
            </a:extLst>
          </p:cNvPr>
          <p:cNvSpPr>
            <a:spLocks/>
          </p:cNvSpPr>
          <p:nvPr/>
        </p:nvSpPr>
        <p:spPr bwMode="auto">
          <a:xfrm>
            <a:off x="4046538" y="4160838"/>
            <a:ext cx="98425" cy="88900"/>
          </a:xfrm>
          <a:custGeom>
            <a:avLst/>
            <a:gdLst>
              <a:gd name="T0" fmla="*/ 39688 w 62"/>
              <a:gd name="T1" fmla="*/ 58738 h 56"/>
              <a:gd name="T2" fmla="*/ 0 w 62"/>
              <a:gd name="T3" fmla="*/ 38100 h 56"/>
              <a:gd name="T4" fmla="*/ 39688 w 62"/>
              <a:gd name="T5" fmla="*/ 3175 h 56"/>
              <a:gd name="T6" fmla="*/ 42863 w 62"/>
              <a:gd name="T7" fmla="*/ 0 h 56"/>
              <a:gd name="T8" fmla="*/ 42863 w 62"/>
              <a:gd name="T9" fmla="*/ 0 h 56"/>
              <a:gd name="T10" fmla="*/ 42863 w 62"/>
              <a:gd name="T11" fmla="*/ 0 h 56"/>
              <a:gd name="T12" fmla="*/ 42863 w 62"/>
              <a:gd name="T13" fmla="*/ 0 h 56"/>
              <a:gd name="T14" fmla="*/ 98425 w 62"/>
              <a:gd name="T15" fmla="*/ 34925 h 56"/>
              <a:gd name="T16" fmla="*/ 31750 w 62"/>
              <a:gd name="T17" fmla="*/ 88900 h 56"/>
              <a:gd name="T18" fmla="*/ 39688 w 62"/>
              <a:gd name="T19" fmla="*/ 58738 h 5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62"/>
              <a:gd name="T31" fmla="*/ 0 h 56"/>
              <a:gd name="T32" fmla="*/ 62 w 62"/>
              <a:gd name="T33" fmla="*/ 56 h 5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62" h="56">
                <a:moveTo>
                  <a:pt x="25" y="37"/>
                </a:moveTo>
                <a:lnTo>
                  <a:pt x="0" y="24"/>
                </a:lnTo>
                <a:lnTo>
                  <a:pt x="25" y="2"/>
                </a:lnTo>
                <a:lnTo>
                  <a:pt x="27" y="0"/>
                </a:lnTo>
                <a:lnTo>
                  <a:pt x="62" y="22"/>
                </a:lnTo>
                <a:lnTo>
                  <a:pt x="20" y="56"/>
                </a:lnTo>
                <a:lnTo>
                  <a:pt x="25" y="37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7426" name="Freeform 16">
            <a:extLst>
              <a:ext uri="{FF2B5EF4-FFF2-40B4-BE49-F238E27FC236}">
                <a16:creationId xmlns:a16="http://schemas.microsoft.com/office/drawing/2014/main" id="{F7A6D440-613E-41DD-8516-206E0C5E96DB}"/>
              </a:ext>
            </a:extLst>
          </p:cNvPr>
          <p:cNvSpPr>
            <a:spLocks/>
          </p:cNvSpPr>
          <p:nvPr/>
        </p:nvSpPr>
        <p:spPr bwMode="auto">
          <a:xfrm>
            <a:off x="2921000" y="3327400"/>
            <a:ext cx="1416050" cy="898525"/>
          </a:xfrm>
          <a:custGeom>
            <a:avLst/>
            <a:gdLst>
              <a:gd name="T0" fmla="*/ 711200 w 892"/>
              <a:gd name="T1" fmla="*/ 892175 h 566"/>
              <a:gd name="T2" fmla="*/ 636588 w 892"/>
              <a:gd name="T3" fmla="*/ 874713 h 566"/>
              <a:gd name="T4" fmla="*/ 558800 w 892"/>
              <a:gd name="T5" fmla="*/ 846138 h 566"/>
              <a:gd name="T6" fmla="*/ 465138 w 892"/>
              <a:gd name="T7" fmla="*/ 803275 h 566"/>
              <a:gd name="T8" fmla="*/ 376237 w 892"/>
              <a:gd name="T9" fmla="*/ 749300 h 566"/>
              <a:gd name="T10" fmla="*/ 298450 w 892"/>
              <a:gd name="T11" fmla="*/ 698500 h 566"/>
              <a:gd name="T12" fmla="*/ 122238 w 892"/>
              <a:gd name="T13" fmla="*/ 492125 h 566"/>
              <a:gd name="T14" fmla="*/ 12700 w 892"/>
              <a:gd name="T15" fmla="*/ 203200 h 566"/>
              <a:gd name="T16" fmla="*/ 0 w 892"/>
              <a:gd name="T17" fmla="*/ 119062 h 566"/>
              <a:gd name="T18" fmla="*/ 146050 w 892"/>
              <a:gd name="T19" fmla="*/ 71437 h 566"/>
              <a:gd name="T20" fmla="*/ 149225 w 892"/>
              <a:gd name="T21" fmla="*/ 73025 h 566"/>
              <a:gd name="T22" fmla="*/ 168275 w 892"/>
              <a:gd name="T23" fmla="*/ 179387 h 566"/>
              <a:gd name="T24" fmla="*/ 344488 w 892"/>
              <a:gd name="T25" fmla="*/ 460375 h 566"/>
              <a:gd name="T26" fmla="*/ 446088 w 892"/>
              <a:gd name="T27" fmla="*/ 552450 h 566"/>
              <a:gd name="T28" fmla="*/ 542925 w 892"/>
              <a:gd name="T29" fmla="*/ 614362 h 566"/>
              <a:gd name="T30" fmla="*/ 639763 w 892"/>
              <a:gd name="T31" fmla="*/ 663575 h 566"/>
              <a:gd name="T32" fmla="*/ 765175 w 892"/>
              <a:gd name="T33" fmla="*/ 698500 h 566"/>
              <a:gd name="T34" fmla="*/ 889000 w 892"/>
              <a:gd name="T35" fmla="*/ 711200 h 566"/>
              <a:gd name="T36" fmla="*/ 989013 w 892"/>
              <a:gd name="T37" fmla="*/ 700087 h 566"/>
              <a:gd name="T38" fmla="*/ 1038225 w 892"/>
              <a:gd name="T39" fmla="*/ 695325 h 566"/>
              <a:gd name="T40" fmla="*/ 1104900 w 892"/>
              <a:gd name="T41" fmla="*/ 655637 h 566"/>
              <a:gd name="T42" fmla="*/ 1109663 w 892"/>
              <a:gd name="T43" fmla="*/ 636587 h 566"/>
              <a:gd name="T44" fmla="*/ 1081088 w 892"/>
              <a:gd name="T45" fmla="*/ 449263 h 566"/>
              <a:gd name="T46" fmla="*/ 1077913 w 892"/>
              <a:gd name="T47" fmla="*/ 446088 h 566"/>
              <a:gd name="T48" fmla="*/ 1138238 w 892"/>
              <a:gd name="T49" fmla="*/ 307975 h 566"/>
              <a:gd name="T50" fmla="*/ 1201738 w 892"/>
              <a:gd name="T51" fmla="*/ 406400 h 566"/>
              <a:gd name="T52" fmla="*/ 1241425 w 892"/>
              <a:gd name="T53" fmla="*/ 417513 h 566"/>
              <a:gd name="T54" fmla="*/ 1282700 w 892"/>
              <a:gd name="T55" fmla="*/ 419100 h 566"/>
              <a:gd name="T56" fmla="*/ 1354138 w 892"/>
              <a:gd name="T57" fmla="*/ 381000 h 566"/>
              <a:gd name="T58" fmla="*/ 1349375 w 892"/>
              <a:gd name="T59" fmla="*/ 171450 h 566"/>
              <a:gd name="T60" fmla="*/ 1403350 w 892"/>
              <a:gd name="T61" fmla="*/ 363537 h 566"/>
              <a:gd name="T62" fmla="*/ 1390650 w 892"/>
              <a:gd name="T63" fmla="*/ 417513 h 566"/>
              <a:gd name="T64" fmla="*/ 1371600 w 892"/>
              <a:gd name="T65" fmla="*/ 476250 h 566"/>
              <a:gd name="T66" fmla="*/ 1304925 w 892"/>
              <a:gd name="T67" fmla="*/ 557212 h 566"/>
              <a:gd name="T68" fmla="*/ 1190625 w 892"/>
              <a:gd name="T69" fmla="*/ 571500 h 566"/>
              <a:gd name="T70" fmla="*/ 1157288 w 892"/>
              <a:gd name="T71" fmla="*/ 660400 h 566"/>
              <a:gd name="T72" fmla="*/ 1098550 w 892"/>
              <a:gd name="T73" fmla="*/ 760412 h 566"/>
              <a:gd name="T74" fmla="*/ 1019175 w 892"/>
              <a:gd name="T75" fmla="*/ 833438 h 566"/>
              <a:gd name="T76" fmla="*/ 971550 w 892"/>
              <a:gd name="T77" fmla="*/ 865188 h 566"/>
              <a:gd name="T78" fmla="*/ 909638 w 892"/>
              <a:gd name="T79" fmla="*/ 882650 h 566"/>
              <a:gd name="T80" fmla="*/ 841375 w 892"/>
              <a:gd name="T81" fmla="*/ 895350 h 566"/>
              <a:gd name="T82" fmla="*/ 773112 w 892"/>
              <a:gd name="T83" fmla="*/ 898525 h 56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892"/>
              <a:gd name="T127" fmla="*/ 0 h 566"/>
              <a:gd name="T128" fmla="*/ 892 w 892"/>
              <a:gd name="T129" fmla="*/ 566 h 56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892" h="566">
                <a:moveTo>
                  <a:pt x="480" y="564"/>
                </a:moveTo>
                <a:lnTo>
                  <a:pt x="465" y="564"/>
                </a:lnTo>
                <a:lnTo>
                  <a:pt x="448" y="562"/>
                </a:lnTo>
                <a:lnTo>
                  <a:pt x="433" y="561"/>
                </a:lnTo>
                <a:lnTo>
                  <a:pt x="416" y="556"/>
                </a:lnTo>
                <a:lnTo>
                  <a:pt x="401" y="551"/>
                </a:lnTo>
                <a:lnTo>
                  <a:pt x="384" y="545"/>
                </a:lnTo>
                <a:lnTo>
                  <a:pt x="368" y="539"/>
                </a:lnTo>
                <a:lnTo>
                  <a:pt x="352" y="533"/>
                </a:lnTo>
                <a:lnTo>
                  <a:pt x="332" y="525"/>
                </a:lnTo>
                <a:lnTo>
                  <a:pt x="312" y="516"/>
                </a:lnTo>
                <a:lnTo>
                  <a:pt x="293" y="506"/>
                </a:lnTo>
                <a:lnTo>
                  <a:pt x="274" y="496"/>
                </a:lnTo>
                <a:lnTo>
                  <a:pt x="255" y="486"/>
                </a:lnTo>
                <a:lnTo>
                  <a:pt x="237" y="472"/>
                </a:lnTo>
                <a:lnTo>
                  <a:pt x="217" y="459"/>
                </a:lnTo>
                <a:lnTo>
                  <a:pt x="199" y="441"/>
                </a:lnTo>
                <a:lnTo>
                  <a:pt x="188" y="440"/>
                </a:lnTo>
                <a:lnTo>
                  <a:pt x="140" y="392"/>
                </a:lnTo>
                <a:lnTo>
                  <a:pt x="94" y="334"/>
                </a:lnTo>
                <a:lnTo>
                  <a:pt x="77" y="310"/>
                </a:lnTo>
                <a:lnTo>
                  <a:pt x="52" y="264"/>
                </a:lnTo>
                <a:lnTo>
                  <a:pt x="24" y="181"/>
                </a:lnTo>
                <a:lnTo>
                  <a:pt x="8" y="128"/>
                </a:lnTo>
                <a:lnTo>
                  <a:pt x="4" y="121"/>
                </a:lnTo>
                <a:lnTo>
                  <a:pt x="0" y="87"/>
                </a:lnTo>
                <a:lnTo>
                  <a:pt x="0" y="75"/>
                </a:lnTo>
                <a:lnTo>
                  <a:pt x="88" y="36"/>
                </a:lnTo>
                <a:lnTo>
                  <a:pt x="91" y="43"/>
                </a:lnTo>
                <a:lnTo>
                  <a:pt x="92" y="45"/>
                </a:lnTo>
                <a:lnTo>
                  <a:pt x="94" y="46"/>
                </a:lnTo>
                <a:lnTo>
                  <a:pt x="101" y="84"/>
                </a:lnTo>
                <a:lnTo>
                  <a:pt x="103" y="96"/>
                </a:lnTo>
                <a:lnTo>
                  <a:pt x="106" y="113"/>
                </a:lnTo>
                <a:lnTo>
                  <a:pt x="129" y="162"/>
                </a:lnTo>
                <a:lnTo>
                  <a:pt x="130" y="172"/>
                </a:lnTo>
                <a:lnTo>
                  <a:pt x="217" y="290"/>
                </a:lnTo>
                <a:lnTo>
                  <a:pt x="241" y="317"/>
                </a:lnTo>
                <a:lnTo>
                  <a:pt x="262" y="332"/>
                </a:lnTo>
                <a:lnTo>
                  <a:pt x="281" y="348"/>
                </a:lnTo>
                <a:lnTo>
                  <a:pt x="301" y="363"/>
                </a:lnTo>
                <a:lnTo>
                  <a:pt x="322" y="375"/>
                </a:lnTo>
                <a:lnTo>
                  <a:pt x="342" y="387"/>
                </a:lnTo>
                <a:lnTo>
                  <a:pt x="361" y="399"/>
                </a:lnTo>
                <a:lnTo>
                  <a:pt x="382" y="409"/>
                </a:lnTo>
                <a:lnTo>
                  <a:pt x="403" y="418"/>
                </a:lnTo>
                <a:lnTo>
                  <a:pt x="430" y="426"/>
                </a:lnTo>
                <a:lnTo>
                  <a:pt x="455" y="435"/>
                </a:lnTo>
                <a:lnTo>
                  <a:pt x="482" y="440"/>
                </a:lnTo>
                <a:lnTo>
                  <a:pt x="508" y="445"/>
                </a:lnTo>
                <a:lnTo>
                  <a:pt x="535" y="447"/>
                </a:lnTo>
                <a:lnTo>
                  <a:pt x="560" y="448"/>
                </a:lnTo>
                <a:lnTo>
                  <a:pt x="587" y="448"/>
                </a:lnTo>
                <a:lnTo>
                  <a:pt x="612" y="447"/>
                </a:lnTo>
                <a:lnTo>
                  <a:pt x="623" y="441"/>
                </a:lnTo>
                <a:lnTo>
                  <a:pt x="629" y="438"/>
                </a:lnTo>
                <a:lnTo>
                  <a:pt x="643" y="440"/>
                </a:lnTo>
                <a:lnTo>
                  <a:pt x="654" y="438"/>
                </a:lnTo>
                <a:lnTo>
                  <a:pt x="695" y="414"/>
                </a:lnTo>
                <a:lnTo>
                  <a:pt x="696" y="413"/>
                </a:lnTo>
                <a:lnTo>
                  <a:pt x="699" y="401"/>
                </a:lnTo>
                <a:lnTo>
                  <a:pt x="691" y="319"/>
                </a:lnTo>
                <a:lnTo>
                  <a:pt x="685" y="309"/>
                </a:lnTo>
                <a:lnTo>
                  <a:pt x="681" y="283"/>
                </a:lnTo>
                <a:lnTo>
                  <a:pt x="679" y="281"/>
                </a:lnTo>
                <a:lnTo>
                  <a:pt x="709" y="181"/>
                </a:lnTo>
                <a:lnTo>
                  <a:pt x="717" y="194"/>
                </a:lnTo>
                <a:lnTo>
                  <a:pt x="743" y="246"/>
                </a:lnTo>
                <a:lnTo>
                  <a:pt x="748" y="252"/>
                </a:lnTo>
                <a:lnTo>
                  <a:pt x="757" y="256"/>
                </a:lnTo>
                <a:lnTo>
                  <a:pt x="765" y="259"/>
                </a:lnTo>
                <a:lnTo>
                  <a:pt x="773" y="261"/>
                </a:lnTo>
                <a:lnTo>
                  <a:pt x="782" y="263"/>
                </a:lnTo>
                <a:lnTo>
                  <a:pt x="790" y="264"/>
                </a:lnTo>
                <a:lnTo>
                  <a:pt x="799" y="264"/>
                </a:lnTo>
                <a:lnTo>
                  <a:pt x="808" y="264"/>
                </a:lnTo>
                <a:lnTo>
                  <a:pt x="817" y="263"/>
                </a:lnTo>
                <a:lnTo>
                  <a:pt x="836" y="259"/>
                </a:lnTo>
                <a:lnTo>
                  <a:pt x="853" y="240"/>
                </a:lnTo>
                <a:lnTo>
                  <a:pt x="845" y="230"/>
                </a:lnTo>
                <a:lnTo>
                  <a:pt x="845" y="131"/>
                </a:lnTo>
                <a:lnTo>
                  <a:pt x="850" y="108"/>
                </a:lnTo>
                <a:lnTo>
                  <a:pt x="845" y="0"/>
                </a:lnTo>
                <a:lnTo>
                  <a:pt x="892" y="36"/>
                </a:lnTo>
                <a:lnTo>
                  <a:pt x="884" y="229"/>
                </a:lnTo>
                <a:lnTo>
                  <a:pt x="880" y="240"/>
                </a:lnTo>
                <a:lnTo>
                  <a:pt x="877" y="251"/>
                </a:lnTo>
                <a:lnTo>
                  <a:pt x="876" y="263"/>
                </a:lnTo>
                <a:lnTo>
                  <a:pt x="873" y="275"/>
                </a:lnTo>
                <a:lnTo>
                  <a:pt x="869" y="286"/>
                </a:lnTo>
                <a:lnTo>
                  <a:pt x="864" y="300"/>
                </a:lnTo>
                <a:lnTo>
                  <a:pt x="859" y="312"/>
                </a:lnTo>
                <a:lnTo>
                  <a:pt x="850" y="324"/>
                </a:lnTo>
                <a:lnTo>
                  <a:pt x="822" y="351"/>
                </a:lnTo>
                <a:lnTo>
                  <a:pt x="813" y="353"/>
                </a:lnTo>
                <a:lnTo>
                  <a:pt x="793" y="360"/>
                </a:lnTo>
                <a:lnTo>
                  <a:pt x="750" y="360"/>
                </a:lnTo>
                <a:lnTo>
                  <a:pt x="743" y="373"/>
                </a:lnTo>
                <a:lnTo>
                  <a:pt x="737" y="394"/>
                </a:lnTo>
                <a:lnTo>
                  <a:pt x="729" y="416"/>
                </a:lnTo>
                <a:lnTo>
                  <a:pt x="719" y="438"/>
                </a:lnTo>
                <a:lnTo>
                  <a:pt x="706" y="459"/>
                </a:lnTo>
                <a:lnTo>
                  <a:pt x="692" y="479"/>
                </a:lnTo>
                <a:lnTo>
                  <a:pt x="677" y="498"/>
                </a:lnTo>
                <a:lnTo>
                  <a:pt x="660" y="513"/>
                </a:lnTo>
                <a:lnTo>
                  <a:pt x="642" y="525"/>
                </a:lnTo>
                <a:lnTo>
                  <a:pt x="632" y="533"/>
                </a:lnTo>
                <a:lnTo>
                  <a:pt x="622" y="540"/>
                </a:lnTo>
                <a:lnTo>
                  <a:pt x="612" y="545"/>
                </a:lnTo>
                <a:lnTo>
                  <a:pt x="602" y="547"/>
                </a:lnTo>
                <a:lnTo>
                  <a:pt x="588" y="552"/>
                </a:lnTo>
                <a:lnTo>
                  <a:pt x="573" y="556"/>
                </a:lnTo>
                <a:lnTo>
                  <a:pt x="559" y="559"/>
                </a:lnTo>
                <a:lnTo>
                  <a:pt x="545" y="561"/>
                </a:lnTo>
                <a:lnTo>
                  <a:pt x="530" y="564"/>
                </a:lnTo>
                <a:lnTo>
                  <a:pt x="516" y="566"/>
                </a:lnTo>
                <a:lnTo>
                  <a:pt x="501" y="566"/>
                </a:lnTo>
                <a:lnTo>
                  <a:pt x="487" y="566"/>
                </a:lnTo>
                <a:lnTo>
                  <a:pt x="483" y="561"/>
                </a:lnTo>
                <a:lnTo>
                  <a:pt x="480" y="564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7427" name="Freeform 17">
            <a:extLst>
              <a:ext uri="{FF2B5EF4-FFF2-40B4-BE49-F238E27FC236}">
                <a16:creationId xmlns:a16="http://schemas.microsoft.com/office/drawing/2014/main" id="{22BA92D5-3CDA-4ACF-BD44-E57481539870}"/>
              </a:ext>
            </a:extLst>
          </p:cNvPr>
          <p:cNvSpPr>
            <a:spLocks/>
          </p:cNvSpPr>
          <p:nvPr/>
        </p:nvSpPr>
        <p:spPr bwMode="auto">
          <a:xfrm>
            <a:off x="4059238" y="3983038"/>
            <a:ext cx="176212" cy="219075"/>
          </a:xfrm>
          <a:custGeom>
            <a:avLst/>
            <a:gdLst>
              <a:gd name="T0" fmla="*/ 114300 w 111"/>
              <a:gd name="T1" fmla="*/ 215900 h 138"/>
              <a:gd name="T2" fmla="*/ 0 w 111"/>
              <a:gd name="T3" fmla="*/ 117475 h 138"/>
              <a:gd name="T4" fmla="*/ 53975 w 111"/>
              <a:gd name="T5" fmla="*/ 0 h 138"/>
              <a:gd name="T6" fmla="*/ 69850 w 111"/>
              <a:gd name="T7" fmla="*/ 7937 h 138"/>
              <a:gd name="T8" fmla="*/ 85725 w 111"/>
              <a:gd name="T9" fmla="*/ 17462 h 138"/>
              <a:gd name="T10" fmla="*/ 103187 w 111"/>
              <a:gd name="T11" fmla="*/ 26988 h 138"/>
              <a:gd name="T12" fmla="*/ 119062 w 111"/>
              <a:gd name="T13" fmla="*/ 36512 h 138"/>
              <a:gd name="T14" fmla="*/ 133350 w 111"/>
              <a:gd name="T15" fmla="*/ 50800 h 138"/>
              <a:gd name="T16" fmla="*/ 149225 w 111"/>
              <a:gd name="T17" fmla="*/ 63500 h 138"/>
              <a:gd name="T18" fmla="*/ 163512 w 111"/>
              <a:gd name="T19" fmla="*/ 80962 h 138"/>
              <a:gd name="T20" fmla="*/ 176212 w 111"/>
              <a:gd name="T21" fmla="*/ 100012 h 138"/>
              <a:gd name="T22" fmla="*/ 171450 w 111"/>
              <a:gd name="T23" fmla="*/ 134937 h 138"/>
              <a:gd name="T24" fmla="*/ 130175 w 111"/>
              <a:gd name="T25" fmla="*/ 219075 h 138"/>
              <a:gd name="T26" fmla="*/ 120650 w 111"/>
              <a:gd name="T27" fmla="*/ 219075 h 138"/>
              <a:gd name="T28" fmla="*/ 114300 w 111"/>
              <a:gd name="T29" fmla="*/ 215900 h 13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11"/>
              <a:gd name="T46" fmla="*/ 0 h 138"/>
              <a:gd name="T47" fmla="*/ 111 w 111"/>
              <a:gd name="T48" fmla="*/ 138 h 13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11" h="138">
                <a:moveTo>
                  <a:pt x="72" y="136"/>
                </a:moveTo>
                <a:lnTo>
                  <a:pt x="0" y="74"/>
                </a:lnTo>
                <a:lnTo>
                  <a:pt x="34" y="0"/>
                </a:lnTo>
                <a:lnTo>
                  <a:pt x="44" y="5"/>
                </a:lnTo>
                <a:lnTo>
                  <a:pt x="54" y="11"/>
                </a:lnTo>
                <a:lnTo>
                  <a:pt x="65" y="17"/>
                </a:lnTo>
                <a:lnTo>
                  <a:pt x="75" y="23"/>
                </a:lnTo>
                <a:lnTo>
                  <a:pt x="84" y="32"/>
                </a:lnTo>
                <a:lnTo>
                  <a:pt x="94" y="40"/>
                </a:lnTo>
                <a:lnTo>
                  <a:pt x="103" y="51"/>
                </a:lnTo>
                <a:lnTo>
                  <a:pt x="111" y="63"/>
                </a:lnTo>
                <a:lnTo>
                  <a:pt x="108" y="85"/>
                </a:lnTo>
                <a:lnTo>
                  <a:pt x="82" y="138"/>
                </a:lnTo>
                <a:lnTo>
                  <a:pt x="76" y="138"/>
                </a:lnTo>
                <a:lnTo>
                  <a:pt x="72" y="136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7428" name="Freeform 18">
            <a:extLst>
              <a:ext uri="{FF2B5EF4-FFF2-40B4-BE49-F238E27FC236}">
                <a16:creationId xmlns:a16="http://schemas.microsoft.com/office/drawing/2014/main" id="{D3FC59B3-C89A-4485-BB6B-09B6D1986C0E}"/>
              </a:ext>
            </a:extLst>
          </p:cNvPr>
          <p:cNvSpPr>
            <a:spLocks/>
          </p:cNvSpPr>
          <p:nvPr/>
        </p:nvSpPr>
        <p:spPr bwMode="auto">
          <a:xfrm>
            <a:off x="4244975" y="3911600"/>
            <a:ext cx="177800" cy="195263"/>
          </a:xfrm>
          <a:custGeom>
            <a:avLst/>
            <a:gdLst>
              <a:gd name="T0" fmla="*/ 1588 w 112"/>
              <a:gd name="T1" fmla="*/ 192088 h 123"/>
              <a:gd name="T2" fmla="*/ 0 w 112"/>
              <a:gd name="T3" fmla="*/ 165100 h 123"/>
              <a:gd name="T4" fmla="*/ 1588 w 112"/>
              <a:gd name="T5" fmla="*/ 125413 h 123"/>
              <a:gd name="T6" fmla="*/ 68263 w 112"/>
              <a:gd name="T7" fmla="*/ 61913 h 123"/>
              <a:gd name="T8" fmla="*/ 95250 w 112"/>
              <a:gd name="T9" fmla="*/ 38100 h 123"/>
              <a:gd name="T10" fmla="*/ 106363 w 112"/>
              <a:gd name="T11" fmla="*/ 22225 h 123"/>
              <a:gd name="T12" fmla="*/ 122238 w 112"/>
              <a:gd name="T13" fmla="*/ 14288 h 123"/>
              <a:gd name="T14" fmla="*/ 133350 w 112"/>
              <a:gd name="T15" fmla="*/ 0 h 123"/>
              <a:gd name="T16" fmla="*/ 177800 w 112"/>
              <a:gd name="T17" fmla="*/ 14288 h 123"/>
              <a:gd name="T18" fmla="*/ 177800 w 112"/>
              <a:gd name="T19" fmla="*/ 33338 h 123"/>
              <a:gd name="T20" fmla="*/ 127000 w 112"/>
              <a:gd name="T21" fmla="*/ 84138 h 123"/>
              <a:gd name="T22" fmla="*/ 7938 w 112"/>
              <a:gd name="T23" fmla="*/ 195263 h 123"/>
              <a:gd name="T24" fmla="*/ 1588 w 112"/>
              <a:gd name="T25" fmla="*/ 192088 h 123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12"/>
              <a:gd name="T40" fmla="*/ 0 h 123"/>
              <a:gd name="T41" fmla="*/ 112 w 112"/>
              <a:gd name="T42" fmla="*/ 123 h 123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12" h="123">
                <a:moveTo>
                  <a:pt x="1" y="121"/>
                </a:moveTo>
                <a:lnTo>
                  <a:pt x="0" y="104"/>
                </a:lnTo>
                <a:lnTo>
                  <a:pt x="1" y="79"/>
                </a:lnTo>
                <a:lnTo>
                  <a:pt x="43" y="39"/>
                </a:lnTo>
                <a:lnTo>
                  <a:pt x="60" y="24"/>
                </a:lnTo>
                <a:lnTo>
                  <a:pt x="67" y="14"/>
                </a:lnTo>
                <a:lnTo>
                  <a:pt x="77" y="9"/>
                </a:lnTo>
                <a:lnTo>
                  <a:pt x="84" y="0"/>
                </a:lnTo>
                <a:lnTo>
                  <a:pt x="112" y="9"/>
                </a:lnTo>
                <a:lnTo>
                  <a:pt x="112" y="21"/>
                </a:lnTo>
                <a:lnTo>
                  <a:pt x="80" y="53"/>
                </a:lnTo>
                <a:lnTo>
                  <a:pt x="5" y="123"/>
                </a:lnTo>
                <a:lnTo>
                  <a:pt x="1" y="121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7429" name="Freeform 19">
            <a:extLst>
              <a:ext uri="{FF2B5EF4-FFF2-40B4-BE49-F238E27FC236}">
                <a16:creationId xmlns:a16="http://schemas.microsoft.com/office/drawing/2014/main" id="{81877458-0721-466A-BB32-CECF7CA2FC69}"/>
              </a:ext>
            </a:extLst>
          </p:cNvPr>
          <p:cNvSpPr>
            <a:spLocks/>
          </p:cNvSpPr>
          <p:nvPr/>
        </p:nvSpPr>
        <p:spPr bwMode="auto">
          <a:xfrm>
            <a:off x="5011738" y="3911600"/>
            <a:ext cx="138112" cy="152400"/>
          </a:xfrm>
          <a:custGeom>
            <a:avLst/>
            <a:gdLst>
              <a:gd name="T0" fmla="*/ 103187 w 87"/>
              <a:gd name="T1" fmla="*/ 146050 h 96"/>
              <a:gd name="T2" fmla="*/ 77787 w 87"/>
              <a:gd name="T3" fmla="*/ 133350 h 96"/>
              <a:gd name="T4" fmla="*/ 71437 w 87"/>
              <a:gd name="T5" fmla="*/ 114300 h 96"/>
              <a:gd name="T6" fmla="*/ 47625 w 87"/>
              <a:gd name="T7" fmla="*/ 144463 h 96"/>
              <a:gd name="T8" fmla="*/ 44450 w 87"/>
              <a:gd name="T9" fmla="*/ 144463 h 96"/>
              <a:gd name="T10" fmla="*/ 44450 w 87"/>
              <a:gd name="T11" fmla="*/ 144463 h 96"/>
              <a:gd name="T12" fmla="*/ 44450 w 87"/>
              <a:gd name="T13" fmla="*/ 144463 h 96"/>
              <a:gd name="T14" fmla="*/ 44450 w 87"/>
              <a:gd name="T15" fmla="*/ 144463 h 96"/>
              <a:gd name="T16" fmla="*/ 11112 w 87"/>
              <a:gd name="T17" fmla="*/ 141288 h 96"/>
              <a:gd name="T18" fmla="*/ 6350 w 87"/>
              <a:gd name="T19" fmla="*/ 127000 h 96"/>
              <a:gd name="T20" fmla="*/ 3175 w 87"/>
              <a:gd name="T21" fmla="*/ 114300 h 96"/>
              <a:gd name="T22" fmla="*/ 3175 w 87"/>
              <a:gd name="T23" fmla="*/ 103188 h 96"/>
              <a:gd name="T24" fmla="*/ 0 w 87"/>
              <a:gd name="T25" fmla="*/ 88900 h 96"/>
              <a:gd name="T26" fmla="*/ 0 w 87"/>
              <a:gd name="T27" fmla="*/ 79375 h 96"/>
              <a:gd name="T28" fmla="*/ 0 w 87"/>
              <a:gd name="T29" fmla="*/ 65088 h 96"/>
              <a:gd name="T30" fmla="*/ 0 w 87"/>
              <a:gd name="T31" fmla="*/ 53975 h 96"/>
              <a:gd name="T32" fmla="*/ 0 w 87"/>
              <a:gd name="T33" fmla="*/ 41275 h 96"/>
              <a:gd name="T34" fmla="*/ 11112 w 87"/>
              <a:gd name="T35" fmla="*/ 15875 h 96"/>
              <a:gd name="T36" fmla="*/ 14287 w 87"/>
              <a:gd name="T37" fmla="*/ 79375 h 96"/>
              <a:gd name="T38" fmla="*/ 22225 w 87"/>
              <a:gd name="T39" fmla="*/ 103188 h 96"/>
              <a:gd name="T40" fmla="*/ 25400 w 87"/>
              <a:gd name="T41" fmla="*/ 106363 h 96"/>
              <a:gd name="T42" fmla="*/ 26987 w 87"/>
              <a:gd name="T43" fmla="*/ 106363 h 96"/>
              <a:gd name="T44" fmla="*/ 26987 w 87"/>
              <a:gd name="T45" fmla="*/ 106363 h 96"/>
              <a:gd name="T46" fmla="*/ 26987 w 87"/>
              <a:gd name="T47" fmla="*/ 106363 h 96"/>
              <a:gd name="T48" fmla="*/ 58737 w 87"/>
              <a:gd name="T49" fmla="*/ 92075 h 96"/>
              <a:gd name="T50" fmla="*/ 61912 w 87"/>
              <a:gd name="T51" fmla="*/ 3175 h 96"/>
              <a:gd name="T52" fmla="*/ 77787 w 87"/>
              <a:gd name="T53" fmla="*/ 0 h 96"/>
              <a:gd name="T54" fmla="*/ 88900 w 87"/>
              <a:gd name="T55" fmla="*/ 71438 h 96"/>
              <a:gd name="T56" fmla="*/ 106362 w 87"/>
              <a:gd name="T57" fmla="*/ 107950 h 96"/>
              <a:gd name="T58" fmla="*/ 115887 w 87"/>
              <a:gd name="T59" fmla="*/ 107950 h 96"/>
              <a:gd name="T60" fmla="*/ 117475 w 87"/>
              <a:gd name="T61" fmla="*/ 106363 h 96"/>
              <a:gd name="T62" fmla="*/ 117475 w 87"/>
              <a:gd name="T63" fmla="*/ 106363 h 96"/>
              <a:gd name="T64" fmla="*/ 117475 w 87"/>
              <a:gd name="T65" fmla="*/ 106363 h 96"/>
              <a:gd name="T66" fmla="*/ 117475 w 87"/>
              <a:gd name="T67" fmla="*/ 106363 h 96"/>
              <a:gd name="T68" fmla="*/ 106362 w 87"/>
              <a:gd name="T69" fmla="*/ 42862 h 96"/>
              <a:gd name="T70" fmla="*/ 106362 w 87"/>
              <a:gd name="T71" fmla="*/ 15875 h 96"/>
              <a:gd name="T72" fmla="*/ 109537 w 87"/>
              <a:gd name="T73" fmla="*/ 15875 h 96"/>
              <a:gd name="T74" fmla="*/ 111125 w 87"/>
              <a:gd name="T75" fmla="*/ 15875 h 96"/>
              <a:gd name="T76" fmla="*/ 111125 w 87"/>
              <a:gd name="T77" fmla="*/ 15875 h 96"/>
              <a:gd name="T78" fmla="*/ 111125 w 87"/>
              <a:gd name="T79" fmla="*/ 15875 h 96"/>
              <a:gd name="T80" fmla="*/ 127000 w 87"/>
              <a:gd name="T81" fmla="*/ 22225 h 96"/>
              <a:gd name="T82" fmla="*/ 138112 w 87"/>
              <a:gd name="T83" fmla="*/ 71438 h 96"/>
              <a:gd name="T84" fmla="*/ 138112 w 87"/>
              <a:gd name="T85" fmla="*/ 125413 h 96"/>
              <a:gd name="T86" fmla="*/ 122237 w 87"/>
              <a:gd name="T87" fmla="*/ 146050 h 96"/>
              <a:gd name="T88" fmla="*/ 109537 w 87"/>
              <a:gd name="T89" fmla="*/ 152400 h 96"/>
              <a:gd name="T90" fmla="*/ 103187 w 87"/>
              <a:gd name="T91" fmla="*/ 146050 h 9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87"/>
              <a:gd name="T139" fmla="*/ 0 h 96"/>
              <a:gd name="T140" fmla="*/ 87 w 87"/>
              <a:gd name="T141" fmla="*/ 96 h 9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87" h="96">
                <a:moveTo>
                  <a:pt x="65" y="92"/>
                </a:moveTo>
                <a:lnTo>
                  <a:pt x="49" y="84"/>
                </a:lnTo>
                <a:lnTo>
                  <a:pt x="45" y="72"/>
                </a:lnTo>
                <a:lnTo>
                  <a:pt x="30" y="91"/>
                </a:lnTo>
                <a:lnTo>
                  <a:pt x="28" y="91"/>
                </a:lnTo>
                <a:lnTo>
                  <a:pt x="7" y="89"/>
                </a:lnTo>
                <a:lnTo>
                  <a:pt x="4" y="80"/>
                </a:lnTo>
                <a:lnTo>
                  <a:pt x="2" y="72"/>
                </a:lnTo>
                <a:lnTo>
                  <a:pt x="2" y="65"/>
                </a:lnTo>
                <a:lnTo>
                  <a:pt x="0" y="56"/>
                </a:lnTo>
                <a:lnTo>
                  <a:pt x="0" y="50"/>
                </a:lnTo>
                <a:lnTo>
                  <a:pt x="0" y="41"/>
                </a:lnTo>
                <a:lnTo>
                  <a:pt x="0" y="34"/>
                </a:lnTo>
                <a:lnTo>
                  <a:pt x="0" y="26"/>
                </a:lnTo>
                <a:lnTo>
                  <a:pt x="7" y="10"/>
                </a:lnTo>
                <a:lnTo>
                  <a:pt x="9" y="50"/>
                </a:lnTo>
                <a:lnTo>
                  <a:pt x="14" y="65"/>
                </a:lnTo>
                <a:lnTo>
                  <a:pt x="16" y="67"/>
                </a:lnTo>
                <a:lnTo>
                  <a:pt x="17" y="67"/>
                </a:lnTo>
                <a:lnTo>
                  <a:pt x="37" y="58"/>
                </a:lnTo>
                <a:lnTo>
                  <a:pt x="39" y="2"/>
                </a:lnTo>
                <a:lnTo>
                  <a:pt x="49" y="0"/>
                </a:lnTo>
                <a:lnTo>
                  <a:pt x="56" y="45"/>
                </a:lnTo>
                <a:lnTo>
                  <a:pt x="67" y="68"/>
                </a:lnTo>
                <a:lnTo>
                  <a:pt x="73" y="68"/>
                </a:lnTo>
                <a:lnTo>
                  <a:pt x="74" y="67"/>
                </a:lnTo>
                <a:lnTo>
                  <a:pt x="67" y="27"/>
                </a:lnTo>
                <a:lnTo>
                  <a:pt x="67" y="10"/>
                </a:lnTo>
                <a:lnTo>
                  <a:pt x="69" y="10"/>
                </a:lnTo>
                <a:lnTo>
                  <a:pt x="70" y="10"/>
                </a:lnTo>
                <a:lnTo>
                  <a:pt x="80" y="14"/>
                </a:lnTo>
                <a:lnTo>
                  <a:pt x="87" y="45"/>
                </a:lnTo>
                <a:lnTo>
                  <a:pt x="87" y="79"/>
                </a:lnTo>
                <a:lnTo>
                  <a:pt x="77" y="92"/>
                </a:lnTo>
                <a:lnTo>
                  <a:pt x="69" y="96"/>
                </a:lnTo>
                <a:lnTo>
                  <a:pt x="65" y="92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7430" name="Freeform 20">
            <a:extLst>
              <a:ext uri="{FF2B5EF4-FFF2-40B4-BE49-F238E27FC236}">
                <a16:creationId xmlns:a16="http://schemas.microsoft.com/office/drawing/2014/main" id="{B8B74B3F-5C47-4489-89F6-D29C087BF8CE}"/>
              </a:ext>
            </a:extLst>
          </p:cNvPr>
          <p:cNvSpPr>
            <a:spLocks/>
          </p:cNvSpPr>
          <p:nvPr/>
        </p:nvSpPr>
        <p:spPr bwMode="auto">
          <a:xfrm>
            <a:off x="4989513" y="2366963"/>
            <a:ext cx="698500" cy="1651000"/>
          </a:xfrm>
          <a:custGeom>
            <a:avLst/>
            <a:gdLst>
              <a:gd name="T0" fmla="*/ 642938 w 440"/>
              <a:gd name="T1" fmla="*/ 1651000 h 1040"/>
              <a:gd name="T2" fmla="*/ 603250 w 440"/>
              <a:gd name="T3" fmla="*/ 1587500 h 1040"/>
              <a:gd name="T4" fmla="*/ 581025 w 440"/>
              <a:gd name="T5" fmla="*/ 1463675 h 1040"/>
              <a:gd name="T6" fmla="*/ 582613 w 440"/>
              <a:gd name="T7" fmla="*/ 1433512 h 1040"/>
              <a:gd name="T8" fmla="*/ 560388 w 440"/>
              <a:gd name="T9" fmla="*/ 1331912 h 1040"/>
              <a:gd name="T10" fmla="*/ 549275 w 440"/>
              <a:gd name="T11" fmla="*/ 1287462 h 1040"/>
              <a:gd name="T12" fmla="*/ 544513 w 440"/>
              <a:gd name="T13" fmla="*/ 1271587 h 1040"/>
              <a:gd name="T14" fmla="*/ 538163 w 440"/>
              <a:gd name="T15" fmla="*/ 1239837 h 1040"/>
              <a:gd name="T16" fmla="*/ 463550 w 440"/>
              <a:gd name="T17" fmla="*/ 1063625 h 1040"/>
              <a:gd name="T18" fmla="*/ 385762 w 440"/>
              <a:gd name="T19" fmla="*/ 925512 h 1040"/>
              <a:gd name="T20" fmla="*/ 369887 w 440"/>
              <a:gd name="T21" fmla="*/ 887412 h 1040"/>
              <a:gd name="T22" fmla="*/ 352425 w 440"/>
              <a:gd name="T23" fmla="*/ 844550 h 1040"/>
              <a:gd name="T24" fmla="*/ 314325 w 440"/>
              <a:gd name="T25" fmla="*/ 782637 h 1040"/>
              <a:gd name="T26" fmla="*/ 307975 w 440"/>
              <a:gd name="T27" fmla="*/ 766762 h 1040"/>
              <a:gd name="T28" fmla="*/ 304800 w 440"/>
              <a:gd name="T29" fmla="*/ 766762 h 1040"/>
              <a:gd name="T30" fmla="*/ 303213 w 440"/>
              <a:gd name="T31" fmla="*/ 766762 h 1040"/>
              <a:gd name="T32" fmla="*/ 303213 w 440"/>
              <a:gd name="T33" fmla="*/ 766762 h 1040"/>
              <a:gd name="T34" fmla="*/ 303213 w 440"/>
              <a:gd name="T35" fmla="*/ 766762 h 1040"/>
              <a:gd name="T36" fmla="*/ 265113 w 440"/>
              <a:gd name="T37" fmla="*/ 695325 h 1040"/>
              <a:gd name="T38" fmla="*/ 250825 w 440"/>
              <a:gd name="T39" fmla="*/ 676275 h 1040"/>
              <a:gd name="T40" fmla="*/ 206375 w 440"/>
              <a:gd name="T41" fmla="*/ 601662 h 1040"/>
              <a:gd name="T42" fmla="*/ 192087 w 440"/>
              <a:gd name="T43" fmla="*/ 582612 h 1040"/>
              <a:gd name="T44" fmla="*/ 165100 w 440"/>
              <a:gd name="T45" fmla="*/ 547687 h 1040"/>
              <a:gd name="T46" fmla="*/ 158750 w 440"/>
              <a:gd name="T47" fmla="*/ 530225 h 1040"/>
              <a:gd name="T48" fmla="*/ 139700 w 440"/>
              <a:gd name="T49" fmla="*/ 517525 h 1040"/>
              <a:gd name="T50" fmla="*/ 139700 w 440"/>
              <a:gd name="T51" fmla="*/ 503237 h 1040"/>
              <a:gd name="T52" fmla="*/ 106363 w 440"/>
              <a:gd name="T53" fmla="*/ 449262 h 1040"/>
              <a:gd name="T54" fmla="*/ 65088 w 440"/>
              <a:gd name="T55" fmla="*/ 387350 h 1040"/>
              <a:gd name="T56" fmla="*/ 0 w 440"/>
              <a:gd name="T57" fmla="*/ 284162 h 1040"/>
              <a:gd name="T58" fmla="*/ 0 w 440"/>
              <a:gd name="T59" fmla="*/ 0 h 1040"/>
              <a:gd name="T60" fmla="*/ 44450 w 440"/>
              <a:gd name="T61" fmla="*/ 79375 h 1040"/>
              <a:gd name="T62" fmla="*/ 61913 w 440"/>
              <a:gd name="T63" fmla="*/ 92075 h 1040"/>
              <a:gd name="T64" fmla="*/ 71438 w 440"/>
              <a:gd name="T65" fmla="*/ 106362 h 1040"/>
              <a:gd name="T66" fmla="*/ 160338 w 440"/>
              <a:gd name="T67" fmla="*/ 217487 h 1040"/>
              <a:gd name="T68" fmla="*/ 244475 w 440"/>
              <a:gd name="T69" fmla="*/ 360362 h 1040"/>
              <a:gd name="T70" fmla="*/ 255588 w 440"/>
              <a:gd name="T71" fmla="*/ 371475 h 1040"/>
              <a:gd name="T72" fmla="*/ 314325 w 440"/>
              <a:gd name="T73" fmla="*/ 476250 h 1040"/>
              <a:gd name="T74" fmla="*/ 322263 w 440"/>
              <a:gd name="T75" fmla="*/ 490537 h 1040"/>
              <a:gd name="T76" fmla="*/ 369887 w 440"/>
              <a:gd name="T77" fmla="*/ 565150 h 1040"/>
              <a:gd name="T78" fmla="*/ 403225 w 440"/>
              <a:gd name="T79" fmla="*/ 628650 h 1040"/>
              <a:gd name="T80" fmla="*/ 558800 w 440"/>
              <a:gd name="T81" fmla="*/ 890587 h 1040"/>
              <a:gd name="T82" fmla="*/ 560388 w 440"/>
              <a:gd name="T83" fmla="*/ 909637 h 1040"/>
              <a:gd name="T84" fmla="*/ 623888 w 440"/>
              <a:gd name="T85" fmla="*/ 1044575 h 1040"/>
              <a:gd name="T86" fmla="*/ 630238 w 440"/>
              <a:gd name="T87" fmla="*/ 1068387 h 1040"/>
              <a:gd name="T88" fmla="*/ 641350 w 440"/>
              <a:gd name="T89" fmla="*/ 1106487 h 1040"/>
              <a:gd name="T90" fmla="*/ 646113 w 440"/>
              <a:gd name="T91" fmla="*/ 1122362 h 1040"/>
              <a:gd name="T92" fmla="*/ 668338 w 440"/>
              <a:gd name="T93" fmla="*/ 1201737 h 1040"/>
              <a:gd name="T94" fmla="*/ 674688 w 440"/>
              <a:gd name="T95" fmla="*/ 1222375 h 1040"/>
              <a:gd name="T96" fmla="*/ 679450 w 440"/>
              <a:gd name="T97" fmla="*/ 1241425 h 1040"/>
              <a:gd name="T98" fmla="*/ 685800 w 440"/>
              <a:gd name="T99" fmla="*/ 1279525 h 1040"/>
              <a:gd name="T100" fmla="*/ 692150 w 440"/>
              <a:gd name="T101" fmla="*/ 1317625 h 1040"/>
              <a:gd name="T102" fmla="*/ 693738 w 440"/>
              <a:gd name="T103" fmla="*/ 1355725 h 1040"/>
              <a:gd name="T104" fmla="*/ 698500 w 440"/>
              <a:gd name="T105" fmla="*/ 1393825 h 1040"/>
              <a:gd name="T106" fmla="*/ 698500 w 440"/>
              <a:gd name="T107" fmla="*/ 1431925 h 1040"/>
              <a:gd name="T108" fmla="*/ 698500 w 440"/>
              <a:gd name="T109" fmla="*/ 1470025 h 1040"/>
              <a:gd name="T110" fmla="*/ 698500 w 440"/>
              <a:gd name="T111" fmla="*/ 1506537 h 1040"/>
              <a:gd name="T112" fmla="*/ 696913 w 440"/>
              <a:gd name="T113" fmla="*/ 1544637 h 1040"/>
              <a:gd name="T114" fmla="*/ 676275 w 440"/>
              <a:gd name="T115" fmla="*/ 1587500 h 1040"/>
              <a:gd name="T116" fmla="*/ 642938 w 440"/>
              <a:gd name="T117" fmla="*/ 1628775 h 1040"/>
              <a:gd name="T118" fmla="*/ 642938 w 440"/>
              <a:gd name="T119" fmla="*/ 1651000 h 1040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440"/>
              <a:gd name="T181" fmla="*/ 0 h 1040"/>
              <a:gd name="T182" fmla="*/ 440 w 440"/>
              <a:gd name="T183" fmla="*/ 1040 h 1040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440" h="1040">
                <a:moveTo>
                  <a:pt x="405" y="1040"/>
                </a:moveTo>
                <a:lnTo>
                  <a:pt x="380" y="1000"/>
                </a:lnTo>
                <a:lnTo>
                  <a:pt x="366" y="922"/>
                </a:lnTo>
                <a:lnTo>
                  <a:pt x="367" y="903"/>
                </a:lnTo>
                <a:lnTo>
                  <a:pt x="353" y="839"/>
                </a:lnTo>
                <a:lnTo>
                  <a:pt x="346" y="811"/>
                </a:lnTo>
                <a:lnTo>
                  <a:pt x="343" y="801"/>
                </a:lnTo>
                <a:lnTo>
                  <a:pt x="339" y="781"/>
                </a:lnTo>
                <a:lnTo>
                  <a:pt x="292" y="670"/>
                </a:lnTo>
                <a:lnTo>
                  <a:pt x="243" y="583"/>
                </a:lnTo>
                <a:lnTo>
                  <a:pt x="233" y="559"/>
                </a:lnTo>
                <a:lnTo>
                  <a:pt x="222" y="532"/>
                </a:lnTo>
                <a:lnTo>
                  <a:pt x="198" y="493"/>
                </a:lnTo>
                <a:lnTo>
                  <a:pt x="194" y="483"/>
                </a:lnTo>
                <a:lnTo>
                  <a:pt x="192" y="483"/>
                </a:lnTo>
                <a:lnTo>
                  <a:pt x="191" y="483"/>
                </a:lnTo>
                <a:lnTo>
                  <a:pt x="167" y="438"/>
                </a:lnTo>
                <a:lnTo>
                  <a:pt x="158" y="426"/>
                </a:lnTo>
                <a:lnTo>
                  <a:pt x="130" y="379"/>
                </a:lnTo>
                <a:lnTo>
                  <a:pt x="121" y="367"/>
                </a:lnTo>
                <a:lnTo>
                  <a:pt x="104" y="345"/>
                </a:lnTo>
                <a:lnTo>
                  <a:pt x="100" y="334"/>
                </a:lnTo>
                <a:lnTo>
                  <a:pt x="88" y="326"/>
                </a:lnTo>
                <a:lnTo>
                  <a:pt x="88" y="317"/>
                </a:lnTo>
                <a:lnTo>
                  <a:pt x="67" y="283"/>
                </a:lnTo>
                <a:lnTo>
                  <a:pt x="41" y="244"/>
                </a:lnTo>
                <a:lnTo>
                  <a:pt x="0" y="179"/>
                </a:lnTo>
                <a:lnTo>
                  <a:pt x="0" y="0"/>
                </a:lnTo>
                <a:lnTo>
                  <a:pt x="28" y="50"/>
                </a:lnTo>
                <a:lnTo>
                  <a:pt x="39" y="58"/>
                </a:lnTo>
                <a:lnTo>
                  <a:pt x="45" y="67"/>
                </a:lnTo>
                <a:lnTo>
                  <a:pt x="101" y="137"/>
                </a:lnTo>
                <a:lnTo>
                  <a:pt x="154" y="227"/>
                </a:lnTo>
                <a:lnTo>
                  <a:pt x="161" y="234"/>
                </a:lnTo>
                <a:lnTo>
                  <a:pt x="198" y="300"/>
                </a:lnTo>
                <a:lnTo>
                  <a:pt x="203" y="309"/>
                </a:lnTo>
                <a:lnTo>
                  <a:pt x="233" y="356"/>
                </a:lnTo>
                <a:lnTo>
                  <a:pt x="254" y="396"/>
                </a:lnTo>
                <a:lnTo>
                  <a:pt x="352" y="561"/>
                </a:lnTo>
                <a:lnTo>
                  <a:pt x="353" y="573"/>
                </a:lnTo>
                <a:lnTo>
                  <a:pt x="393" y="658"/>
                </a:lnTo>
                <a:lnTo>
                  <a:pt x="397" y="673"/>
                </a:lnTo>
                <a:lnTo>
                  <a:pt x="404" y="697"/>
                </a:lnTo>
                <a:lnTo>
                  <a:pt x="407" y="707"/>
                </a:lnTo>
                <a:lnTo>
                  <a:pt x="421" y="757"/>
                </a:lnTo>
                <a:lnTo>
                  <a:pt x="425" y="770"/>
                </a:lnTo>
                <a:lnTo>
                  <a:pt x="428" y="782"/>
                </a:lnTo>
                <a:lnTo>
                  <a:pt x="432" y="806"/>
                </a:lnTo>
                <a:lnTo>
                  <a:pt x="436" y="830"/>
                </a:lnTo>
                <a:lnTo>
                  <a:pt x="437" y="854"/>
                </a:lnTo>
                <a:lnTo>
                  <a:pt x="440" y="878"/>
                </a:lnTo>
                <a:lnTo>
                  <a:pt x="440" y="902"/>
                </a:lnTo>
                <a:lnTo>
                  <a:pt x="440" y="926"/>
                </a:lnTo>
                <a:lnTo>
                  <a:pt x="440" y="949"/>
                </a:lnTo>
                <a:lnTo>
                  <a:pt x="439" y="973"/>
                </a:lnTo>
                <a:lnTo>
                  <a:pt x="426" y="1000"/>
                </a:lnTo>
                <a:lnTo>
                  <a:pt x="405" y="1026"/>
                </a:lnTo>
                <a:lnTo>
                  <a:pt x="405" y="1040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7431" name="Freeform 21">
            <a:extLst>
              <a:ext uri="{FF2B5EF4-FFF2-40B4-BE49-F238E27FC236}">
                <a16:creationId xmlns:a16="http://schemas.microsoft.com/office/drawing/2014/main" id="{6B9F8861-FE3A-480C-9BE0-5BF205522B3B}"/>
              </a:ext>
            </a:extLst>
          </p:cNvPr>
          <p:cNvSpPr>
            <a:spLocks/>
          </p:cNvSpPr>
          <p:nvPr/>
        </p:nvSpPr>
        <p:spPr bwMode="auto">
          <a:xfrm>
            <a:off x="4816475" y="609600"/>
            <a:ext cx="250825" cy="3417888"/>
          </a:xfrm>
          <a:custGeom>
            <a:avLst/>
            <a:gdLst>
              <a:gd name="T0" fmla="*/ 73025 w 158"/>
              <a:gd name="T1" fmla="*/ 3389313 h 2153"/>
              <a:gd name="T2" fmla="*/ 77787 w 158"/>
              <a:gd name="T3" fmla="*/ 3209925 h 2153"/>
              <a:gd name="T4" fmla="*/ 74612 w 158"/>
              <a:gd name="T5" fmla="*/ 2935287 h 2153"/>
              <a:gd name="T6" fmla="*/ 74612 w 158"/>
              <a:gd name="T7" fmla="*/ 2605087 h 2153"/>
              <a:gd name="T8" fmla="*/ 77787 w 158"/>
              <a:gd name="T9" fmla="*/ 2041525 h 2153"/>
              <a:gd name="T10" fmla="*/ 74612 w 158"/>
              <a:gd name="T11" fmla="*/ 1974850 h 2153"/>
              <a:gd name="T12" fmla="*/ 74612 w 158"/>
              <a:gd name="T13" fmla="*/ 1914525 h 2153"/>
              <a:gd name="T14" fmla="*/ 63500 w 158"/>
              <a:gd name="T15" fmla="*/ 1560512 h 2153"/>
              <a:gd name="T16" fmla="*/ 61913 w 158"/>
              <a:gd name="T17" fmla="*/ 1260475 h 2153"/>
              <a:gd name="T18" fmla="*/ 61913 w 158"/>
              <a:gd name="T19" fmla="*/ 1103313 h 2153"/>
              <a:gd name="T20" fmla="*/ 44450 w 158"/>
              <a:gd name="T21" fmla="*/ 668337 h 2153"/>
              <a:gd name="T22" fmla="*/ 44450 w 158"/>
              <a:gd name="T23" fmla="*/ 606425 h 2153"/>
              <a:gd name="T24" fmla="*/ 41275 w 158"/>
              <a:gd name="T25" fmla="*/ 542925 h 2153"/>
              <a:gd name="T26" fmla="*/ 38100 w 158"/>
              <a:gd name="T27" fmla="*/ 479425 h 2153"/>
              <a:gd name="T28" fmla="*/ 30163 w 158"/>
              <a:gd name="T29" fmla="*/ 415925 h 2153"/>
              <a:gd name="T30" fmla="*/ 22225 w 158"/>
              <a:gd name="T31" fmla="*/ 350837 h 2153"/>
              <a:gd name="T32" fmla="*/ 12700 w 158"/>
              <a:gd name="T33" fmla="*/ 287338 h 2153"/>
              <a:gd name="T34" fmla="*/ 4762 w 158"/>
              <a:gd name="T35" fmla="*/ 223838 h 2153"/>
              <a:gd name="T36" fmla="*/ 22225 w 158"/>
              <a:gd name="T37" fmla="*/ 111125 h 2153"/>
              <a:gd name="T38" fmla="*/ 57150 w 158"/>
              <a:gd name="T39" fmla="*/ 0 h 2153"/>
              <a:gd name="T40" fmla="*/ 73025 w 158"/>
              <a:gd name="T41" fmla="*/ 76200 h 2153"/>
              <a:gd name="T42" fmla="*/ 84137 w 158"/>
              <a:gd name="T43" fmla="*/ 150813 h 2153"/>
              <a:gd name="T44" fmla="*/ 96837 w 158"/>
              <a:gd name="T45" fmla="*/ 227013 h 2153"/>
              <a:gd name="T46" fmla="*/ 106363 w 158"/>
              <a:gd name="T47" fmla="*/ 303213 h 2153"/>
              <a:gd name="T48" fmla="*/ 115888 w 158"/>
              <a:gd name="T49" fmla="*/ 379412 h 2153"/>
              <a:gd name="T50" fmla="*/ 122238 w 158"/>
              <a:gd name="T51" fmla="*/ 457200 h 2153"/>
              <a:gd name="T52" fmla="*/ 127000 w 158"/>
              <a:gd name="T53" fmla="*/ 533400 h 2153"/>
              <a:gd name="T54" fmla="*/ 128587 w 158"/>
              <a:gd name="T55" fmla="*/ 611188 h 2153"/>
              <a:gd name="T56" fmla="*/ 138112 w 158"/>
              <a:gd name="T57" fmla="*/ 952500 h 2153"/>
              <a:gd name="T58" fmla="*/ 149225 w 158"/>
              <a:gd name="T59" fmla="*/ 1449387 h 2153"/>
              <a:gd name="T60" fmla="*/ 150812 w 158"/>
              <a:gd name="T61" fmla="*/ 1706563 h 2153"/>
              <a:gd name="T62" fmla="*/ 153987 w 158"/>
              <a:gd name="T63" fmla="*/ 1709738 h 2153"/>
              <a:gd name="T64" fmla="*/ 153987 w 158"/>
              <a:gd name="T65" fmla="*/ 1709738 h 2153"/>
              <a:gd name="T66" fmla="*/ 153987 w 158"/>
              <a:gd name="T67" fmla="*/ 2055813 h 2153"/>
              <a:gd name="T68" fmla="*/ 153987 w 158"/>
              <a:gd name="T69" fmla="*/ 2328863 h 2153"/>
              <a:gd name="T70" fmla="*/ 153987 w 158"/>
              <a:gd name="T71" fmla="*/ 3052762 h 2153"/>
              <a:gd name="T72" fmla="*/ 157162 w 158"/>
              <a:gd name="T73" fmla="*/ 3055937 h 2153"/>
              <a:gd name="T74" fmla="*/ 157162 w 158"/>
              <a:gd name="T75" fmla="*/ 3055937 h 2153"/>
              <a:gd name="T76" fmla="*/ 250825 w 158"/>
              <a:gd name="T77" fmla="*/ 3162300 h 2153"/>
              <a:gd name="T78" fmla="*/ 160337 w 158"/>
              <a:gd name="T79" fmla="*/ 3221037 h 2153"/>
              <a:gd name="T80" fmla="*/ 157162 w 158"/>
              <a:gd name="T81" fmla="*/ 3221037 h 2153"/>
              <a:gd name="T82" fmla="*/ 157162 w 158"/>
              <a:gd name="T83" fmla="*/ 3221037 h 2153"/>
              <a:gd name="T84" fmla="*/ 150812 w 158"/>
              <a:gd name="T85" fmla="*/ 3275013 h 2153"/>
              <a:gd name="T86" fmla="*/ 153987 w 158"/>
              <a:gd name="T87" fmla="*/ 3344863 h 2153"/>
              <a:gd name="T88" fmla="*/ 142875 w 158"/>
              <a:gd name="T89" fmla="*/ 3417888 h 2153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58"/>
              <a:gd name="T136" fmla="*/ 0 h 2153"/>
              <a:gd name="T137" fmla="*/ 158 w 158"/>
              <a:gd name="T138" fmla="*/ 2153 h 2153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58" h="2153">
                <a:moveTo>
                  <a:pt x="84" y="2147"/>
                </a:moveTo>
                <a:lnTo>
                  <a:pt x="46" y="2135"/>
                </a:lnTo>
                <a:lnTo>
                  <a:pt x="47" y="2096"/>
                </a:lnTo>
                <a:lnTo>
                  <a:pt x="49" y="2022"/>
                </a:lnTo>
                <a:lnTo>
                  <a:pt x="45" y="2017"/>
                </a:lnTo>
                <a:lnTo>
                  <a:pt x="47" y="1849"/>
                </a:lnTo>
                <a:lnTo>
                  <a:pt x="47" y="1840"/>
                </a:lnTo>
                <a:lnTo>
                  <a:pt x="47" y="1641"/>
                </a:lnTo>
                <a:lnTo>
                  <a:pt x="47" y="1308"/>
                </a:lnTo>
                <a:lnTo>
                  <a:pt x="49" y="1286"/>
                </a:lnTo>
                <a:lnTo>
                  <a:pt x="49" y="1271"/>
                </a:lnTo>
                <a:lnTo>
                  <a:pt x="47" y="1244"/>
                </a:lnTo>
                <a:lnTo>
                  <a:pt x="47" y="1228"/>
                </a:lnTo>
                <a:lnTo>
                  <a:pt x="47" y="1206"/>
                </a:lnTo>
                <a:lnTo>
                  <a:pt x="38" y="1014"/>
                </a:lnTo>
                <a:lnTo>
                  <a:pt x="40" y="983"/>
                </a:lnTo>
                <a:lnTo>
                  <a:pt x="38" y="917"/>
                </a:lnTo>
                <a:lnTo>
                  <a:pt x="39" y="794"/>
                </a:lnTo>
                <a:lnTo>
                  <a:pt x="39" y="731"/>
                </a:lnTo>
                <a:lnTo>
                  <a:pt x="39" y="695"/>
                </a:lnTo>
                <a:lnTo>
                  <a:pt x="28" y="441"/>
                </a:lnTo>
                <a:lnTo>
                  <a:pt x="28" y="421"/>
                </a:lnTo>
                <a:lnTo>
                  <a:pt x="28" y="402"/>
                </a:lnTo>
                <a:lnTo>
                  <a:pt x="28" y="382"/>
                </a:lnTo>
                <a:lnTo>
                  <a:pt x="26" y="361"/>
                </a:lnTo>
                <a:lnTo>
                  <a:pt x="26" y="342"/>
                </a:lnTo>
                <a:lnTo>
                  <a:pt x="25" y="322"/>
                </a:lnTo>
                <a:lnTo>
                  <a:pt x="24" y="302"/>
                </a:lnTo>
                <a:lnTo>
                  <a:pt x="21" y="281"/>
                </a:lnTo>
                <a:lnTo>
                  <a:pt x="19" y="262"/>
                </a:lnTo>
                <a:lnTo>
                  <a:pt x="17" y="242"/>
                </a:lnTo>
                <a:lnTo>
                  <a:pt x="14" y="221"/>
                </a:lnTo>
                <a:lnTo>
                  <a:pt x="11" y="201"/>
                </a:lnTo>
                <a:lnTo>
                  <a:pt x="8" y="181"/>
                </a:lnTo>
                <a:lnTo>
                  <a:pt x="5" y="162"/>
                </a:lnTo>
                <a:lnTo>
                  <a:pt x="3" y="141"/>
                </a:lnTo>
                <a:lnTo>
                  <a:pt x="0" y="121"/>
                </a:lnTo>
                <a:lnTo>
                  <a:pt x="14" y="70"/>
                </a:lnTo>
                <a:lnTo>
                  <a:pt x="22" y="61"/>
                </a:lnTo>
                <a:lnTo>
                  <a:pt x="36" y="0"/>
                </a:lnTo>
                <a:lnTo>
                  <a:pt x="40" y="24"/>
                </a:lnTo>
                <a:lnTo>
                  <a:pt x="46" y="48"/>
                </a:lnTo>
                <a:lnTo>
                  <a:pt x="50" y="72"/>
                </a:lnTo>
                <a:lnTo>
                  <a:pt x="53" y="95"/>
                </a:lnTo>
                <a:lnTo>
                  <a:pt x="57" y="119"/>
                </a:lnTo>
                <a:lnTo>
                  <a:pt x="61" y="143"/>
                </a:lnTo>
                <a:lnTo>
                  <a:pt x="64" y="167"/>
                </a:lnTo>
                <a:lnTo>
                  <a:pt x="67" y="191"/>
                </a:lnTo>
                <a:lnTo>
                  <a:pt x="70" y="215"/>
                </a:lnTo>
                <a:lnTo>
                  <a:pt x="73" y="239"/>
                </a:lnTo>
                <a:lnTo>
                  <a:pt x="75" y="264"/>
                </a:lnTo>
                <a:lnTo>
                  <a:pt x="77" y="288"/>
                </a:lnTo>
                <a:lnTo>
                  <a:pt x="78" y="312"/>
                </a:lnTo>
                <a:lnTo>
                  <a:pt x="80" y="336"/>
                </a:lnTo>
                <a:lnTo>
                  <a:pt x="81" y="361"/>
                </a:lnTo>
                <a:lnTo>
                  <a:pt x="81" y="385"/>
                </a:lnTo>
                <a:lnTo>
                  <a:pt x="85" y="494"/>
                </a:lnTo>
                <a:lnTo>
                  <a:pt x="87" y="600"/>
                </a:lnTo>
                <a:lnTo>
                  <a:pt x="90" y="726"/>
                </a:lnTo>
                <a:lnTo>
                  <a:pt x="94" y="913"/>
                </a:lnTo>
                <a:lnTo>
                  <a:pt x="94" y="951"/>
                </a:lnTo>
                <a:lnTo>
                  <a:pt x="95" y="1075"/>
                </a:lnTo>
                <a:lnTo>
                  <a:pt x="97" y="1077"/>
                </a:lnTo>
                <a:lnTo>
                  <a:pt x="97" y="1094"/>
                </a:lnTo>
                <a:lnTo>
                  <a:pt x="97" y="1295"/>
                </a:lnTo>
                <a:lnTo>
                  <a:pt x="101" y="1446"/>
                </a:lnTo>
                <a:lnTo>
                  <a:pt x="97" y="1467"/>
                </a:lnTo>
                <a:lnTo>
                  <a:pt x="95" y="1717"/>
                </a:lnTo>
                <a:lnTo>
                  <a:pt x="97" y="1923"/>
                </a:lnTo>
                <a:lnTo>
                  <a:pt x="98" y="1925"/>
                </a:lnTo>
                <a:lnTo>
                  <a:pt x="99" y="1925"/>
                </a:lnTo>
                <a:lnTo>
                  <a:pt x="148" y="1969"/>
                </a:lnTo>
                <a:lnTo>
                  <a:pt x="158" y="1992"/>
                </a:lnTo>
                <a:lnTo>
                  <a:pt x="111" y="2019"/>
                </a:lnTo>
                <a:lnTo>
                  <a:pt x="101" y="2029"/>
                </a:lnTo>
                <a:lnTo>
                  <a:pt x="99" y="2029"/>
                </a:lnTo>
                <a:lnTo>
                  <a:pt x="95" y="2039"/>
                </a:lnTo>
                <a:lnTo>
                  <a:pt x="95" y="2063"/>
                </a:lnTo>
                <a:lnTo>
                  <a:pt x="95" y="2073"/>
                </a:lnTo>
                <a:lnTo>
                  <a:pt x="97" y="2107"/>
                </a:lnTo>
                <a:lnTo>
                  <a:pt x="97" y="2147"/>
                </a:lnTo>
                <a:lnTo>
                  <a:pt x="90" y="2153"/>
                </a:lnTo>
                <a:lnTo>
                  <a:pt x="84" y="2147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7432" name="Freeform 22">
            <a:extLst>
              <a:ext uri="{FF2B5EF4-FFF2-40B4-BE49-F238E27FC236}">
                <a16:creationId xmlns:a16="http://schemas.microsoft.com/office/drawing/2014/main" id="{7571845C-9020-4664-A202-EA9086D34C2A}"/>
              </a:ext>
            </a:extLst>
          </p:cNvPr>
          <p:cNvSpPr>
            <a:spLocks/>
          </p:cNvSpPr>
          <p:nvPr/>
        </p:nvSpPr>
        <p:spPr bwMode="auto">
          <a:xfrm>
            <a:off x="4324350" y="3741738"/>
            <a:ext cx="261938" cy="230187"/>
          </a:xfrm>
          <a:custGeom>
            <a:avLst/>
            <a:gdLst>
              <a:gd name="T0" fmla="*/ 184150 w 165"/>
              <a:gd name="T1" fmla="*/ 227012 h 145"/>
              <a:gd name="T2" fmla="*/ 0 w 165"/>
              <a:gd name="T3" fmla="*/ 122237 h 145"/>
              <a:gd name="T4" fmla="*/ 20638 w 165"/>
              <a:gd name="T5" fmla="*/ 88900 h 145"/>
              <a:gd name="T6" fmla="*/ 80963 w 165"/>
              <a:gd name="T7" fmla="*/ 3175 h 145"/>
              <a:gd name="T8" fmla="*/ 104775 w 165"/>
              <a:gd name="T9" fmla="*/ 0 h 145"/>
              <a:gd name="T10" fmla="*/ 127000 w 165"/>
              <a:gd name="T11" fmla="*/ 0 h 145"/>
              <a:gd name="T12" fmla="*/ 150813 w 165"/>
              <a:gd name="T13" fmla="*/ 3175 h 145"/>
              <a:gd name="T14" fmla="*/ 173038 w 165"/>
              <a:gd name="T15" fmla="*/ 4762 h 145"/>
              <a:gd name="T16" fmla="*/ 195263 w 165"/>
              <a:gd name="T17" fmla="*/ 11112 h 145"/>
              <a:gd name="T18" fmla="*/ 217488 w 165"/>
              <a:gd name="T19" fmla="*/ 19050 h 145"/>
              <a:gd name="T20" fmla="*/ 239713 w 165"/>
              <a:gd name="T21" fmla="*/ 26987 h 145"/>
              <a:gd name="T22" fmla="*/ 261938 w 165"/>
              <a:gd name="T23" fmla="*/ 38100 h 145"/>
              <a:gd name="T24" fmla="*/ 261938 w 165"/>
              <a:gd name="T25" fmla="*/ 227012 h 145"/>
              <a:gd name="T26" fmla="*/ 239713 w 165"/>
              <a:gd name="T27" fmla="*/ 212725 h 145"/>
              <a:gd name="T28" fmla="*/ 222250 w 165"/>
              <a:gd name="T29" fmla="*/ 212725 h 145"/>
              <a:gd name="T30" fmla="*/ 209550 w 165"/>
              <a:gd name="T31" fmla="*/ 223837 h 145"/>
              <a:gd name="T32" fmla="*/ 192088 w 165"/>
              <a:gd name="T33" fmla="*/ 230187 h 145"/>
              <a:gd name="T34" fmla="*/ 184150 w 165"/>
              <a:gd name="T35" fmla="*/ 227012 h 145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165"/>
              <a:gd name="T55" fmla="*/ 0 h 145"/>
              <a:gd name="T56" fmla="*/ 165 w 165"/>
              <a:gd name="T57" fmla="*/ 145 h 145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165" h="145">
                <a:moveTo>
                  <a:pt x="116" y="143"/>
                </a:moveTo>
                <a:lnTo>
                  <a:pt x="0" y="77"/>
                </a:lnTo>
                <a:lnTo>
                  <a:pt x="13" y="56"/>
                </a:lnTo>
                <a:lnTo>
                  <a:pt x="51" y="2"/>
                </a:lnTo>
                <a:lnTo>
                  <a:pt x="66" y="0"/>
                </a:lnTo>
                <a:lnTo>
                  <a:pt x="80" y="0"/>
                </a:lnTo>
                <a:lnTo>
                  <a:pt x="95" y="2"/>
                </a:lnTo>
                <a:lnTo>
                  <a:pt x="109" y="3"/>
                </a:lnTo>
                <a:lnTo>
                  <a:pt x="123" y="7"/>
                </a:lnTo>
                <a:lnTo>
                  <a:pt x="137" y="12"/>
                </a:lnTo>
                <a:lnTo>
                  <a:pt x="151" y="17"/>
                </a:lnTo>
                <a:lnTo>
                  <a:pt x="165" y="24"/>
                </a:lnTo>
                <a:lnTo>
                  <a:pt x="165" y="143"/>
                </a:lnTo>
                <a:lnTo>
                  <a:pt x="151" y="134"/>
                </a:lnTo>
                <a:lnTo>
                  <a:pt x="140" y="134"/>
                </a:lnTo>
                <a:lnTo>
                  <a:pt x="132" y="141"/>
                </a:lnTo>
                <a:lnTo>
                  <a:pt x="121" y="145"/>
                </a:lnTo>
                <a:lnTo>
                  <a:pt x="116" y="143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7433" name="Freeform 23">
            <a:extLst>
              <a:ext uri="{FF2B5EF4-FFF2-40B4-BE49-F238E27FC236}">
                <a16:creationId xmlns:a16="http://schemas.microsoft.com/office/drawing/2014/main" id="{A501AFF4-2ECE-45AA-A45E-60F0E64C563C}"/>
              </a:ext>
            </a:extLst>
          </p:cNvPr>
          <p:cNvSpPr>
            <a:spLocks/>
          </p:cNvSpPr>
          <p:nvPr/>
        </p:nvSpPr>
        <p:spPr bwMode="auto">
          <a:xfrm>
            <a:off x="2338388" y="3165475"/>
            <a:ext cx="1917700" cy="754063"/>
          </a:xfrm>
          <a:custGeom>
            <a:avLst/>
            <a:gdLst>
              <a:gd name="T0" fmla="*/ 1527175 w 1208"/>
              <a:gd name="T1" fmla="*/ 722313 h 475"/>
              <a:gd name="T2" fmla="*/ 1452562 w 1208"/>
              <a:gd name="T3" fmla="*/ 660400 h 475"/>
              <a:gd name="T4" fmla="*/ 1376362 w 1208"/>
              <a:gd name="T5" fmla="*/ 579438 h 475"/>
              <a:gd name="T6" fmla="*/ 1265237 w 1208"/>
              <a:gd name="T7" fmla="*/ 423863 h 475"/>
              <a:gd name="T8" fmla="*/ 1198562 w 1208"/>
              <a:gd name="T9" fmla="*/ 338138 h 475"/>
              <a:gd name="T10" fmla="*/ 1125537 w 1208"/>
              <a:gd name="T11" fmla="*/ 265113 h 475"/>
              <a:gd name="T12" fmla="*/ 1049337 w 1208"/>
              <a:gd name="T13" fmla="*/ 207963 h 475"/>
              <a:gd name="T14" fmla="*/ 973137 w 1208"/>
              <a:gd name="T15" fmla="*/ 173038 h 475"/>
              <a:gd name="T16" fmla="*/ 898525 w 1208"/>
              <a:gd name="T17" fmla="*/ 161925 h 475"/>
              <a:gd name="T18" fmla="*/ 831850 w 1208"/>
              <a:gd name="T19" fmla="*/ 165100 h 475"/>
              <a:gd name="T20" fmla="*/ 762000 w 1208"/>
              <a:gd name="T21" fmla="*/ 180975 h 475"/>
              <a:gd name="T22" fmla="*/ 695325 w 1208"/>
              <a:gd name="T23" fmla="*/ 204788 h 475"/>
              <a:gd name="T24" fmla="*/ 628650 w 1208"/>
              <a:gd name="T25" fmla="*/ 233363 h 475"/>
              <a:gd name="T26" fmla="*/ 560387 w 1208"/>
              <a:gd name="T27" fmla="*/ 257175 h 475"/>
              <a:gd name="T28" fmla="*/ 428625 w 1208"/>
              <a:gd name="T29" fmla="*/ 322263 h 475"/>
              <a:gd name="T30" fmla="*/ 0 w 1208"/>
              <a:gd name="T31" fmla="*/ 565150 h 475"/>
              <a:gd name="T32" fmla="*/ 152400 w 1208"/>
              <a:gd name="T33" fmla="*/ 441325 h 475"/>
              <a:gd name="T34" fmla="*/ 190500 w 1208"/>
              <a:gd name="T35" fmla="*/ 403225 h 475"/>
              <a:gd name="T36" fmla="*/ 352425 w 1208"/>
              <a:gd name="T37" fmla="*/ 287338 h 475"/>
              <a:gd name="T38" fmla="*/ 450850 w 1208"/>
              <a:gd name="T39" fmla="*/ 219075 h 475"/>
              <a:gd name="T40" fmla="*/ 549275 w 1208"/>
              <a:gd name="T41" fmla="*/ 161925 h 475"/>
              <a:gd name="T42" fmla="*/ 811212 w 1208"/>
              <a:gd name="T43" fmla="*/ 19050 h 475"/>
              <a:gd name="T44" fmla="*/ 909638 w 1208"/>
              <a:gd name="T45" fmla="*/ 3175 h 475"/>
              <a:gd name="T46" fmla="*/ 1006475 w 1208"/>
              <a:gd name="T47" fmla="*/ 0 h 475"/>
              <a:gd name="T48" fmla="*/ 1103312 w 1208"/>
              <a:gd name="T49" fmla="*/ 22225 h 475"/>
              <a:gd name="T50" fmla="*/ 1196975 w 1208"/>
              <a:gd name="T51" fmla="*/ 73025 h 475"/>
              <a:gd name="T52" fmla="*/ 1285875 w 1208"/>
              <a:gd name="T53" fmla="*/ 153988 h 475"/>
              <a:gd name="T54" fmla="*/ 1343025 w 1208"/>
              <a:gd name="T55" fmla="*/ 230188 h 475"/>
              <a:gd name="T56" fmla="*/ 1381125 w 1208"/>
              <a:gd name="T57" fmla="*/ 287338 h 475"/>
              <a:gd name="T58" fmla="*/ 1416050 w 1208"/>
              <a:gd name="T59" fmla="*/ 346075 h 475"/>
              <a:gd name="T60" fmla="*/ 1458912 w 1208"/>
              <a:gd name="T61" fmla="*/ 338138 h 475"/>
              <a:gd name="T62" fmla="*/ 1482725 w 1208"/>
              <a:gd name="T63" fmla="*/ 265113 h 475"/>
              <a:gd name="T64" fmla="*/ 1516062 w 1208"/>
              <a:gd name="T65" fmla="*/ 195263 h 475"/>
              <a:gd name="T66" fmla="*/ 1557337 w 1208"/>
              <a:gd name="T67" fmla="*/ 141288 h 475"/>
              <a:gd name="T68" fmla="*/ 1598612 w 1208"/>
              <a:gd name="T69" fmla="*/ 95250 h 475"/>
              <a:gd name="T70" fmla="*/ 1647825 w 1208"/>
              <a:gd name="T71" fmla="*/ 58738 h 475"/>
              <a:gd name="T72" fmla="*/ 1649413 w 1208"/>
              <a:gd name="T73" fmla="*/ 57150 h 475"/>
              <a:gd name="T74" fmla="*/ 1752600 w 1208"/>
              <a:gd name="T75" fmla="*/ 50800 h 475"/>
              <a:gd name="T76" fmla="*/ 1785938 w 1208"/>
              <a:gd name="T77" fmla="*/ 238125 h 475"/>
              <a:gd name="T78" fmla="*/ 1812925 w 1208"/>
              <a:gd name="T79" fmla="*/ 292100 h 475"/>
              <a:gd name="T80" fmla="*/ 1852613 w 1208"/>
              <a:gd name="T81" fmla="*/ 341313 h 475"/>
              <a:gd name="T82" fmla="*/ 1917700 w 1208"/>
              <a:gd name="T83" fmla="*/ 365125 h 475"/>
              <a:gd name="T84" fmla="*/ 1868488 w 1208"/>
              <a:gd name="T85" fmla="*/ 515938 h 475"/>
              <a:gd name="T86" fmla="*/ 1795463 w 1208"/>
              <a:gd name="T87" fmla="*/ 487363 h 475"/>
              <a:gd name="T88" fmla="*/ 1728788 w 1208"/>
              <a:gd name="T89" fmla="*/ 423863 h 475"/>
              <a:gd name="T90" fmla="*/ 1701800 w 1208"/>
              <a:gd name="T91" fmla="*/ 338138 h 475"/>
              <a:gd name="T92" fmla="*/ 1697038 w 1208"/>
              <a:gd name="T93" fmla="*/ 277813 h 475"/>
              <a:gd name="T94" fmla="*/ 1692275 w 1208"/>
              <a:gd name="T95" fmla="*/ 219075 h 475"/>
              <a:gd name="T96" fmla="*/ 1685925 w 1208"/>
              <a:gd name="T97" fmla="*/ 204788 h 475"/>
              <a:gd name="T98" fmla="*/ 1665288 w 1208"/>
              <a:gd name="T99" fmla="*/ 195263 h 475"/>
              <a:gd name="T100" fmla="*/ 1558925 w 1208"/>
              <a:gd name="T101" fmla="*/ 268288 h 475"/>
              <a:gd name="T102" fmla="*/ 1527175 w 1208"/>
              <a:gd name="T103" fmla="*/ 307975 h 475"/>
              <a:gd name="T104" fmla="*/ 1530350 w 1208"/>
              <a:gd name="T105" fmla="*/ 376238 h 475"/>
              <a:gd name="T106" fmla="*/ 1631950 w 1208"/>
              <a:gd name="T107" fmla="*/ 568325 h 475"/>
              <a:gd name="T108" fmla="*/ 1627188 w 1208"/>
              <a:gd name="T109" fmla="*/ 638175 h 475"/>
              <a:gd name="T110" fmla="*/ 1608137 w 1208"/>
              <a:gd name="T111" fmla="*/ 706438 h 475"/>
              <a:gd name="T112" fmla="*/ 1581150 w 1208"/>
              <a:gd name="T113" fmla="*/ 754063 h 475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208"/>
              <a:gd name="T172" fmla="*/ 0 h 475"/>
              <a:gd name="T173" fmla="*/ 1208 w 1208"/>
              <a:gd name="T174" fmla="*/ 475 h 475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208" h="475">
                <a:moveTo>
                  <a:pt x="995" y="475"/>
                </a:moveTo>
                <a:lnTo>
                  <a:pt x="978" y="467"/>
                </a:lnTo>
                <a:lnTo>
                  <a:pt x="962" y="455"/>
                </a:lnTo>
                <a:lnTo>
                  <a:pt x="947" y="443"/>
                </a:lnTo>
                <a:lnTo>
                  <a:pt x="932" y="429"/>
                </a:lnTo>
                <a:lnTo>
                  <a:pt x="915" y="416"/>
                </a:lnTo>
                <a:lnTo>
                  <a:pt x="899" y="400"/>
                </a:lnTo>
                <a:lnTo>
                  <a:pt x="884" y="383"/>
                </a:lnTo>
                <a:lnTo>
                  <a:pt x="867" y="365"/>
                </a:lnTo>
                <a:lnTo>
                  <a:pt x="847" y="341"/>
                </a:lnTo>
                <a:lnTo>
                  <a:pt x="810" y="288"/>
                </a:lnTo>
                <a:lnTo>
                  <a:pt x="797" y="267"/>
                </a:lnTo>
                <a:lnTo>
                  <a:pt x="783" y="249"/>
                </a:lnTo>
                <a:lnTo>
                  <a:pt x="769" y="230"/>
                </a:lnTo>
                <a:lnTo>
                  <a:pt x="755" y="213"/>
                </a:lnTo>
                <a:lnTo>
                  <a:pt x="740" y="196"/>
                </a:lnTo>
                <a:lnTo>
                  <a:pt x="724" y="181"/>
                </a:lnTo>
                <a:lnTo>
                  <a:pt x="709" y="167"/>
                </a:lnTo>
                <a:lnTo>
                  <a:pt x="693" y="153"/>
                </a:lnTo>
                <a:lnTo>
                  <a:pt x="678" y="141"/>
                </a:lnTo>
                <a:lnTo>
                  <a:pt x="661" y="131"/>
                </a:lnTo>
                <a:lnTo>
                  <a:pt x="646" y="123"/>
                </a:lnTo>
                <a:lnTo>
                  <a:pt x="629" y="116"/>
                </a:lnTo>
                <a:lnTo>
                  <a:pt x="613" y="109"/>
                </a:lnTo>
                <a:lnTo>
                  <a:pt x="597" y="106"/>
                </a:lnTo>
                <a:lnTo>
                  <a:pt x="581" y="102"/>
                </a:lnTo>
                <a:lnTo>
                  <a:pt x="566" y="102"/>
                </a:lnTo>
                <a:lnTo>
                  <a:pt x="552" y="102"/>
                </a:lnTo>
                <a:lnTo>
                  <a:pt x="538" y="102"/>
                </a:lnTo>
                <a:lnTo>
                  <a:pt x="524" y="104"/>
                </a:lnTo>
                <a:lnTo>
                  <a:pt x="510" y="106"/>
                </a:lnTo>
                <a:lnTo>
                  <a:pt x="494" y="109"/>
                </a:lnTo>
                <a:lnTo>
                  <a:pt x="480" y="114"/>
                </a:lnTo>
                <a:lnTo>
                  <a:pt x="466" y="119"/>
                </a:lnTo>
                <a:lnTo>
                  <a:pt x="452" y="124"/>
                </a:lnTo>
                <a:lnTo>
                  <a:pt x="438" y="129"/>
                </a:lnTo>
                <a:lnTo>
                  <a:pt x="424" y="135"/>
                </a:lnTo>
                <a:lnTo>
                  <a:pt x="410" y="141"/>
                </a:lnTo>
                <a:lnTo>
                  <a:pt x="396" y="147"/>
                </a:lnTo>
                <a:lnTo>
                  <a:pt x="381" y="152"/>
                </a:lnTo>
                <a:lnTo>
                  <a:pt x="367" y="157"/>
                </a:lnTo>
                <a:lnTo>
                  <a:pt x="353" y="162"/>
                </a:lnTo>
                <a:lnTo>
                  <a:pt x="339" y="167"/>
                </a:lnTo>
                <a:lnTo>
                  <a:pt x="278" y="201"/>
                </a:lnTo>
                <a:lnTo>
                  <a:pt x="270" y="203"/>
                </a:lnTo>
                <a:lnTo>
                  <a:pt x="96" y="320"/>
                </a:lnTo>
                <a:lnTo>
                  <a:pt x="12" y="382"/>
                </a:lnTo>
                <a:lnTo>
                  <a:pt x="0" y="356"/>
                </a:lnTo>
                <a:lnTo>
                  <a:pt x="14" y="336"/>
                </a:lnTo>
                <a:lnTo>
                  <a:pt x="51" y="312"/>
                </a:lnTo>
                <a:lnTo>
                  <a:pt x="96" y="278"/>
                </a:lnTo>
                <a:lnTo>
                  <a:pt x="107" y="264"/>
                </a:lnTo>
                <a:lnTo>
                  <a:pt x="112" y="264"/>
                </a:lnTo>
                <a:lnTo>
                  <a:pt x="120" y="254"/>
                </a:lnTo>
                <a:lnTo>
                  <a:pt x="136" y="247"/>
                </a:lnTo>
                <a:lnTo>
                  <a:pt x="201" y="194"/>
                </a:lnTo>
                <a:lnTo>
                  <a:pt x="222" y="181"/>
                </a:lnTo>
                <a:lnTo>
                  <a:pt x="242" y="165"/>
                </a:lnTo>
                <a:lnTo>
                  <a:pt x="263" y="152"/>
                </a:lnTo>
                <a:lnTo>
                  <a:pt x="284" y="138"/>
                </a:lnTo>
                <a:lnTo>
                  <a:pt x="305" y="124"/>
                </a:lnTo>
                <a:lnTo>
                  <a:pt x="325" y="112"/>
                </a:lnTo>
                <a:lnTo>
                  <a:pt x="346" y="102"/>
                </a:lnTo>
                <a:lnTo>
                  <a:pt x="365" y="94"/>
                </a:lnTo>
                <a:lnTo>
                  <a:pt x="487" y="29"/>
                </a:lnTo>
                <a:lnTo>
                  <a:pt x="511" y="12"/>
                </a:lnTo>
                <a:lnTo>
                  <a:pt x="532" y="9"/>
                </a:lnTo>
                <a:lnTo>
                  <a:pt x="552" y="5"/>
                </a:lnTo>
                <a:lnTo>
                  <a:pt x="573" y="2"/>
                </a:lnTo>
                <a:lnTo>
                  <a:pt x="594" y="0"/>
                </a:lnTo>
                <a:lnTo>
                  <a:pt x="613" y="0"/>
                </a:lnTo>
                <a:lnTo>
                  <a:pt x="634" y="0"/>
                </a:lnTo>
                <a:lnTo>
                  <a:pt x="654" y="3"/>
                </a:lnTo>
                <a:lnTo>
                  <a:pt x="675" y="7"/>
                </a:lnTo>
                <a:lnTo>
                  <a:pt x="695" y="14"/>
                </a:lnTo>
                <a:lnTo>
                  <a:pt x="714" y="22"/>
                </a:lnTo>
                <a:lnTo>
                  <a:pt x="734" y="34"/>
                </a:lnTo>
                <a:lnTo>
                  <a:pt x="754" y="46"/>
                </a:lnTo>
                <a:lnTo>
                  <a:pt x="773" y="60"/>
                </a:lnTo>
                <a:lnTo>
                  <a:pt x="791" y="77"/>
                </a:lnTo>
                <a:lnTo>
                  <a:pt x="810" y="97"/>
                </a:lnTo>
                <a:lnTo>
                  <a:pt x="826" y="119"/>
                </a:lnTo>
                <a:lnTo>
                  <a:pt x="836" y="131"/>
                </a:lnTo>
                <a:lnTo>
                  <a:pt x="846" y="145"/>
                </a:lnTo>
                <a:lnTo>
                  <a:pt x="854" y="157"/>
                </a:lnTo>
                <a:lnTo>
                  <a:pt x="863" y="169"/>
                </a:lnTo>
                <a:lnTo>
                  <a:pt x="870" y="181"/>
                </a:lnTo>
                <a:lnTo>
                  <a:pt x="878" y="193"/>
                </a:lnTo>
                <a:lnTo>
                  <a:pt x="885" y="206"/>
                </a:lnTo>
                <a:lnTo>
                  <a:pt x="892" y="218"/>
                </a:lnTo>
                <a:lnTo>
                  <a:pt x="913" y="244"/>
                </a:lnTo>
                <a:lnTo>
                  <a:pt x="916" y="228"/>
                </a:lnTo>
                <a:lnTo>
                  <a:pt x="919" y="213"/>
                </a:lnTo>
                <a:lnTo>
                  <a:pt x="925" y="198"/>
                </a:lnTo>
                <a:lnTo>
                  <a:pt x="929" y="182"/>
                </a:lnTo>
                <a:lnTo>
                  <a:pt x="934" y="167"/>
                </a:lnTo>
                <a:lnTo>
                  <a:pt x="941" y="152"/>
                </a:lnTo>
                <a:lnTo>
                  <a:pt x="948" y="138"/>
                </a:lnTo>
                <a:lnTo>
                  <a:pt x="955" y="123"/>
                </a:lnTo>
                <a:lnTo>
                  <a:pt x="962" y="111"/>
                </a:lnTo>
                <a:lnTo>
                  <a:pt x="971" y="101"/>
                </a:lnTo>
                <a:lnTo>
                  <a:pt x="981" y="89"/>
                </a:lnTo>
                <a:lnTo>
                  <a:pt x="989" y="78"/>
                </a:lnTo>
                <a:lnTo>
                  <a:pt x="999" y="70"/>
                </a:lnTo>
                <a:lnTo>
                  <a:pt x="1007" y="60"/>
                </a:lnTo>
                <a:lnTo>
                  <a:pt x="1017" y="51"/>
                </a:lnTo>
                <a:lnTo>
                  <a:pt x="1027" y="41"/>
                </a:lnTo>
                <a:lnTo>
                  <a:pt x="1038" y="37"/>
                </a:lnTo>
                <a:lnTo>
                  <a:pt x="1039" y="36"/>
                </a:lnTo>
                <a:lnTo>
                  <a:pt x="1062" y="29"/>
                </a:lnTo>
                <a:lnTo>
                  <a:pt x="1104" y="32"/>
                </a:lnTo>
                <a:lnTo>
                  <a:pt x="1111" y="49"/>
                </a:lnTo>
                <a:lnTo>
                  <a:pt x="1122" y="135"/>
                </a:lnTo>
                <a:lnTo>
                  <a:pt x="1125" y="150"/>
                </a:lnTo>
                <a:lnTo>
                  <a:pt x="1129" y="162"/>
                </a:lnTo>
                <a:lnTo>
                  <a:pt x="1135" y="174"/>
                </a:lnTo>
                <a:lnTo>
                  <a:pt x="1142" y="184"/>
                </a:lnTo>
                <a:lnTo>
                  <a:pt x="1149" y="196"/>
                </a:lnTo>
                <a:lnTo>
                  <a:pt x="1157" y="204"/>
                </a:lnTo>
                <a:lnTo>
                  <a:pt x="1167" y="215"/>
                </a:lnTo>
                <a:lnTo>
                  <a:pt x="1177" y="221"/>
                </a:lnTo>
                <a:lnTo>
                  <a:pt x="1187" y="227"/>
                </a:lnTo>
                <a:lnTo>
                  <a:pt x="1208" y="230"/>
                </a:lnTo>
                <a:lnTo>
                  <a:pt x="1208" y="331"/>
                </a:lnTo>
                <a:lnTo>
                  <a:pt x="1192" y="329"/>
                </a:lnTo>
                <a:lnTo>
                  <a:pt x="1177" y="325"/>
                </a:lnTo>
                <a:lnTo>
                  <a:pt x="1161" y="320"/>
                </a:lnTo>
                <a:lnTo>
                  <a:pt x="1146" y="315"/>
                </a:lnTo>
                <a:lnTo>
                  <a:pt x="1131" y="307"/>
                </a:lnTo>
                <a:lnTo>
                  <a:pt x="1115" y="296"/>
                </a:lnTo>
                <a:lnTo>
                  <a:pt x="1101" y="285"/>
                </a:lnTo>
                <a:lnTo>
                  <a:pt x="1089" y="267"/>
                </a:lnTo>
                <a:lnTo>
                  <a:pt x="1076" y="237"/>
                </a:lnTo>
                <a:lnTo>
                  <a:pt x="1073" y="225"/>
                </a:lnTo>
                <a:lnTo>
                  <a:pt x="1072" y="213"/>
                </a:lnTo>
                <a:lnTo>
                  <a:pt x="1070" y="199"/>
                </a:lnTo>
                <a:lnTo>
                  <a:pt x="1070" y="187"/>
                </a:lnTo>
                <a:lnTo>
                  <a:pt x="1069" y="175"/>
                </a:lnTo>
                <a:lnTo>
                  <a:pt x="1069" y="162"/>
                </a:lnTo>
                <a:lnTo>
                  <a:pt x="1067" y="150"/>
                </a:lnTo>
                <a:lnTo>
                  <a:pt x="1066" y="138"/>
                </a:lnTo>
                <a:lnTo>
                  <a:pt x="1062" y="131"/>
                </a:lnTo>
                <a:lnTo>
                  <a:pt x="1062" y="129"/>
                </a:lnTo>
                <a:lnTo>
                  <a:pt x="1049" y="123"/>
                </a:lnTo>
                <a:lnTo>
                  <a:pt x="1037" y="128"/>
                </a:lnTo>
                <a:lnTo>
                  <a:pt x="996" y="155"/>
                </a:lnTo>
                <a:lnTo>
                  <a:pt x="982" y="169"/>
                </a:lnTo>
                <a:lnTo>
                  <a:pt x="975" y="172"/>
                </a:lnTo>
                <a:lnTo>
                  <a:pt x="968" y="184"/>
                </a:lnTo>
                <a:lnTo>
                  <a:pt x="962" y="194"/>
                </a:lnTo>
                <a:lnTo>
                  <a:pt x="960" y="204"/>
                </a:lnTo>
                <a:lnTo>
                  <a:pt x="958" y="215"/>
                </a:lnTo>
                <a:lnTo>
                  <a:pt x="964" y="237"/>
                </a:lnTo>
                <a:lnTo>
                  <a:pt x="1004" y="336"/>
                </a:lnTo>
                <a:lnTo>
                  <a:pt x="1018" y="353"/>
                </a:lnTo>
                <a:lnTo>
                  <a:pt x="1028" y="358"/>
                </a:lnTo>
                <a:lnTo>
                  <a:pt x="1028" y="373"/>
                </a:lnTo>
                <a:lnTo>
                  <a:pt x="1028" y="387"/>
                </a:lnTo>
                <a:lnTo>
                  <a:pt x="1025" y="402"/>
                </a:lnTo>
                <a:lnTo>
                  <a:pt x="1023" y="416"/>
                </a:lnTo>
                <a:lnTo>
                  <a:pt x="1018" y="429"/>
                </a:lnTo>
                <a:lnTo>
                  <a:pt x="1013" y="445"/>
                </a:lnTo>
                <a:lnTo>
                  <a:pt x="1009" y="458"/>
                </a:lnTo>
                <a:lnTo>
                  <a:pt x="1004" y="472"/>
                </a:lnTo>
                <a:lnTo>
                  <a:pt x="996" y="475"/>
                </a:lnTo>
                <a:lnTo>
                  <a:pt x="995" y="475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7434" name="Freeform 24">
            <a:extLst>
              <a:ext uri="{FF2B5EF4-FFF2-40B4-BE49-F238E27FC236}">
                <a16:creationId xmlns:a16="http://schemas.microsoft.com/office/drawing/2014/main" id="{28E7ED07-B381-4C0C-8FD4-583A85F5A3E6}"/>
              </a:ext>
            </a:extLst>
          </p:cNvPr>
          <p:cNvSpPr>
            <a:spLocks/>
          </p:cNvSpPr>
          <p:nvPr/>
        </p:nvSpPr>
        <p:spPr bwMode="auto">
          <a:xfrm>
            <a:off x="4346575" y="766763"/>
            <a:ext cx="341313" cy="3044825"/>
          </a:xfrm>
          <a:custGeom>
            <a:avLst/>
            <a:gdLst>
              <a:gd name="T0" fmla="*/ 254000 w 215"/>
              <a:gd name="T1" fmla="*/ 2932113 h 1918"/>
              <a:gd name="T2" fmla="*/ 250825 w 215"/>
              <a:gd name="T3" fmla="*/ 2932113 h 1918"/>
              <a:gd name="T4" fmla="*/ 250825 w 215"/>
              <a:gd name="T5" fmla="*/ 2932113 h 1918"/>
              <a:gd name="T6" fmla="*/ 238125 w 215"/>
              <a:gd name="T7" fmla="*/ 2533650 h 1918"/>
              <a:gd name="T8" fmla="*/ 242888 w 215"/>
              <a:gd name="T9" fmla="*/ 2439988 h 1918"/>
              <a:gd name="T10" fmla="*/ 244475 w 215"/>
              <a:gd name="T11" fmla="*/ 2341563 h 1918"/>
              <a:gd name="T12" fmla="*/ 247650 w 215"/>
              <a:gd name="T13" fmla="*/ 2244725 h 1918"/>
              <a:gd name="T14" fmla="*/ 250825 w 215"/>
              <a:gd name="T15" fmla="*/ 2141538 h 1918"/>
              <a:gd name="T16" fmla="*/ 0 w 215"/>
              <a:gd name="T17" fmla="*/ 1906588 h 1918"/>
              <a:gd name="T18" fmla="*/ 239713 w 215"/>
              <a:gd name="T19" fmla="*/ 1949450 h 1918"/>
              <a:gd name="T20" fmla="*/ 244475 w 215"/>
              <a:gd name="T21" fmla="*/ 1938338 h 1918"/>
              <a:gd name="T22" fmla="*/ 244475 w 215"/>
              <a:gd name="T23" fmla="*/ 1936750 h 1918"/>
              <a:gd name="T24" fmla="*/ 236538 w 215"/>
              <a:gd name="T25" fmla="*/ 1538287 h 1918"/>
              <a:gd name="T26" fmla="*/ 225425 w 215"/>
              <a:gd name="T27" fmla="*/ 1308100 h 1918"/>
              <a:gd name="T28" fmla="*/ 222250 w 215"/>
              <a:gd name="T29" fmla="*/ 1146175 h 1918"/>
              <a:gd name="T30" fmla="*/ 204788 w 215"/>
              <a:gd name="T31" fmla="*/ 777875 h 1918"/>
              <a:gd name="T32" fmla="*/ 204788 w 215"/>
              <a:gd name="T33" fmla="*/ 696913 h 1918"/>
              <a:gd name="T34" fmla="*/ 176213 w 215"/>
              <a:gd name="T35" fmla="*/ 327025 h 1918"/>
              <a:gd name="T36" fmla="*/ 155575 w 215"/>
              <a:gd name="T37" fmla="*/ 165100 h 1918"/>
              <a:gd name="T38" fmla="*/ 238125 w 215"/>
              <a:gd name="T39" fmla="*/ 50800 h 1918"/>
              <a:gd name="T40" fmla="*/ 254000 w 215"/>
              <a:gd name="T41" fmla="*/ 157163 h 1918"/>
              <a:gd name="T42" fmla="*/ 276225 w 215"/>
              <a:gd name="T43" fmla="*/ 342900 h 1918"/>
              <a:gd name="T44" fmla="*/ 280988 w 215"/>
              <a:gd name="T45" fmla="*/ 430213 h 1918"/>
              <a:gd name="T46" fmla="*/ 287338 w 215"/>
              <a:gd name="T47" fmla="*/ 514350 h 1918"/>
              <a:gd name="T48" fmla="*/ 292100 w 215"/>
              <a:gd name="T49" fmla="*/ 595313 h 1918"/>
              <a:gd name="T50" fmla="*/ 293688 w 215"/>
              <a:gd name="T51" fmla="*/ 742950 h 1918"/>
              <a:gd name="T52" fmla="*/ 295275 w 215"/>
              <a:gd name="T53" fmla="*/ 796925 h 1918"/>
              <a:gd name="T54" fmla="*/ 303213 w 215"/>
              <a:gd name="T55" fmla="*/ 854075 h 1918"/>
              <a:gd name="T56" fmla="*/ 303213 w 215"/>
              <a:gd name="T57" fmla="*/ 1022350 h 1918"/>
              <a:gd name="T58" fmla="*/ 304800 w 215"/>
              <a:gd name="T59" fmla="*/ 1208088 h 1918"/>
              <a:gd name="T60" fmla="*/ 314325 w 215"/>
              <a:gd name="T61" fmla="*/ 1506538 h 1918"/>
              <a:gd name="T62" fmla="*/ 330200 w 215"/>
              <a:gd name="T63" fmla="*/ 2198688 h 1918"/>
              <a:gd name="T64" fmla="*/ 330200 w 215"/>
              <a:gd name="T65" fmla="*/ 3009900 h 1918"/>
              <a:gd name="T66" fmla="*/ 239713 w 215"/>
              <a:gd name="T67" fmla="*/ 2986088 h 1918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215"/>
              <a:gd name="T103" fmla="*/ 0 h 1918"/>
              <a:gd name="T104" fmla="*/ 215 w 215"/>
              <a:gd name="T105" fmla="*/ 1918 h 1918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215" h="1918">
                <a:moveTo>
                  <a:pt x="151" y="1881"/>
                </a:moveTo>
                <a:lnTo>
                  <a:pt x="160" y="1847"/>
                </a:lnTo>
                <a:lnTo>
                  <a:pt x="158" y="1847"/>
                </a:lnTo>
                <a:lnTo>
                  <a:pt x="149" y="1625"/>
                </a:lnTo>
                <a:lnTo>
                  <a:pt x="150" y="1596"/>
                </a:lnTo>
                <a:lnTo>
                  <a:pt x="151" y="1566"/>
                </a:lnTo>
                <a:lnTo>
                  <a:pt x="153" y="1537"/>
                </a:lnTo>
                <a:lnTo>
                  <a:pt x="153" y="1506"/>
                </a:lnTo>
                <a:lnTo>
                  <a:pt x="154" y="1475"/>
                </a:lnTo>
                <a:lnTo>
                  <a:pt x="154" y="1445"/>
                </a:lnTo>
                <a:lnTo>
                  <a:pt x="156" y="1414"/>
                </a:lnTo>
                <a:lnTo>
                  <a:pt x="156" y="1383"/>
                </a:lnTo>
                <a:lnTo>
                  <a:pt x="158" y="1349"/>
                </a:lnTo>
                <a:lnTo>
                  <a:pt x="140" y="1315"/>
                </a:lnTo>
                <a:lnTo>
                  <a:pt x="0" y="1201"/>
                </a:lnTo>
                <a:lnTo>
                  <a:pt x="0" y="1134"/>
                </a:lnTo>
                <a:lnTo>
                  <a:pt x="151" y="1228"/>
                </a:lnTo>
                <a:lnTo>
                  <a:pt x="153" y="1223"/>
                </a:lnTo>
                <a:lnTo>
                  <a:pt x="154" y="1221"/>
                </a:lnTo>
                <a:lnTo>
                  <a:pt x="154" y="1220"/>
                </a:lnTo>
                <a:lnTo>
                  <a:pt x="143" y="1000"/>
                </a:lnTo>
                <a:lnTo>
                  <a:pt x="149" y="969"/>
                </a:lnTo>
                <a:lnTo>
                  <a:pt x="143" y="847"/>
                </a:lnTo>
                <a:lnTo>
                  <a:pt x="142" y="824"/>
                </a:lnTo>
                <a:lnTo>
                  <a:pt x="142" y="811"/>
                </a:lnTo>
                <a:lnTo>
                  <a:pt x="140" y="722"/>
                </a:lnTo>
                <a:lnTo>
                  <a:pt x="136" y="678"/>
                </a:lnTo>
                <a:lnTo>
                  <a:pt x="129" y="490"/>
                </a:lnTo>
                <a:lnTo>
                  <a:pt x="129" y="448"/>
                </a:lnTo>
                <a:lnTo>
                  <a:pt x="129" y="439"/>
                </a:lnTo>
                <a:lnTo>
                  <a:pt x="126" y="424"/>
                </a:lnTo>
                <a:lnTo>
                  <a:pt x="111" y="206"/>
                </a:lnTo>
                <a:lnTo>
                  <a:pt x="114" y="204"/>
                </a:lnTo>
                <a:lnTo>
                  <a:pt x="98" y="104"/>
                </a:lnTo>
                <a:lnTo>
                  <a:pt x="143" y="0"/>
                </a:lnTo>
                <a:lnTo>
                  <a:pt x="150" y="32"/>
                </a:lnTo>
                <a:lnTo>
                  <a:pt x="160" y="82"/>
                </a:lnTo>
                <a:lnTo>
                  <a:pt x="160" y="99"/>
                </a:lnTo>
                <a:lnTo>
                  <a:pt x="172" y="187"/>
                </a:lnTo>
                <a:lnTo>
                  <a:pt x="174" y="216"/>
                </a:lnTo>
                <a:lnTo>
                  <a:pt x="175" y="243"/>
                </a:lnTo>
                <a:lnTo>
                  <a:pt x="177" y="271"/>
                </a:lnTo>
                <a:lnTo>
                  <a:pt x="179" y="296"/>
                </a:lnTo>
                <a:lnTo>
                  <a:pt x="181" y="324"/>
                </a:lnTo>
                <a:lnTo>
                  <a:pt x="182" y="349"/>
                </a:lnTo>
                <a:lnTo>
                  <a:pt x="184" y="375"/>
                </a:lnTo>
                <a:lnTo>
                  <a:pt x="184" y="402"/>
                </a:lnTo>
                <a:lnTo>
                  <a:pt x="185" y="468"/>
                </a:lnTo>
                <a:lnTo>
                  <a:pt x="185" y="477"/>
                </a:lnTo>
                <a:lnTo>
                  <a:pt x="186" y="502"/>
                </a:lnTo>
                <a:lnTo>
                  <a:pt x="186" y="525"/>
                </a:lnTo>
                <a:lnTo>
                  <a:pt x="191" y="538"/>
                </a:lnTo>
                <a:lnTo>
                  <a:pt x="186" y="559"/>
                </a:lnTo>
                <a:lnTo>
                  <a:pt x="191" y="644"/>
                </a:lnTo>
                <a:lnTo>
                  <a:pt x="192" y="738"/>
                </a:lnTo>
                <a:lnTo>
                  <a:pt x="192" y="761"/>
                </a:lnTo>
                <a:lnTo>
                  <a:pt x="199" y="928"/>
                </a:lnTo>
                <a:lnTo>
                  <a:pt x="198" y="949"/>
                </a:lnTo>
                <a:lnTo>
                  <a:pt x="205" y="1237"/>
                </a:lnTo>
                <a:lnTo>
                  <a:pt x="208" y="1385"/>
                </a:lnTo>
                <a:lnTo>
                  <a:pt x="203" y="1688"/>
                </a:lnTo>
                <a:lnTo>
                  <a:pt x="208" y="1896"/>
                </a:lnTo>
                <a:lnTo>
                  <a:pt x="215" y="1918"/>
                </a:lnTo>
                <a:lnTo>
                  <a:pt x="151" y="1881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7435" name="Freeform 25">
            <a:extLst>
              <a:ext uri="{FF2B5EF4-FFF2-40B4-BE49-F238E27FC236}">
                <a16:creationId xmlns:a16="http://schemas.microsoft.com/office/drawing/2014/main" id="{2431CE88-820A-4A90-97C4-97FC6004DFF0}"/>
              </a:ext>
            </a:extLst>
          </p:cNvPr>
          <p:cNvSpPr>
            <a:spLocks/>
          </p:cNvSpPr>
          <p:nvPr/>
        </p:nvSpPr>
        <p:spPr bwMode="auto">
          <a:xfrm>
            <a:off x="4689475" y="3446463"/>
            <a:ext cx="187325" cy="354012"/>
          </a:xfrm>
          <a:custGeom>
            <a:avLst/>
            <a:gdLst>
              <a:gd name="T0" fmla="*/ 120650 w 118"/>
              <a:gd name="T1" fmla="*/ 325437 h 223"/>
              <a:gd name="T2" fmla="*/ 0 w 118"/>
              <a:gd name="T3" fmla="*/ 284162 h 223"/>
              <a:gd name="T4" fmla="*/ 0 w 118"/>
              <a:gd name="T5" fmla="*/ 0 h 223"/>
              <a:gd name="T6" fmla="*/ 15875 w 118"/>
              <a:gd name="T7" fmla="*/ 0 h 223"/>
              <a:gd name="T8" fmla="*/ 28575 w 118"/>
              <a:gd name="T9" fmla="*/ 15875 h 223"/>
              <a:gd name="T10" fmla="*/ 44450 w 118"/>
              <a:gd name="T11" fmla="*/ 33337 h 223"/>
              <a:gd name="T12" fmla="*/ 57150 w 118"/>
              <a:gd name="T13" fmla="*/ 46037 h 223"/>
              <a:gd name="T14" fmla="*/ 73025 w 118"/>
              <a:gd name="T15" fmla="*/ 60325 h 223"/>
              <a:gd name="T16" fmla="*/ 88900 w 118"/>
              <a:gd name="T17" fmla="*/ 73025 h 223"/>
              <a:gd name="T18" fmla="*/ 104775 w 118"/>
              <a:gd name="T19" fmla="*/ 87312 h 223"/>
              <a:gd name="T20" fmla="*/ 117475 w 118"/>
              <a:gd name="T21" fmla="*/ 98425 h 223"/>
              <a:gd name="T22" fmla="*/ 133350 w 118"/>
              <a:gd name="T23" fmla="*/ 107950 h 223"/>
              <a:gd name="T24" fmla="*/ 179388 w 118"/>
              <a:gd name="T25" fmla="*/ 161925 h 223"/>
              <a:gd name="T26" fmla="*/ 179388 w 118"/>
              <a:gd name="T27" fmla="*/ 346075 h 223"/>
              <a:gd name="T28" fmla="*/ 187325 w 118"/>
              <a:gd name="T29" fmla="*/ 354012 h 223"/>
              <a:gd name="T30" fmla="*/ 120650 w 118"/>
              <a:gd name="T31" fmla="*/ 325437 h 223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18"/>
              <a:gd name="T49" fmla="*/ 0 h 223"/>
              <a:gd name="T50" fmla="*/ 118 w 118"/>
              <a:gd name="T51" fmla="*/ 223 h 223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18" h="223">
                <a:moveTo>
                  <a:pt x="76" y="205"/>
                </a:moveTo>
                <a:lnTo>
                  <a:pt x="0" y="179"/>
                </a:lnTo>
                <a:lnTo>
                  <a:pt x="0" y="0"/>
                </a:lnTo>
                <a:lnTo>
                  <a:pt x="10" y="0"/>
                </a:lnTo>
                <a:lnTo>
                  <a:pt x="18" y="10"/>
                </a:lnTo>
                <a:lnTo>
                  <a:pt x="28" y="21"/>
                </a:lnTo>
                <a:lnTo>
                  <a:pt x="36" y="29"/>
                </a:lnTo>
                <a:lnTo>
                  <a:pt x="46" y="38"/>
                </a:lnTo>
                <a:lnTo>
                  <a:pt x="56" y="46"/>
                </a:lnTo>
                <a:lnTo>
                  <a:pt x="66" y="55"/>
                </a:lnTo>
                <a:lnTo>
                  <a:pt x="74" y="62"/>
                </a:lnTo>
                <a:lnTo>
                  <a:pt x="84" y="68"/>
                </a:lnTo>
                <a:lnTo>
                  <a:pt x="113" y="102"/>
                </a:lnTo>
                <a:lnTo>
                  <a:pt x="113" y="218"/>
                </a:lnTo>
                <a:lnTo>
                  <a:pt x="118" y="223"/>
                </a:lnTo>
                <a:lnTo>
                  <a:pt x="76" y="205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7436" name="Freeform 26">
            <a:extLst>
              <a:ext uri="{FF2B5EF4-FFF2-40B4-BE49-F238E27FC236}">
                <a16:creationId xmlns:a16="http://schemas.microsoft.com/office/drawing/2014/main" id="{31096D1D-E46E-4679-A38E-B40D54230675}"/>
              </a:ext>
            </a:extLst>
          </p:cNvPr>
          <p:cNvSpPr>
            <a:spLocks/>
          </p:cNvSpPr>
          <p:nvPr/>
        </p:nvSpPr>
        <p:spPr bwMode="auto">
          <a:xfrm>
            <a:off x="4152900" y="3130550"/>
            <a:ext cx="415925" cy="560388"/>
          </a:xfrm>
          <a:custGeom>
            <a:avLst/>
            <a:gdLst>
              <a:gd name="T0" fmla="*/ 415925 w 262"/>
              <a:gd name="T1" fmla="*/ 560388 h 353"/>
              <a:gd name="T2" fmla="*/ 385762 w 262"/>
              <a:gd name="T3" fmla="*/ 550863 h 353"/>
              <a:gd name="T4" fmla="*/ 244475 w 262"/>
              <a:gd name="T5" fmla="*/ 550863 h 353"/>
              <a:gd name="T6" fmla="*/ 182562 w 262"/>
              <a:gd name="T7" fmla="*/ 550863 h 353"/>
              <a:gd name="T8" fmla="*/ 192087 w 262"/>
              <a:gd name="T9" fmla="*/ 403225 h 353"/>
              <a:gd name="T10" fmla="*/ 244475 w 262"/>
              <a:gd name="T11" fmla="*/ 403225 h 353"/>
              <a:gd name="T12" fmla="*/ 285750 w 262"/>
              <a:gd name="T13" fmla="*/ 400050 h 353"/>
              <a:gd name="T14" fmla="*/ 374650 w 262"/>
              <a:gd name="T15" fmla="*/ 396875 h 353"/>
              <a:gd name="T16" fmla="*/ 252412 w 262"/>
              <a:gd name="T17" fmla="*/ 246063 h 353"/>
              <a:gd name="T18" fmla="*/ 241300 w 262"/>
              <a:gd name="T19" fmla="*/ 246063 h 353"/>
              <a:gd name="T20" fmla="*/ 231775 w 262"/>
              <a:gd name="T21" fmla="*/ 239713 h 353"/>
              <a:gd name="T22" fmla="*/ 204788 w 262"/>
              <a:gd name="T23" fmla="*/ 246063 h 353"/>
              <a:gd name="T24" fmla="*/ 87312 w 262"/>
              <a:gd name="T25" fmla="*/ 173038 h 353"/>
              <a:gd name="T26" fmla="*/ 0 w 262"/>
              <a:gd name="T27" fmla="*/ 96838 h 353"/>
              <a:gd name="T28" fmla="*/ 93662 w 262"/>
              <a:gd name="T29" fmla="*/ 11113 h 353"/>
              <a:gd name="T30" fmla="*/ 114300 w 262"/>
              <a:gd name="T31" fmla="*/ 42863 h 353"/>
              <a:gd name="T32" fmla="*/ 184150 w 262"/>
              <a:gd name="T33" fmla="*/ 42863 h 353"/>
              <a:gd name="T34" fmla="*/ 187325 w 262"/>
              <a:gd name="T35" fmla="*/ 0 h 353"/>
              <a:gd name="T36" fmla="*/ 292100 w 262"/>
              <a:gd name="T37" fmla="*/ 53975 h 353"/>
              <a:gd name="T38" fmla="*/ 365125 w 262"/>
              <a:gd name="T39" fmla="*/ 138113 h 353"/>
              <a:gd name="T40" fmla="*/ 377825 w 262"/>
              <a:gd name="T41" fmla="*/ 150813 h 353"/>
              <a:gd name="T42" fmla="*/ 385762 w 262"/>
              <a:gd name="T43" fmla="*/ 165100 h 353"/>
              <a:gd name="T44" fmla="*/ 415925 w 262"/>
              <a:gd name="T45" fmla="*/ 212725 h 353"/>
              <a:gd name="T46" fmla="*/ 415925 w 262"/>
              <a:gd name="T47" fmla="*/ 560388 h 353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262"/>
              <a:gd name="T73" fmla="*/ 0 h 353"/>
              <a:gd name="T74" fmla="*/ 262 w 262"/>
              <a:gd name="T75" fmla="*/ 353 h 353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262" h="353">
                <a:moveTo>
                  <a:pt x="262" y="353"/>
                </a:moveTo>
                <a:lnTo>
                  <a:pt x="243" y="347"/>
                </a:lnTo>
                <a:lnTo>
                  <a:pt x="154" y="347"/>
                </a:lnTo>
                <a:lnTo>
                  <a:pt x="115" y="347"/>
                </a:lnTo>
                <a:lnTo>
                  <a:pt x="121" y="254"/>
                </a:lnTo>
                <a:lnTo>
                  <a:pt x="154" y="254"/>
                </a:lnTo>
                <a:lnTo>
                  <a:pt x="180" y="252"/>
                </a:lnTo>
                <a:lnTo>
                  <a:pt x="236" y="250"/>
                </a:lnTo>
                <a:lnTo>
                  <a:pt x="159" y="155"/>
                </a:lnTo>
                <a:lnTo>
                  <a:pt x="152" y="155"/>
                </a:lnTo>
                <a:lnTo>
                  <a:pt x="146" y="151"/>
                </a:lnTo>
                <a:lnTo>
                  <a:pt x="129" y="155"/>
                </a:lnTo>
                <a:lnTo>
                  <a:pt x="55" y="109"/>
                </a:lnTo>
                <a:lnTo>
                  <a:pt x="0" y="61"/>
                </a:lnTo>
                <a:lnTo>
                  <a:pt x="59" y="7"/>
                </a:lnTo>
                <a:lnTo>
                  <a:pt x="72" y="27"/>
                </a:lnTo>
                <a:lnTo>
                  <a:pt x="116" y="27"/>
                </a:lnTo>
                <a:lnTo>
                  <a:pt x="118" y="0"/>
                </a:lnTo>
                <a:lnTo>
                  <a:pt x="184" y="34"/>
                </a:lnTo>
                <a:lnTo>
                  <a:pt x="230" y="87"/>
                </a:lnTo>
                <a:lnTo>
                  <a:pt x="238" y="95"/>
                </a:lnTo>
                <a:lnTo>
                  <a:pt x="243" y="104"/>
                </a:lnTo>
                <a:lnTo>
                  <a:pt x="262" y="134"/>
                </a:lnTo>
                <a:lnTo>
                  <a:pt x="262" y="353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7437" name="Freeform 27">
            <a:extLst>
              <a:ext uri="{FF2B5EF4-FFF2-40B4-BE49-F238E27FC236}">
                <a16:creationId xmlns:a16="http://schemas.microsoft.com/office/drawing/2014/main" id="{0066D9F3-E1EF-43EF-AC87-9090B82513E2}"/>
              </a:ext>
            </a:extLst>
          </p:cNvPr>
          <p:cNvSpPr>
            <a:spLocks/>
          </p:cNvSpPr>
          <p:nvPr/>
        </p:nvSpPr>
        <p:spPr bwMode="auto">
          <a:xfrm>
            <a:off x="3903663" y="3435350"/>
            <a:ext cx="100012" cy="225425"/>
          </a:xfrm>
          <a:custGeom>
            <a:avLst/>
            <a:gdLst>
              <a:gd name="T0" fmla="*/ 47625 w 63"/>
              <a:gd name="T1" fmla="*/ 219075 h 142"/>
              <a:gd name="T2" fmla="*/ 26987 w 63"/>
              <a:gd name="T3" fmla="*/ 209550 h 142"/>
              <a:gd name="T4" fmla="*/ 20637 w 63"/>
              <a:gd name="T5" fmla="*/ 182562 h 142"/>
              <a:gd name="T6" fmla="*/ 28575 w 63"/>
              <a:gd name="T7" fmla="*/ 127000 h 142"/>
              <a:gd name="T8" fmla="*/ 28575 w 63"/>
              <a:gd name="T9" fmla="*/ 114300 h 142"/>
              <a:gd name="T10" fmla="*/ 6350 w 63"/>
              <a:gd name="T11" fmla="*/ 95250 h 142"/>
              <a:gd name="T12" fmla="*/ 0 w 63"/>
              <a:gd name="T13" fmla="*/ 65087 h 142"/>
              <a:gd name="T14" fmla="*/ 15875 w 63"/>
              <a:gd name="T15" fmla="*/ 11112 h 142"/>
              <a:gd name="T16" fmla="*/ 28575 w 63"/>
              <a:gd name="T17" fmla="*/ 3175 h 142"/>
              <a:gd name="T18" fmla="*/ 44450 w 63"/>
              <a:gd name="T19" fmla="*/ 0 h 142"/>
              <a:gd name="T20" fmla="*/ 88900 w 63"/>
              <a:gd name="T21" fmla="*/ 22225 h 142"/>
              <a:gd name="T22" fmla="*/ 88900 w 63"/>
              <a:gd name="T23" fmla="*/ 25400 h 142"/>
              <a:gd name="T24" fmla="*/ 88900 w 63"/>
              <a:gd name="T25" fmla="*/ 25400 h 142"/>
              <a:gd name="T26" fmla="*/ 88900 w 63"/>
              <a:gd name="T27" fmla="*/ 25400 h 142"/>
              <a:gd name="T28" fmla="*/ 88900 w 63"/>
              <a:gd name="T29" fmla="*/ 25400 h 142"/>
              <a:gd name="T30" fmla="*/ 95250 w 63"/>
              <a:gd name="T31" fmla="*/ 53975 h 142"/>
              <a:gd name="T32" fmla="*/ 80962 w 63"/>
              <a:gd name="T33" fmla="*/ 106363 h 142"/>
              <a:gd name="T34" fmla="*/ 98425 w 63"/>
              <a:gd name="T35" fmla="*/ 119062 h 142"/>
              <a:gd name="T36" fmla="*/ 100012 w 63"/>
              <a:gd name="T37" fmla="*/ 133350 h 142"/>
              <a:gd name="T38" fmla="*/ 98425 w 63"/>
              <a:gd name="T39" fmla="*/ 209550 h 142"/>
              <a:gd name="T40" fmla="*/ 87312 w 63"/>
              <a:gd name="T41" fmla="*/ 219075 h 142"/>
              <a:gd name="T42" fmla="*/ 76200 w 63"/>
              <a:gd name="T43" fmla="*/ 222250 h 142"/>
              <a:gd name="T44" fmla="*/ 66675 w 63"/>
              <a:gd name="T45" fmla="*/ 222250 h 142"/>
              <a:gd name="T46" fmla="*/ 55562 w 63"/>
              <a:gd name="T47" fmla="*/ 225425 h 142"/>
              <a:gd name="T48" fmla="*/ 47625 w 63"/>
              <a:gd name="T49" fmla="*/ 219075 h 14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63"/>
              <a:gd name="T76" fmla="*/ 0 h 142"/>
              <a:gd name="T77" fmla="*/ 63 w 63"/>
              <a:gd name="T78" fmla="*/ 142 h 142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63" h="142">
                <a:moveTo>
                  <a:pt x="30" y="138"/>
                </a:moveTo>
                <a:lnTo>
                  <a:pt x="17" y="132"/>
                </a:lnTo>
                <a:lnTo>
                  <a:pt x="13" y="115"/>
                </a:lnTo>
                <a:lnTo>
                  <a:pt x="18" y="80"/>
                </a:lnTo>
                <a:lnTo>
                  <a:pt x="18" y="72"/>
                </a:lnTo>
                <a:lnTo>
                  <a:pt x="4" y="60"/>
                </a:lnTo>
                <a:lnTo>
                  <a:pt x="0" y="41"/>
                </a:lnTo>
                <a:lnTo>
                  <a:pt x="10" y="7"/>
                </a:lnTo>
                <a:lnTo>
                  <a:pt x="18" y="2"/>
                </a:lnTo>
                <a:lnTo>
                  <a:pt x="28" y="0"/>
                </a:lnTo>
                <a:lnTo>
                  <a:pt x="56" y="14"/>
                </a:lnTo>
                <a:lnTo>
                  <a:pt x="56" y="16"/>
                </a:lnTo>
                <a:lnTo>
                  <a:pt x="60" y="34"/>
                </a:lnTo>
                <a:lnTo>
                  <a:pt x="51" y="67"/>
                </a:lnTo>
                <a:lnTo>
                  <a:pt x="62" y="75"/>
                </a:lnTo>
                <a:lnTo>
                  <a:pt x="63" y="84"/>
                </a:lnTo>
                <a:lnTo>
                  <a:pt x="62" y="132"/>
                </a:lnTo>
                <a:lnTo>
                  <a:pt x="55" y="138"/>
                </a:lnTo>
                <a:lnTo>
                  <a:pt x="48" y="140"/>
                </a:lnTo>
                <a:lnTo>
                  <a:pt x="42" y="140"/>
                </a:lnTo>
                <a:lnTo>
                  <a:pt x="35" y="142"/>
                </a:lnTo>
                <a:lnTo>
                  <a:pt x="30" y="138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7438" name="Freeform 28">
            <a:extLst>
              <a:ext uri="{FF2B5EF4-FFF2-40B4-BE49-F238E27FC236}">
                <a16:creationId xmlns:a16="http://schemas.microsoft.com/office/drawing/2014/main" id="{4FB4CA3D-1765-4F4F-B3C1-1836C67C45C3}"/>
              </a:ext>
            </a:extLst>
          </p:cNvPr>
          <p:cNvSpPr>
            <a:spLocks/>
          </p:cNvSpPr>
          <p:nvPr/>
        </p:nvSpPr>
        <p:spPr bwMode="auto">
          <a:xfrm>
            <a:off x="4710113" y="3078163"/>
            <a:ext cx="169862" cy="401637"/>
          </a:xfrm>
          <a:custGeom>
            <a:avLst/>
            <a:gdLst>
              <a:gd name="T0" fmla="*/ 163512 w 107"/>
              <a:gd name="T1" fmla="*/ 398462 h 253"/>
              <a:gd name="T2" fmla="*/ 152400 w 107"/>
              <a:gd name="T3" fmla="*/ 384175 h 253"/>
              <a:gd name="T4" fmla="*/ 141287 w 107"/>
              <a:gd name="T5" fmla="*/ 368300 h 253"/>
              <a:gd name="T6" fmla="*/ 128587 w 107"/>
              <a:gd name="T7" fmla="*/ 355600 h 253"/>
              <a:gd name="T8" fmla="*/ 117475 w 107"/>
              <a:gd name="T9" fmla="*/ 338137 h 253"/>
              <a:gd name="T10" fmla="*/ 103187 w 107"/>
              <a:gd name="T11" fmla="*/ 325437 h 253"/>
              <a:gd name="T12" fmla="*/ 90487 w 107"/>
              <a:gd name="T13" fmla="*/ 311150 h 253"/>
              <a:gd name="T14" fmla="*/ 77787 w 107"/>
              <a:gd name="T15" fmla="*/ 298450 h 253"/>
              <a:gd name="T16" fmla="*/ 63500 w 107"/>
              <a:gd name="T17" fmla="*/ 284162 h 253"/>
              <a:gd name="T18" fmla="*/ 0 w 107"/>
              <a:gd name="T19" fmla="*/ 206375 h 253"/>
              <a:gd name="T20" fmla="*/ 0 w 107"/>
              <a:gd name="T21" fmla="*/ 0 h 253"/>
              <a:gd name="T22" fmla="*/ 23812 w 107"/>
              <a:gd name="T23" fmla="*/ 19050 h 253"/>
              <a:gd name="T24" fmla="*/ 46037 w 107"/>
              <a:gd name="T25" fmla="*/ 41275 h 253"/>
              <a:gd name="T26" fmla="*/ 63500 w 107"/>
              <a:gd name="T27" fmla="*/ 60325 h 253"/>
              <a:gd name="T28" fmla="*/ 84137 w 107"/>
              <a:gd name="T29" fmla="*/ 79375 h 253"/>
              <a:gd name="T30" fmla="*/ 101600 w 107"/>
              <a:gd name="T31" fmla="*/ 101600 h 253"/>
              <a:gd name="T32" fmla="*/ 122237 w 107"/>
              <a:gd name="T33" fmla="*/ 122237 h 253"/>
              <a:gd name="T34" fmla="*/ 141287 w 107"/>
              <a:gd name="T35" fmla="*/ 149225 h 253"/>
              <a:gd name="T36" fmla="*/ 166687 w 107"/>
              <a:gd name="T37" fmla="*/ 176212 h 253"/>
              <a:gd name="T38" fmla="*/ 169862 w 107"/>
              <a:gd name="T39" fmla="*/ 401637 h 253"/>
              <a:gd name="T40" fmla="*/ 163512 w 107"/>
              <a:gd name="T41" fmla="*/ 398462 h 253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107"/>
              <a:gd name="T64" fmla="*/ 0 h 253"/>
              <a:gd name="T65" fmla="*/ 107 w 107"/>
              <a:gd name="T66" fmla="*/ 253 h 253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107" h="253">
                <a:moveTo>
                  <a:pt x="103" y="251"/>
                </a:moveTo>
                <a:lnTo>
                  <a:pt x="96" y="242"/>
                </a:lnTo>
                <a:lnTo>
                  <a:pt x="89" y="232"/>
                </a:lnTo>
                <a:lnTo>
                  <a:pt x="81" y="224"/>
                </a:lnTo>
                <a:lnTo>
                  <a:pt x="74" y="213"/>
                </a:lnTo>
                <a:lnTo>
                  <a:pt x="65" y="205"/>
                </a:lnTo>
                <a:lnTo>
                  <a:pt x="57" y="196"/>
                </a:lnTo>
                <a:lnTo>
                  <a:pt x="49" y="188"/>
                </a:lnTo>
                <a:lnTo>
                  <a:pt x="40" y="179"/>
                </a:lnTo>
                <a:lnTo>
                  <a:pt x="0" y="130"/>
                </a:lnTo>
                <a:lnTo>
                  <a:pt x="0" y="0"/>
                </a:lnTo>
                <a:lnTo>
                  <a:pt x="15" y="12"/>
                </a:lnTo>
                <a:lnTo>
                  <a:pt x="29" y="26"/>
                </a:lnTo>
                <a:lnTo>
                  <a:pt x="40" y="38"/>
                </a:lnTo>
                <a:lnTo>
                  <a:pt x="53" y="50"/>
                </a:lnTo>
                <a:lnTo>
                  <a:pt x="64" y="64"/>
                </a:lnTo>
                <a:lnTo>
                  <a:pt x="77" y="77"/>
                </a:lnTo>
                <a:lnTo>
                  <a:pt x="89" y="94"/>
                </a:lnTo>
                <a:lnTo>
                  <a:pt x="105" y="111"/>
                </a:lnTo>
                <a:lnTo>
                  <a:pt x="107" y="253"/>
                </a:lnTo>
                <a:lnTo>
                  <a:pt x="103" y="251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7439" name="Freeform 29">
            <a:extLst>
              <a:ext uri="{FF2B5EF4-FFF2-40B4-BE49-F238E27FC236}">
                <a16:creationId xmlns:a16="http://schemas.microsoft.com/office/drawing/2014/main" id="{D723015C-17A6-4989-9DEF-60518CED64F8}"/>
              </a:ext>
            </a:extLst>
          </p:cNvPr>
          <p:cNvSpPr>
            <a:spLocks/>
          </p:cNvSpPr>
          <p:nvPr/>
        </p:nvSpPr>
        <p:spPr bwMode="auto">
          <a:xfrm>
            <a:off x="2921000" y="2676525"/>
            <a:ext cx="882650" cy="585788"/>
          </a:xfrm>
          <a:custGeom>
            <a:avLst/>
            <a:gdLst>
              <a:gd name="T0" fmla="*/ 0 w 556"/>
              <a:gd name="T1" fmla="*/ 585788 h 369"/>
              <a:gd name="T2" fmla="*/ 4762 w 556"/>
              <a:gd name="T3" fmla="*/ 550863 h 369"/>
              <a:gd name="T4" fmla="*/ 11112 w 556"/>
              <a:gd name="T5" fmla="*/ 520700 h 369"/>
              <a:gd name="T6" fmla="*/ 19050 w 556"/>
              <a:gd name="T7" fmla="*/ 492125 h 369"/>
              <a:gd name="T8" fmla="*/ 30162 w 556"/>
              <a:gd name="T9" fmla="*/ 461963 h 369"/>
              <a:gd name="T10" fmla="*/ 44450 w 556"/>
              <a:gd name="T11" fmla="*/ 431800 h 369"/>
              <a:gd name="T12" fmla="*/ 60325 w 556"/>
              <a:gd name="T13" fmla="*/ 401638 h 369"/>
              <a:gd name="T14" fmla="*/ 77787 w 556"/>
              <a:gd name="T15" fmla="*/ 373063 h 369"/>
              <a:gd name="T16" fmla="*/ 96837 w 556"/>
              <a:gd name="T17" fmla="*/ 338138 h 369"/>
              <a:gd name="T18" fmla="*/ 150812 w 556"/>
              <a:gd name="T19" fmla="*/ 265113 h 369"/>
              <a:gd name="T20" fmla="*/ 161925 w 556"/>
              <a:gd name="T21" fmla="*/ 254000 h 369"/>
              <a:gd name="T22" fmla="*/ 174625 w 556"/>
              <a:gd name="T23" fmla="*/ 242888 h 369"/>
              <a:gd name="T24" fmla="*/ 185737 w 556"/>
              <a:gd name="T25" fmla="*/ 231775 h 369"/>
              <a:gd name="T26" fmla="*/ 195262 w 556"/>
              <a:gd name="T27" fmla="*/ 223838 h 369"/>
              <a:gd name="T28" fmla="*/ 206375 w 556"/>
              <a:gd name="T29" fmla="*/ 212725 h 369"/>
              <a:gd name="T30" fmla="*/ 217488 w 556"/>
              <a:gd name="T31" fmla="*/ 204788 h 369"/>
              <a:gd name="T32" fmla="*/ 228600 w 556"/>
              <a:gd name="T33" fmla="*/ 200025 h 369"/>
              <a:gd name="T34" fmla="*/ 239712 w 556"/>
              <a:gd name="T35" fmla="*/ 192088 h 369"/>
              <a:gd name="T36" fmla="*/ 322262 w 556"/>
              <a:gd name="T37" fmla="*/ 134938 h 369"/>
              <a:gd name="T38" fmla="*/ 334962 w 556"/>
              <a:gd name="T39" fmla="*/ 128588 h 369"/>
              <a:gd name="T40" fmla="*/ 360362 w 556"/>
              <a:gd name="T41" fmla="*/ 112713 h 369"/>
              <a:gd name="T42" fmla="*/ 376237 w 556"/>
              <a:gd name="T43" fmla="*/ 107950 h 369"/>
              <a:gd name="T44" fmla="*/ 388937 w 556"/>
              <a:gd name="T45" fmla="*/ 100013 h 369"/>
              <a:gd name="T46" fmla="*/ 422275 w 556"/>
              <a:gd name="T47" fmla="*/ 85725 h 369"/>
              <a:gd name="T48" fmla="*/ 438150 w 556"/>
              <a:gd name="T49" fmla="*/ 80963 h 369"/>
              <a:gd name="T50" fmla="*/ 636587 w 556"/>
              <a:gd name="T51" fmla="*/ 28575 h 369"/>
              <a:gd name="T52" fmla="*/ 669925 w 556"/>
              <a:gd name="T53" fmla="*/ 20638 h 369"/>
              <a:gd name="T54" fmla="*/ 822325 w 556"/>
              <a:gd name="T55" fmla="*/ 0 h 369"/>
              <a:gd name="T56" fmla="*/ 842963 w 556"/>
              <a:gd name="T57" fmla="*/ 4763 h 369"/>
              <a:gd name="T58" fmla="*/ 882650 w 556"/>
              <a:gd name="T59" fmla="*/ 96838 h 369"/>
              <a:gd name="T60" fmla="*/ 809625 w 556"/>
              <a:gd name="T61" fmla="*/ 92075 h 369"/>
              <a:gd name="T62" fmla="*/ 773112 w 556"/>
              <a:gd name="T63" fmla="*/ 92075 h 369"/>
              <a:gd name="T64" fmla="*/ 739775 w 556"/>
              <a:gd name="T65" fmla="*/ 92075 h 369"/>
              <a:gd name="T66" fmla="*/ 704850 w 556"/>
              <a:gd name="T67" fmla="*/ 96838 h 369"/>
              <a:gd name="T68" fmla="*/ 669925 w 556"/>
              <a:gd name="T69" fmla="*/ 101600 h 369"/>
              <a:gd name="T70" fmla="*/ 636587 w 556"/>
              <a:gd name="T71" fmla="*/ 109538 h 369"/>
              <a:gd name="T72" fmla="*/ 600075 w 556"/>
              <a:gd name="T73" fmla="*/ 119063 h 369"/>
              <a:gd name="T74" fmla="*/ 565150 w 556"/>
              <a:gd name="T75" fmla="*/ 128588 h 369"/>
              <a:gd name="T76" fmla="*/ 528637 w 556"/>
              <a:gd name="T77" fmla="*/ 139700 h 369"/>
              <a:gd name="T78" fmla="*/ 490537 w 556"/>
              <a:gd name="T79" fmla="*/ 161925 h 369"/>
              <a:gd name="T80" fmla="*/ 477837 w 556"/>
              <a:gd name="T81" fmla="*/ 165100 h 369"/>
              <a:gd name="T82" fmla="*/ 454025 w 556"/>
              <a:gd name="T83" fmla="*/ 169863 h 369"/>
              <a:gd name="T84" fmla="*/ 423863 w 556"/>
              <a:gd name="T85" fmla="*/ 185738 h 369"/>
              <a:gd name="T86" fmla="*/ 393700 w 556"/>
              <a:gd name="T87" fmla="*/ 204788 h 369"/>
              <a:gd name="T88" fmla="*/ 361950 w 556"/>
              <a:gd name="T89" fmla="*/ 228600 h 369"/>
              <a:gd name="T90" fmla="*/ 333375 w 556"/>
              <a:gd name="T91" fmla="*/ 254000 h 369"/>
              <a:gd name="T92" fmla="*/ 301625 w 556"/>
              <a:gd name="T93" fmla="*/ 284163 h 369"/>
              <a:gd name="T94" fmla="*/ 273050 w 556"/>
              <a:gd name="T95" fmla="*/ 315913 h 369"/>
              <a:gd name="T96" fmla="*/ 246062 w 556"/>
              <a:gd name="T97" fmla="*/ 347663 h 369"/>
              <a:gd name="T98" fmla="*/ 220663 w 556"/>
              <a:gd name="T99" fmla="*/ 385763 h 369"/>
              <a:gd name="T100" fmla="*/ 163512 w 556"/>
              <a:gd name="T101" fmla="*/ 500063 h 369"/>
              <a:gd name="T102" fmla="*/ 160337 w 556"/>
              <a:gd name="T103" fmla="*/ 523875 h 369"/>
              <a:gd name="T104" fmla="*/ 0 w 556"/>
              <a:gd name="T105" fmla="*/ 585788 h 369"/>
              <a:gd name="T106" fmla="*/ 0 w 556"/>
              <a:gd name="T107" fmla="*/ 585788 h 369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556"/>
              <a:gd name="T163" fmla="*/ 0 h 369"/>
              <a:gd name="T164" fmla="*/ 556 w 556"/>
              <a:gd name="T165" fmla="*/ 369 h 369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556" h="369">
                <a:moveTo>
                  <a:pt x="0" y="369"/>
                </a:moveTo>
                <a:lnTo>
                  <a:pt x="3" y="347"/>
                </a:lnTo>
                <a:lnTo>
                  <a:pt x="7" y="328"/>
                </a:lnTo>
                <a:lnTo>
                  <a:pt x="12" y="310"/>
                </a:lnTo>
                <a:lnTo>
                  <a:pt x="19" y="291"/>
                </a:lnTo>
                <a:lnTo>
                  <a:pt x="28" y="272"/>
                </a:lnTo>
                <a:lnTo>
                  <a:pt x="38" y="253"/>
                </a:lnTo>
                <a:lnTo>
                  <a:pt x="49" y="235"/>
                </a:lnTo>
                <a:lnTo>
                  <a:pt x="61" y="213"/>
                </a:lnTo>
                <a:lnTo>
                  <a:pt x="95" y="167"/>
                </a:lnTo>
                <a:lnTo>
                  <a:pt x="102" y="160"/>
                </a:lnTo>
                <a:lnTo>
                  <a:pt x="110" y="153"/>
                </a:lnTo>
                <a:lnTo>
                  <a:pt x="117" y="146"/>
                </a:lnTo>
                <a:lnTo>
                  <a:pt x="123" y="141"/>
                </a:lnTo>
                <a:lnTo>
                  <a:pt x="130" y="134"/>
                </a:lnTo>
                <a:lnTo>
                  <a:pt x="137" y="129"/>
                </a:lnTo>
                <a:lnTo>
                  <a:pt x="144" y="126"/>
                </a:lnTo>
                <a:lnTo>
                  <a:pt x="151" y="121"/>
                </a:lnTo>
                <a:lnTo>
                  <a:pt x="203" y="85"/>
                </a:lnTo>
                <a:lnTo>
                  <a:pt x="211" y="81"/>
                </a:lnTo>
                <a:lnTo>
                  <a:pt x="227" y="71"/>
                </a:lnTo>
                <a:lnTo>
                  <a:pt x="237" y="68"/>
                </a:lnTo>
                <a:lnTo>
                  <a:pt x="245" y="63"/>
                </a:lnTo>
                <a:lnTo>
                  <a:pt x="266" y="54"/>
                </a:lnTo>
                <a:lnTo>
                  <a:pt x="276" y="51"/>
                </a:lnTo>
                <a:lnTo>
                  <a:pt x="401" y="18"/>
                </a:lnTo>
                <a:lnTo>
                  <a:pt x="422" y="13"/>
                </a:lnTo>
                <a:lnTo>
                  <a:pt x="518" y="0"/>
                </a:lnTo>
                <a:lnTo>
                  <a:pt x="531" y="3"/>
                </a:lnTo>
                <a:lnTo>
                  <a:pt x="556" y="61"/>
                </a:lnTo>
                <a:lnTo>
                  <a:pt x="510" y="58"/>
                </a:lnTo>
                <a:lnTo>
                  <a:pt x="487" y="58"/>
                </a:lnTo>
                <a:lnTo>
                  <a:pt x="466" y="58"/>
                </a:lnTo>
                <a:lnTo>
                  <a:pt x="444" y="61"/>
                </a:lnTo>
                <a:lnTo>
                  <a:pt x="422" y="64"/>
                </a:lnTo>
                <a:lnTo>
                  <a:pt x="401" y="69"/>
                </a:lnTo>
                <a:lnTo>
                  <a:pt x="378" y="75"/>
                </a:lnTo>
                <a:lnTo>
                  <a:pt x="356" y="81"/>
                </a:lnTo>
                <a:lnTo>
                  <a:pt x="333" y="88"/>
                </a:lnTo>
                <a:lnTo>
                  <a:pt x="309" y="102"/>
                </a:lnTo>
                <a:lnTo>
                  <a:pt x="301" y="104"/>
                </a:lnTo>
                <a:lnTo>
                  <a:pt x="286" y="107"/>
                </a:lnTo>
                <a:lnTo>
                  <a:pt x="267" y="117"/>
                </a:lnTo>
                <a:lnTo>
                  <a:pt x="248" y="129"/>
                </a:lnTo>
                <a:lnTo>
                  <a:pt x="228" y="144"/>
                </a:lnTo>
                <a:lnTo>
                  <a:pt x="210" y="160"/>
                </a:lnTo>
                <a:lnTo>
                  <a:pt x="190" y="179"/>
                </a:lnTo>
                <a:lnTo>
                  <a:pt x="172" y="199"/>
                </a:lnTo>
                <a:lnTo>
                  <a:pt x="155" y="219"/>
                </a:lnTo>
                <a:lnTo>
                  <a:pt x="139" y="243"/>
                </a:lnTo>
                <a:lnTo>
                  <a:pt x="103" y="315"/>
                </a:lnTo>
                <a:lnTo>
                  <a:pt x="101" y="330"/>
                </a:lnTo>
                <a:lnTo>
                  <a:pt x="0" y="369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7440" name="Freeform 30">
            <a:extLst>
              <a:ext uri="{FF2B5EF4-FFF2-40B4-BE49-F238E27FC236}">
                <a16:creationId xmlns:a16="http://schemas.microsoft.com/office/drawing/2014/main" id="{0DA0C4B2-EE02-43A4-81B2-4F214A5BA0F4}"/>
              </a:ext>
            </a:extLst>
          </p:cNvPr>
          <p:cNvSpPr>
            <a:spLocks/>
          </p:cNvSpPr>
          <p:nvPr/>
        </p:nvSpPr>
        <p:spPr bwMode="auto">
          <a:xfrm>
            <a:off x="3763963" y="2503488"/>
            <a:ext cx="231775" cy="719137"/>
          </a:xfrm>
          <a:custGeom>
            <a:avLst/>
            <a:gdLst>
              <a:gd name="T0" fmla="*/ 160337 w 146"/>
              <a:gd name="T1" fmla="*/ 719137 h 453"/>
              <a:gd name="T2" fmla="*/ 165100 w 146"/>
              <a:gd name="T3" fmla="*/ 566737 h 453"/>
              <a:gd name="T4" fmla="*/ 161925 w 146"/>
              <a:gd name="T5" fmla="*/ 565150 h 453"/>
              <a:gd name="T6" fmla="*/ 161925 w 146"/>
              <a:gd name="T7" fmla="*/ 561975 h 453"/>
              <a:gd name="T8" fmla="*/ 161925 w 146"/>
              <a:gd name="T9" fmla="*/ 561975 h 453"/>
              <a:gd name="T10" fmla="*/ 161925 w 146"/>
              <a:gd name="T11" fmla="*/ 561975 h 453"/>
              <a:gd name="T12" fmla="*/ 153987 w 146"/>
              <a:gd name="T13" fmla="*/ 530225 h 453"/>
              <a:gd name="T14" fmla="*/ 144462 w 146"/>
              <a:gd name="T15" fmla="*/ 511175 h 453"/>
              <a:gd name="T16" fmla="*/ 131762 w 146"/>
              <a:gd name="T17" fmla="*/ 450850 h 453"/>
              <a:gd name="T18" fmla="*/ 123825 w 146"/>
              <a:gd name="T19" fmla="*/ 431800 h 453"/>
              <a:gd name="T20" fmla="*/ 61912 w 146"/>
              <a:gd name="T21" fmla="*/ 301625 h 453"/>
              <a:gd name="T22" fmla="*/ 6350 w 146"/>
              <a:gd name="T23" fmla="*/ 174625 h 453"/>
              <a:gd name="T24" fmla="*/ 6350 w 146"/>
              <a:gd name="T25" fmla="*/ 80962 h 453"/>
              <a:gd name="T26" fmla="*/ 0 w 146"/>
              <a:gd name="T27" fmla="*/ 0 h 453"/>
              <a:gd name="T28" fmla="*/ 42862 w 146"/>
              <a:gd name="T29" fmla="*/ 23812 h 453"/>
              <a:gd name="T30" fmla="*/ 76200 w 146"/>
              <a:gd name="T31" fmla="*/ 61912 h 453"/>
              <a:gd name="T32" fmla="*/ 95250 w 146"/>
              <a:gd name="T33" fmla="*/ 100012 h 453"/>
              <a:gd name="T34" fmla="*/ 128587 w 146"/>
              <a:gd name="T35" fmla="*/ 158750 h 453"/>
              <a:gd name="T36" fmla="*/ 133350 w 146"/>
              <a:gd name="T37" fmla="*/ 173037 h 453"/>
              <a:gd name="T38" fmla="*/ 146050 w 146"/>
              <a:gd name="T39" fmla="*/ 185737 h 453"/>
              <a:gd name="T40" fmla="*/ 187325 w 146"/>
              <a:gd name="T41" fmla="*/ 280987 h 453"/>
              <a:gd name="T42" fmla="*/ 187325 w 146"/>
              <a:gd name="T43" fmla="*/ 301625 h 453"/>
              <a:gd name="T44" fmla="*/ 211138 w 146"/>
              <a:gd name="T45" fmla="*/ 393700 h 453"/>
              <a:gd name="T46" fmla="*/ 220663 w 146"/>
              <a:gd name="T47" fmla="*/ 434975 h 453"/>
              <a:gd name="T48" fmla="*/ 222250 w 146"/>
              <a:gd name="T49" fmla="*/ 438150 h 453"/>
              <a:gd name="T50" fmla="*/ 222250 w 146"/>
              <a:gd name="T51" fmla="*/ 438150 h 453"/>
              <a:gd name="T52" fmla="*/ 222250 w 146"/>
              <a:gd name="T53" fmla="*/ 438150 h 453"/>
              <a:gd name="T54" fmla="*/ 222250 w 146"/>
              <a:gd name="T55" fmla="*/ 438150 h 453"/>
              <a:gd name="T56" fmla="*/ 223838 w 146"/>
              <a:gd name="T57" fmla="*/ 442912 h 453"/>
              <a:gd name="T58" fmla="*/ 223838 w 146"/>
              <a:gd name="T59" fmla="*/ 446087 h 453"/>
              <a:gd name="T60" fmla="*/ 223838 w 146"/>
              <a:gd name="T61" fmla="*/ 446087 h 453"/>
              <a:gd name="T62" fmla="*/ 223838 w 146"/>
              <a:gd name="T63" fmla="*/ 446087 h 453"/>
              <a:gd name="T64" fmla="*/ 223838 w 146"/>
              <a:gd name="T65" fmla="*/ 466725 h 453"/>
              <a:gd name="T66" fmla="*/ 231775 w 146"/>
              <a:gd name="T67" fmla="*/ 600075 h 453"/>
              <a:gd name="T68" fmla="*/ 228600 w 146"/>
              <a:gd name="T69" fmla="*/ 638175 h 453"/>
              <a:gd name="T70" fmla="*/ 220663 w 146"/>
              <a:gd name="T71" fmla="*/ 696912 h 453"/>
              <a:gd name="T72" fmla="*/ 182562 w 146"/>
              <a:gd name="T73" fmla="*/ 719137 h 453"/>
              <a:gd name="T74" fmla="*/ 160337 w 146"/>
              <a:gd name="T75" fmla="*/ 719137 h 453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146"/>
              <a:gd name="T115" fmla="*/ 0 h 453"/>
              <a:gd name="T116" fmla="*/ 146 w 146"/>
              <a:gd name="T117" fmla="*/ 453 h 453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146" h="453">
                <a:moveTo>
                  <a:pt x="101" y="453"/>
                </a:moveTo>
                <a:lnTo>
                  <a:pt x="104" y="357"/>
                </a:lnTo>
                <a:lnTo>
                  <a:pt x="102" y="356"/>
                </a:lnTo>
                <a:lnTo>
                  <a:pt x="102" y="354"/>
                </a:lnTo>
                <a:lnTo>
                  <a:pt x="97" y="334"/>
                </a:lnTo>
                <a:lnTo>
                  <a:pt x="91" y="322"/>
                </a:lnTo>
                <a:lnTo>
                  <a:pt x="83" y="284"/>
                </a:lnTo>
                <a:lnTo>
                  <a:pt x="78" y="272"/>
                </a:lnTo>
                <a:lnTo>
                  <a:pt x="39" y="190"/>
                </a:lnTo>
                <a:lnTo>
                  <a:pt x="4" y="110"/>
                </a:lnTo>
                <a:lnTo>
                  <a:pt x="4" y="51"/>
                </a:lnTo>
                <a:lnTo>
                  <a:pt x="0" y="0"/>
                </a:lnTo>
                <a:lnTo>
                  <a:pt x="27" y="15"/>
                </a:lnTo>
                <a:lnTo>
                  <a:pt x="48" y="39"/>
                </a:lnTo>
                <a:lnTo>
                  <a:pt x="60" y="63"/>
                </a:lnTo>
                <a:lnTo>
                  <a:pt x="81" y="100"/>
                </a:lnTo>
                <a:lnTo>
                  <a:pt x="84" y="109"/>
                </a:lnTo>
                <a:lnTo>
                  <a:pt x="92" y="117"/>
                </a:lnTo>
                <a:lnTo>
                  <a:pt x="118" y="177"/>
                </a:lnTo>
                <a:lnTo>
                  <a:pt x="118" y="190"/>
                </a:lnTo>
                <a:lnTo>
                  <a:pt x="133" y="248"/>
                </a:lnTo>
                <a:lnTo>
                  <a:pt x="139" y="274"/>
                </a:lnTo>
                <a:lnTo>
                  <a:pt x="140" y="276"/>
                </a:lnTo>
                <a:lnTo>
                  <a:pt x="141" y="279"/>
                </a:lnTo>
                <a:lnTo>
                  <a:pt x="141" y="281"/>
                </a:lnTo>
                <a:lnTo>
                  <a:pt x="141" y="294"/>
                </a:lnTo>
                <a:lnTo>
                  <a:pt x="146" y="378"/>
                </a:lnTo>
                <a:lnTo>
                  <a:pt x="144" y="402"/>
                </a:lnTo>
                <a:lnTo>
                  <a:pt x="139" y="439"/>
                </a:lnTo>
                <a:lnTo>
                  <a:pt x="115" y="453"/>
                </a:lnTo>
                <a:lnTo>
                  <a:pt x="101" y="453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7441" name="Freeform 31">
            <a:extLst>
              <a:ext uri="{FF2B5EF4-FFF2-40B4-BE49-F238E27FC236}">
                <a16:creationId xmlns:a16="http://schemas.microsoft.com/office/drawing/2014/main" id="{99F88F64-5C37-4E35-8738-6BFEF8FBF731}"/>
              </a:ext>
            </a:extLst>
          </p:cNvPr>
          <p:cNvSpPr>
            <a:spLocks/>
          </p:cNvSpPr>
          <p:nvPr/>
        </p:nvSpPr>
        <p:spPr bwMode="auto">
          <a:xfrm>
            <a:off x="4346575" y="2695575"/>
            <a:ext cx="225425" cy="492125"/>
          </a:xfrm>
          <a:custGeom>
            <a:avLst/>
            <a:gdLst>
              <a:gd name="T0" fmla="*/ 0 w 142"/>
              <a:gd name="T1" fmla="*/ 282575 h 310"/>
              <a:gd name="T2" fmla="*/ 0 w 142"/>
              <a:gd name="T3" fmla="*/ 169862 h 310"/>
              <a:gd name="T4" fmla="*/ 50800 w 142"/>
              <a:gd name="T5" fmla="*/ 192087 h 310"/>
              <a:gd name="T6" fmla="*/ 0 w 142"/>
              <a:gd name="T7" fmla="*/ 127000 h 310"/>
              <a:gd name="T8" fmla="*/ 0 w 142"/>
              <a:gd name="T9" fmla="*/ 0 h 310"/>
              <a:gd name="T10" fmla="*/ 192087 w 142"/>
              <a:gd name="T11" fmla="*/ 166687 h 310"/>
              <a:gd name="T12" fmla="*/ 225425 w 142"/>
              <a:gd name="T13" fmla="*/ 246063 h 310"/>
              <a:gd name="T14" fmla="*/ 225425 w 142"/>
              <a:gd name="T15" fmla="*/ 492125 h 310"/>
              <a:gd name="T16" fmla="*/ 200025 w 142"/>
              <a:gd name="T17" fmla="*/ 450850 h 310"/>
              <a:gd name="T18" fmla="*/ 176212 w 142"/>
              <a:gd name="T19" fmla="*/ 415925 h 310"/>
              <a:gd name="T20" fmla="*/ 149225 w 142"/>
              <a:gd name="T21" fmla="*/ 392112 h 310"/>
              <a:gd name="T22" fmla="*/ 122237 w 142"/>
              <a:gd name="T23" fmla="*/ 369887 h 310"/>
              <a:gd name="T24" fmla="*/ 93662 w 142"/>
              <a:gd name="T25" fmla="*/ 350837 h 310"/>
              <a:gd name="T26" fmla="*/ 61912 w 142"/>
              <a:gd name="T27" fmla="*/ 328612 h 310"/>
              <a:gd name="T28" fmla="*/ 31750 w 142"/>
              <a:gd name="T29" fmla="*/ 307975 h 310"/>
              <a:gd name="T30" fmla="*/ 0 w 142"/>
              <a:gd name="T31" fmla="*/ 282575 h 310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42"/>
              <a:gd name="T49" fmla="*/ 0 h 310"/>
              <a:gd name="T50" fmla="*/ 142 w 142"/>
              <a:gd name="T51" fmla="*/ 310 h 310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42" h="310">
                <a:moveTo>
                  <a:pt x="0" y="178"/>
                </a:moveTo>
                <a:lnTo>
                  <a:pt x="0" y="107"/>
                </a:lnTo>
                <a:lnTo>
                  <a:pt x="32" y="121"/>
                </a:lnTo>
                <a:lnTo>
                  <a:pt x="0" y="80"/>
                </a:lnTo>
                <a:lnTo>
                  <a:pt x="0" y="0"/>
                </a:lnTo>
                <a:lnTo>
                  <a:pt x="121" y="105"/>
                </a:lnTo>
                <a:lnTo>
                  <a:pt x="142" y="155"/>
                </a:lnTo>
                <a:lnTo>
                  <a:pt x="142" y="310"/>
                </a:lnTo>
                <a:lnTo>
                  <a:pt x="126" y="284"/>
                </a:lnTo>
                <a:lnTo>
                  <a:pt x="111" y="262"/>
                </a:lnTo>
                <a:lnTo>
                  <a:pt x="94" y="247"/>
                </a:lnTo>
                <a:lnTo>
                  <a:pt x="77" y="233"/>
                </a:lnTo>
                <a:lnTo>
                  <a:pt x="59" y="221"/>
                </a:lnTo>
                <a:lnTo>
                  <a:pt x="39" y="207"/>
                </a:lnTo>
                <a:lnTo>
                  <a:pt x="20" y="194"/>
                </a:lnTo>
                <a:lnTo>
                  <a:pt x="0" y="178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7442" name="Freeform 32">
            <a:extLst>
              <a:ext uri="{FF2B5EF4-FFF2-40B4-BE49-F238E27FC236}">
                <a16:creationId xmlns:a16="http://schemas.microsoft.com/office/drawing/2014/main" id="{E0591F93-A421-43E9-A4EE-8D2863FE8EEA}"/>
              </a:ext>
            </a:extLst>
          </p:cNvPr>
          <p:cNvSpPr>
            <a:spLocks/>
          </p:cNvSpPr>
          <p:nvPr/>
        </p:nvSpPr>
        <p:spPr bwMode="auto">
          <a:xfrm>
            <a:off x="4167188" y="1071563"/>
            <a:ext cx="161925" cy="2070100"/>
          </a:xfrm>
          <a:custGeom>
            <a:avLst/>
            <a:gdLst>
              <a:gd name="T0" fmla="*/ 90487 w 102"/>
              <a:gd name="T1" fmla="*/ 1663700 h 1304"/>
              <a:gd name="T2" fmla="*/ 77788 w 102"/>
              <a:gd name="T3" fmla="*/ 1349375 h 1304"/>
              <a:gd name="T4" fmla="*/ 73025 w 102"/>
              <a:gd name="T5" fmla="*/ 1255712 h 1304"/>
              <a:gd name="T6" fmla="*/ 73025 w 102"/>
              <a:gd name="T7" fmla="*/ 1190625 h 1304"/>
              <a:gd name="T8" fmla="*/ 73025 w 102"/>
              <a:gd name="T9" fmla="*/ 1122362 h 1304"/>
              <a:gd name="T10" fmla="*/ 73025 w 102"/>
              <a:gd name="T11" fmla="*/ 1060450 h 1304"/>
              <a:gd name="T12" fmla="*/ 66675 w 102"/>
              <a:gd name="T13" fmla="*/ 957263 h 1304"/>
              <a:gd name="T14" fmla="*/ 66675 w 102"/>
              <a:gd name="T15" fmla="*/ 955675 h 1304"/>
              <a:gd name="T16" fmla="*/ 63500 w 102"/>
              <a:gd name="T17" fmla="*/ 890588 h 1304"/>
              <a:gd name="T18" fmla="*/ 57150 w 102"/>
              <a:gd name="T19" fmla="*/ 779462 h 1304"/>
              <a:gd name="T20" fmla="*/ 33338 w 102"/>
              <a:gd name="T21" fmla="*/ 471488 h 1304"/>
              <a:gd name="T22" fmla="*/ 73025 w 102"/>
              <a:gd name="T23" fmla="*/ 0 h 1304"/>
              <a:gd name="T24" fmla="*/ 85725 w 102"/>
              <a:gd name="T25" fmla="*/ 63500 h 1304"/>
              <a:gd name="T26" fmla="*/ 92075 w 102"/>
              <a:gd name="T27" fmla="*/ 125413 h 1304"/>
              <a:gd name="T28" fmla="*/ 100012 w 102"/>
              <a:gd name="T29" fmla="*/ 190500 h 1304"/>
              <a:gd name="T30" fmla="*/ 106363 w 102"/>
              <a:gd name="T31" fmla="*/ 254000 h 1304"/>
              <a:gd name="T32" fmla="*/ 111125 w 102"/>
              <a:gd name="T33" fmla="*/ 317500 h 1304"/>
              <a:gd name="T34" fmla="*/ 114300 w 102"/>
              <a:gd name="T35" fmla="*/ 382587 h 1304"/>
              <a:gd name="T36" fmla="*/ 119063 w 102"/>
              <a:gd name="T37" fmla="*/ 444500 h 1304"/>
              <a:gd name="T38" fmla="*/ 122238 w 102"/>
              <a:gd name="T39" fmla="*/ 506413 h 1304"/>
              <a:gd name="T40" fmla="*/ 125413 w 102"/>
              <a:gd name="T41" fmla="*/ 576262 h 1304"/>
              <a:gd name="T42" fmla="*/ 128588 w 102"/>
              <a:gd name="T43" fmla="*/ 641350 h 1304"/>
              <a:gd name="T44" fmla="*/ 133350 w 102"/>
              <a:gd name="T45" fmla="*/ 706437 h 1304"/>
              <a:gd name="T46" fmla="*/ 134938 w 102"/>
              <a:gd name="T47" fmla="*/ 771525 h 1304"/>
              <a:gd name="T48" fmla="*/ 139700 w 102"/>
              <a:gd name="T49" fmla="*/ 836613 h 1304"/>
              <a:gd name="T50" fmla="*/ 141288 w 102"/>
              <a:gd name="T51" fmla="*/ 903288 h 1304"/>
              <a:gd name="T52" fmla="*/ 144463 w 102"/>
              <a:gd name="T53" fmla="*/ 968375 h 1304"/>
              <a:gd name="T54" fmla="*/ 144463 w 102"/>
              <a:gd name="T55" fmla="*/ 1033463 h 1304"/>
              <a:gd name="T56" fmla="*/ 144463 w 102"/>
              <a:gd name="T57" fmla="*/ 1098550 h 1304"/>
              <a:gd name="T58" fmla="*/ 150813 w 102"/>
              <a:gd name="T59" fmla="*/ 1312862 h 1304"/>
              <a:gd name="T60" fmla="*/ 152400 w 102"/>
              <a:gd name="T61" fmla="*/ 1404937 h 1304"/>
              <a:gd name="T62" fmla="*/ 155575 w 102"/>
              <a:gd name="T63" fmla="*/ 1514475 h 1304"/>
              <a:gd name="T64" fmla="*/ 157163 w 102"/>
              <a:gd name="T65" fmla="*/ 1633538 h 1304"/>
              <a:gd name="T66" fmla="*/ 158750 w 102"/>
              <a:gd name="T67" fmla="*/ 1752600 h 1304"/>
              <a:gd name="T68" fmla="*/ 158750 w 102"/>
              <a:gd name="T69" fmla="*/ 1866900 h 1304"/>
              <a:gd name="T70" fmla="*/ 161925 w 102"/>
              <a:gd name="T71" fmla="*/ 1966913 h 1304"/>
              <a:gd name="T72" fmla="*/ 161925 w 102"/>
              <a:gd name="T73" fmla="*/ 2043113 h 1304"/>
              <a:gd name="T74" fmla="*/ 100012 w 102"/>
              <a:gd name="T75" fmla="*/ 2070100 h 1304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102"/>
              <a:gd name="T115" fmla="*/ 0 h 1304"/>
              <a:gd name="T116" fmla="*/ 102 w 102"/>
              <a:gd name="T117" fmla="*/ 1304 h 1304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102" h="1304">
                <a:moveTo>
                  <a:pt x="57" y="1096"/>
                </a:moveTo>
                <a:lnTo>
                  <a:pt x="57" y="1048"/>
                </a:lnTo>
                <a:lnTo>
                  <a:pt x="49" y="864"/>
                </a:lnTo>
                <a:lnTo>
                  <a:pt x="49" y="850"/>
                </a:lnTo>
                <a:lnTo>
                  <a:pt x="46" y="808"/>
                </a:lnTo>
                <a:lnTo>
                  <a:pt x="46" y="791"/>
                </a:lnTo>
                <a:lnTo>
                  <a:pt x="46" y="770"/>
                </a:lnTo>
                <a:lnTo>
                  <a:pt x="46" y="750"/>
                </a:lnTo>
                <a:lnTo>
                  <a:pt x="46" y="740"/>
                </a:lnTo>
                <a:lnTo>
                  <a:pt x="46" y="707"/>
                </a:lnTo>
                <a:lnTo>
                  <a:pt x="46" y="687"/>
                </a:lnTo>
                <a:lnTo>
                  <a:pt x="46" y="668"/>
                </a:lnTo>
                <a:lnTo>
                  <a:pt x="40" y="605"/>
                </a:lnTo>
                <a:lnTo>
                  <a:pt x="42" y="603"/>
                </a:lnTo>
                <a:lnTo>
                  <a:pt x="42" y="602"/>
                </a:lnTo>
                <a:lnTo>
                  <a:pt x="40" y="561"/>
                </a:lnTo>
                <a:lnTo>
                  <a:pt x="36" y="520"/>
                </a:lnTo>
                <a:lnTo>
                  <a:pt x="36" y="491"/>
                </a:lnTo>
                <a:lnTo>
                  <a:pt x="36" y="471"/>
                </a:lnTo>
                <a:lnTo>
                  <a:pt x="21" y="297"/>
                </a:lnTo>
                <a:lnTo>
                  <a:pt x="0" y="99"/>
                </a:lnTo>
                <a:lnTo>
                  <a:pt x="46" y="0"/>
                </a:lnTo>
                <a:lnTo>
                  <a:pt x="51" y="19"/>
                </a:lnTo>
                <a:lnTo>
                  <a:pt x="54" y="40"/>
                </a:lnTo>
                <a:lnTo>
                  <a:pt x="57" y="60"/>
                </a:lnTo>
                <a:lnTo>
                  <a:pt x="58" y="79"/>
                </a:lnTo>
                <a:lnTo>
                  <a:pt x="61" y="99"/>
                </a:lnTo>
                <a:lnTo>
                  <a:pt x="63" y="120"/>
                </a:lnTo>
                <a:lnTo>
                  <a:pt x="65" y="140"/>
                </a:lnTo>
                <a:lnTo>
                  <a:pt x="67" y="160"/>
                </a:lnTo>
                <a:lnTo>
                  <a:pt x="68" y="179"/>
                </a:lnTo>
                <a:lnTo>
                  <a:pt x="70" y="200"/>
                </a:lnTo>
                <a:lnTo>
                  <a:pt x="71" y="220"/>
                </a:lnTo>
                <a:lnTo>
                  <a:pt x="72" y="241"/>
                </a:lnTo>
                <a:lnTo>
                  <a:pt x="74" y="259"/>
                </a:lnTo>
                <a:lnTo>
                  <a:pt x="75" y="280"/>
                </a:lnTo>
                <a:lnTo>
                  <a:pt x="77" y="300"/>
                </a:lnTo>
                <a:lnTo>
                  <a:pt x="77" y="319"/>
                </a:lnTo>
                <a:lnTo>
                  <a:pt x="78" y="339"/>
                </a:lnTo>
                <a:lnTo>
                  <a:pt x="79" y="363"/>
                </a:lnTo>
                <a:lnTo>
                  <a:pt x="81" y="384"/>
                </a:lnTo>
                <a:lnTo>
                  <a:pt x="81" y="404"/>
                </a:lnTo>
                <a:lnTo>
                  <a:pt x="82" y="425"/>
                </a:lnTo>
                <a:lnTo>
                  <a:pt x="84" y="445"/>
                </a:lnTo>
                <a:lnTo>
                  <a:pt x="85" y="465"/>
                </a:lnTo>
                <a:lnTo>
                  <a:pt x="85" y="486"/>
                </a:lnTo>
                <a:lnTo>
                  <a:pt x="86" y="506"/>
                </a:lnTo>
                <a:lnTo>
                  <a:pt x="88" y="527"/>
                </a:lnTo>
                <a:lnTo>
                  <a:pt x="89" y="549"/>
                </a:lnTo>
                <a:lnTo>
                  <a:pt x="89" y="569"/>
                </a:lnTo>
                <a:lnTo>
                  <a:pt x="91" y="590"/>
                </a:lnTo>
                <a:lnTo>
                  <a:pt x="91" y="610"/>
                </a:lnTo>
                <a:lnTo>
                  <a:pt x="91" y="631"/>
                </a:lnTo>
                <a:lnTo>
                  <a:pt x="91" y="651"/>
                </a:lnTo>
                <a:lnTo>
                  <a:pt x="91" y="672"/>
                </a:lnTo>
                <a:lnTo>
                  <a:pt x="91" y="692"/>
                </a:lnTo>
                <a:lnTo>
                  <a:pt x="93" y="803"/>
                </a:lnTo>
                <a:lnTo>
                  <a:pt x="95" y="827"/>
                </a:lnTo>
                <a:lnTo>
                  <a:pt x="96" y="854"/>
                </a:lnTo>
                <a:lnTo>
                  <a:pt x="96" y="885"/>
                </a:lnTo>
                <a:lnTo>
                  <a:pt x="98" y="919"/>
                </a:lnTo>
                <a:lnTo>
                  <a:pt x="98" y="954"/>
                </a:lnTo>
                <a:lnTo>
                  <a:pt x="99" y="992"/>
                </a:lnTo>
                <a:lnTo>
                  <a:pt x="99" y="1029"/>
                </a:lnTo>
                <a:lnTo>
                  <a:pt x="100" y="1067"/>
                </a:lnTo>
                <a:lnTo>
                  <a:pt x="100" y="1104"/>
                </a:lnTo>
                <a:lnTo>
                  <a:pt x="100" y="1142"/>
                </a:lnTo>
                <a:lnTo>
                  <a:pt x="100" y="1176"/>
                </a:lnTo>
                <a:lnTo>
                  <a:pt x="100" y="1208"/>
                </a:lnTo>
                <a:lnTo>
                  <a:pt x="102" y="1239"/>
                </a:lnTo>
                <a:lnTo>
                  <a:pt x="102" y="1264"/>
                </a:lnTo>
                <a:lnTo>
                  <a:pt x="102" y="1287"/>
                </a:lnTo>
                <a:lnTo>
                  <a:pt x="102" y="1304"/>
                </a:lnTo>
                <a:lnTo>
                  <a:pt x="63" y="1304"/>
                </a:lnTo>
                <a:lnTo>
                  <a:pt x="57" y="1096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7443" name="Freeform 33">
            <a:extLst>
              <a:ext uri="{FF2B5EF4-FFF2-40B4-BE49-F238E27FC236}">
                <a16:creationId xmlns:a16="http://schemas.microsoft.com/office/drawing/2014/main" id="{18777324-CF95-4EB3-9F28-F0953477DC6B}"/>
              </a:ext>
            </a:extLst>
          </p:cNvPr>
          <p:cNvSpPr>
            <a:spLocks/>
          </p:cNvSpPr>
          <p:nvPr/>
        </p:nvSpPr>
        <p:spPr bwMode="auto">
          <a:xfrm>
            <a:off x="4689475" y="2489200"/>
            <a:ext cx="190500" cy="646113"/>
          </a:xfrm>
          <a:custGeom>
            <a:avLst/>
            <a:gdLst>
              <a:gd name="T0" fmla="*/ 179388 w 120"/>
              <a:gd name="T1" fmla="*/ 644525 h 407"/>
              <a:gd name="T2" fmla="*/ 144463 w 120"/>
              <a:gd name="T3" fmla="*/ 611188 h 407"/>
              <a:gd name="T4" fmla="*/ 20638 w 120"/>
              <a:gd name="T5" fmla="*/ 488950 h 407"/>
              <a:gd name="T6" fmla="*/ 0 w 120"/>
              <a:gd name="T7" fmla="*/ 306388 h 407"/>
              <a:gd name="T8" fmla="*/ 60325 w 120"/>
              <a:gd name="T9" fmla="*/ 352425 h 407"/>
              <a:gd name="T10" fmla="*/ 1588 w 120"/>
              <a:gd name="T11" fmla="*/ 265113 h 407"/>
              <a:gd name="T12" fmla="*/ 0 w 120"/>
              <a:gd name="T13" fmla="*/ 265113 h 407"/>
              <a:gd name="T14" fmla="*/ 0 w 120"/>
              <a:gd name="T15" fmla="*/ 0 h 407"/>
              <a:gd name="T16" fmla="*/ 106363 w 120"/>
              <a:gd name="T17" fmla="*/ 119063 h 407"/>
              <a:gd name="T18" fmla="*/ 179388 w 120"/>
              <a:gd name="T19" fmla="*/ 238125 h 407"/>
              <a:gd name="T20" fmla="*/ 179388 w 120"/>
              <a:gd name="T21" fmla="*/ 242888 h 407"/>
              <a:gd name="T22" fmla="*/ 190500 w 120"/>
              <a:gd name="T23" fmla="*/ 646113 h 407"/>
              <a:gd name="T24" fmla="*/ 187325 w 120"/>
              <a:gd name="T25" fmla="*/ 646113 h 407"/>
              <a:gd name="T26" fmla="*/ 179388 w 120"/>
              <a:gd name="T27" fmla="*/ 644525 h 407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120"/>
              <a:gd name="T43" fmla="*/ 0 h 407"/>
              <a:gd name="T44" fmla="*/ 120 w 120"/>
              <a:gd name="T45" fmla="*/ 407 h 407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120" h="407">
                <a:moveTo>
                  <a:pt x="113" y="406"/>
                </a:moveTo>
                <a:lnTo>
                  <a:pt x="91" y="385"/>
                </a:lnTo>
                <a:lnTo>
                  <a:pt x="13" y="308"/>
                </a:lnTo>
                <a:lnTo>
                  <a:pt x="0" y="193"/>
                </a:lnTo>
                <a:lnTo>
                  <a:pt x="38" y="222"/>
                </a:lnTo>
                <a:lnTo>
                  <a:pt x="1" y="167"/>
                </a:lnTo>
                <a:lnTo>
                  <a:pt x="0" y="167"/>
                </a:lnTo>
                <a:lnTo>
                  <a:pt x="0" y="0"/>
                </a:lnTo>
                <a:lnTo>
                  <a:pt x="67" y="75"/>
                </a:lnTo>
                <a:lnTo>
                  <a:pt x="113" y="150"/>
                </a:lnTo>
                <a:lnTo>
                  <a:pt x="113" y="153"/>
                </a:lnTo>
                <a:lnTo>
                  <a:pt x="120" y="407"/>
                </a:lnTo>
                <a:lnTo>
                  <a:pt x="118" y="407"/>
                </a:lnTo>
                <a:lnTo>
                  <a:pt x="113" y="406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7444" name="Freeform 34">
            <a:extLst>
              <a:ext uri="{FF2B5EF4-FFF2-40B4-BE49-F238E27FC236}">
                <a16:creationId xmlns:a16="http://schemas.microsoft.com/office/drawing/2014/main" id="{C5FCFA65-D649-462A-8A59-1CDC70DA3DD0}"/>
              </a:ext>
            </a:extLst>
          </p:cNvPr>
          <p:cNvSpPr>
            <a:spLocks/>
          </p:cNvSpPr>
          <p:nvPr/>
        </p:nvSpPr>
        <p:spPr bwMode="auto">
          <a:xfrm>
            <a:off x="3925888" y="2692400"/>
            <a:ext cx="322262" cy="227013"/>
          </a:xfrm>
          <a:custGeom>
            <a:avLst/>
            <a:gdLst>
              <a:gd name="T0" fmla="*/ 309562 w 203"/>
              <a:gd name="T1" fmla="*/ 222250 h 143"/>
              <a:gd name="T2" fmla="*/ 276225 w 203"/>
              <a:gd name="T3" fmla="*/ 203200 h 143"/>
              <a:gd name="T4" fmla="*/ 242887 w 203"/>
              <a:gd name="T5" fmla="*/ 184150 h 143"/>
              <a:gd name="T6" fmla="*/ 209550 w 203"/>
              <a:gd name="T7" fmla="*/ 169863 h 143"/>
              <a:gd name="T8" fmla="*/ 174625 w 203"/>
              <a:gd name="T9" fmla="*/ 157163 h 143"/>
              <a:gd name="T10" fmla="*/ 141287 w 203"/>
              <a:gd name="T11" fmla="*/ 142875 h 143"/>
              <a:gd name="T12" fmla="*/ 106362 w 203"/>
              <a:gd name="T13" fmla="*/ 131763 h 143"/>
              <a:gd name="T14" fmla="*/ 71437 w 203"/>
              <a:gd name="T15" fmla="*/ 119063 h 143"/>
              <a:gd name="T16" fmla="*/ 38100 w 203"/>
              <a:gd name="T17" fmla="*/ 107950 h 143"/>
              <a:gd name="T18" fmla="*/ 0 w 203"/>
              <a:gd name="T19" fmla="*/ 19050 h 143"/>
              <a:gd name="T20" fmla="*/ 0 w 203"/>
              <a:gd name="T21" fmla="*/ 0 h 143"/>
              <a:gd name="T22" fmla="*/ 39687 w 203"/>
              <a:gd name="T23" fmla="*/ 11113 h 143"/>
              <a:gd name="T24" fmla="*/ 80962 w 203"/>
              <a:gd name="T25" fmla="*/ 23813 h 143"/>
              <a:gd name="T26" fmla="*/ 120650 w 203"/>
              <a:gd name="T27" fmla="*/ 34925 h 143"/>
              <a:gd name="T28" fmla="*/ 160337 w 203"/>
              <a:gd name="T29" fmla="*/ 49213 h 143"/>
              <a:gd name="T30" fmla="*/ 200025 w 203"/>
              <a:gd name="T31" fmla="*/ 61913 h 143"/>
              <a:gd name="T32" fmla="*/ 241300 w 203"/>
              <a:gd name="T33" fmla="*/ 77788 h 143"/>
              <a:gd name="T34" fmla="*/ 277812 w 203"/>
              <a:gd name="T35" fmla="*/ 93663 h 143"/>
              <a:gd name="T36" fmla="*/ 319087 w 203"/>
              <a:gd name="T37" fmla="*/ 111125 h 143"/>
              <a:gd name="T38" fmla="*/ 322262 w 203"/>
              <a:gd name="T39" fmla="*/ 227013 h 143"/>
              <a:gd name="T40" fmla="*/ 320675 w 203"/>
              <a:gd name="T41" fmla="*/ 227013 h 143"/>
              <a:gd name="T42" fmla="*/ 319087 w 203"/>
              <a:gd name="T43" fmla="*/ 227013 h 143"/>
              <a:gd name="T44" fmla="*/ 319087 w 203"/>
              <a:gd name="T45" fmla="*/ 227013 h 143"/>
              <a:gd name="T46" fmla="*/ 319087 w 203"/>
              <a:gd name="T47" fmla="*/ 227013 h 143"/>
              <a:gd name="T48" fmla="*/ 309562 w 203"/>
              <a:gd name="T49" fmla="*/ 222250 h 143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203"/>
              <a:gd name="T76" fmla="*/ 0 h 143"/>
              <a:gd name="T77" fmla="*/ 203 w 203"/>
              <a:gd name="T78" fmla="*/ 143 h 143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203" h="143">
                <a:moveTo>
                  <a:pt x="195" y="140"/>
                </a:moveTo>
                <a:lnTo>
                  <a:pt x="174" y="128"/>
                </a:lnTo>
                <a:lnTo>
                  <a:pt x="153" y="116"/>
                </a:lnTo>
                <a:lnTo>
                  <a:pt x="132" y="107"/>
                </a:lnTo>
                <a:lnTo>
                  <a:pt x="110" y="99"/>
                </a:lnTo>
                <a:lnTo>
                  <a:pt x="89" y="90"/>
                </a:lnTo>
                <a:lnTo>
                  <a:pt x="67" y="83"/>
                </a:lnTo>
                <a:lnTo>
                  <a:pt x="45" y="75"/>
                </a:lnTo>
                <a:lnTo>
                  <a:pt x="24" y="68"/>
                </a:lnTo>
                <a:lnTo>
                  <a:pt x="0" y="12"/>
                </a:lnTo>
                <a:lnTo>
                  <a:pt x="0" y="0"/>
                </a:lnTo>
                <a:lnTo>
                  <a:pt x="25" y="7"/>
                </a:lnTo>
                <a:lnTo>
                  <a:pt x="51" y="15"/>
                </a:lnTo>
                <a:lnTo>
                  <a:pt x="76" y="22"/>
                </a:lnTo>
                <a:lnTo>
                  <a:pt x="101" y="31"/>
                </a:lnTo>
                <a:lnTo>
                  <a:pt x="126" y="39"/>
                </a:lnTo>
                <a:lnTo>
                  <a:pt x="152" y="49"/>
                </a:lnTo>
                <a:lnTo>
                  <a:pt x="175" y="59"/>
                </a:lnTo>
                <a:lnTo>
                  <a:pt x="201" y="70"/>
                </a:lnTo>
                <a:lnTo>
                  <a:pt x="203" y="143"/>
                </a:lnTo>
                <a:lnTo>
                  <a:pt x="202" y="143"/>
                </a:lnTo>
                <a:lnTo>
                  <a:pt x="201" y="143"/>
                </a:lnTo>
                <a:lnTo>
                  <a:pt x="195" y="140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7445" name="Freeform 35">
            <a:extLst>
              <a:ext uri="{FF2B5EF4-FFF2-40B4-BE49-F238E27FC236}">
                <a16:creationId xmlns:a16="http://schemas.microsoft.com/office/drawing/2014/main" id="{EA87EC34-4E6B-4411-A474-90C4F39C9990}"/>
              </a:ext>
            </a:extLst>
          </p:cNvPr>
          <p:cNvSpPr>
            <a:spLocks/>
          </p:cNvSpPr>
          <p:nvPr/>
        </p:nvSpPr>
        <p:spPr bwMode="auto">
          <a:xfrm>
            <a:off x="4329113" y="1858963"/>
            <a:ext cx="242887" cy="752475"/>
          </a:xfrm>
          <a:custGeom>
            <a:avLst/>
            <a:gdLst>
              <a:gd name="T0" fmla="*/ 179387 w 153"/>
              <a:gd name="T1" fmla="*/ 681038 h 474"/>
              <a:gd name="T2" fmla="*/ 144462 w 153"/>
              <a:gd name="T3" fmla="*/ 641350 h 474"/>
              <a:gd name="T4" fmla="*/ 133350 w 153"/>
              <a:gd name="T5" fmla="*/ 627063 h 474"/>
              <a:gd name="T6" fmla="*/ 115887 w 153"/>
              <a:gd name="T7" fmla="*/ 606425 h 474"/>
              <a:gd name="T8" fmla="*/ 100012 w 153"/>
              <a:gd name="T9" fmla="*/ 584200 h 474"/>
              <a:gd name="T10" fmla="*/ 84137 w 153"/>
              <a:gd name="T11" fmla="*/ 565150 h 474"/>
              <a:gd name="T12" fmla="*/ 68262 w 153"/>
              <a:gd name="T13" fmla="*/ 544513 h 474"/>
              <a:gd name="T14" fmla="*/ 55562 w 153"/>
              <a:gd name="T15" fmla="*/ 525463 h 474"/>
              <a:gd name="T16" fmla="*/ 42862 w 153"/>
              <a:gd name="T17" fmla="*/ 503238 h 474"/>
              <a:gd name="T18" fmla="*/ 28575 w 153"/>
              <a:gd name="T19" fmla="*/ 481013 h 474"/>
              <a:gd name="T20" fmla="*/ 17462 w 153"/>
              <a:gd name="T21" fmla="*/ 457200 h 474"/>
              <a:gd name="T22" fmla="*/ 6350 w 153"/>
              <a:gd name="T23" fmla="*/ 433388 h 474"/>
              <a:gd name="T24" fmla="*/ 0 w 153"/>
              <a:gd name="T25" fmla="*/ 349250 h 474"/>
              <a:gd name="T26" fmla="*/ 1587 w 153"/>
              <a:gd name="T27" fmla="*/ 314325 h 474"/>
              <a:gd name="T28" fmla="*/ 11112 w 153"/>
              <a:gd name="T29" fmla="*/ 276225 h 474"/>
              <a:gd name="T30" fmla="*/ 22225 w 153"/>
              <a:gd name="T31" fmla="*/ 241300 h 474"/>
              <a:gd name="T32" fmla="*/ 39687 w 153"/>
              <a:gd name="T33" fmla="*/ 203200 h 474"/>
              <a:gd name="T34" fmla="*/ 60325 w 153"/>
              <a:gd name="T35" fmla="*/ 165100 h 474"/>
              <a:gd name="T36" fmla="*/ 82550 w 153"/>
              <a:gd name="T37" fmla="*/ 130175 h 474"/>
              <a:gd name="T38" fmla="*/ 106362 w 153"/>
              <a:gd name="T39" fmla="*/ 95250 h 474"/>
              <a:gd name="T40" fmla="*/ 133350 w 153"/>
              <a:gd name="T41" fmla="*/ 61913 h 474"/>
              <a:gd name="T42" fmla="*/ 144462 w 153"/>
              <a:gd name="T43" fmla="*/ 53975 h 474"/>
              <a:gd name="T44" fmla="*/ 157162 w 153"/>
              <a:gd name="T45" fmla="*/ 38100 h 474"/>
              <a:gd name="T46" fmla="*/ 209550 w 153"/>
              <a:gd name="T47" fmla="*/ 0 h 474"/>
              <a:gd name="T48" fmla="*/ 220662 w 153"/>
              <a:gd name="T49" fmla="*/ 0 h 474"/>
              <a:gd name="T50" fmla="*/ 222250 w 153"/>
              <a:gd name="T51" fmla="*/ 3175 h 474"/>
              <a:gd name="T52" fmla="*/ 222250 w 153"/>
              <a:gd name="T53" fmla="*/ 3175 h 474"/>
              <a:gd name="T54" fmla="*/ 222250 w 153"/>
              <a:gd name="T55" fmla="*/ 3175 h 474"/>
              <a:gd name="T56" fmla="*/ 222250 w 153"/>
              <a:gd name="T57" fmla="*/ 3175 h 474"/>
              <a:gd name="T58" fmla="*/ 222250 w 153"/>
              <a:gd name="T59" fmla="*/ 42863 h 474"/>
              <a:gd name="T60" fmla="*/ 217487 w 153"/>
              <a:gd name="T61" fmla="*/ 84138 h 474"/>
              <a:gd name="T62" fmla="*/ 206375 w 153"/>
              <a:gd name="T63" fmla="*/ 119063 h 474"/>
              <a:gd name="T64" fmla="*/ 190500 w 153"/>
              <a:gd name="T65" fmla="*/ 152400 h 474"/>
              <a:gd name="T66" fmla="*/ 168275 w 153"/>
              <a:gd name="T67" fmla="*/ 180975 h 474"/>
              <a:gd name="T68" fmla="*/ 144462 w 153"/>
              <a:gd name="T69" fmla="*/ 211138 h 474"/>
              <a:gd name="T70" fmla="*/ 115887 w 153"/>
              <a:gd name="T71" fmla="*/ 238125 h 474"/>
              <a:gd name="T72" fmla="*/ 82550 w 153"/>
              <a:gd name="T73" fmla="*/ 265113 h 474"/>
              <a:gd name="T74" fmla="*/ 95250 w 153"/>
              <a:gd name="T75" fmla="*/ 295275 h 474"/>
              <a:gd name="T76" fmla="*/ 111125 w 153"/>
              <a:gd name="T77" fmla="*/ 322263 h 474"/>
              <a:gd name="T78" fmla="*/ 127000 w 153"/>
              <a:gd name="T79" fmla="*/ 346075 h 474"/>
              <a:gd name="T80" fmla="*/ 142875 w 153"/>
              <a:gd name="T81" fmla="*/ 373063 h 474"/>
              <a:gd name="T82" fmla="*/ 160337 w 153"/>
              <a:gd name="T83" fmla="*/ 398462 h 474"/>
              <a:gd name="T84" fmla="*/ 177800 w 153"/>
              <a:gd name="T85" fmla="*/ 422275 h 474"/>
              <a:gd name="T86" fmla="*/ 198437 w 153"/>
              <a:gd name="T87" fmla="*/ 444500 h 474"/>
              <a:gd name="T88" fmla="*/ 220662 w 153"/>
              <a:gd name="T89" fmla="*/ 468313 h 474"/>
              <a:gd name="T90" fmla="*/ 242887 w 153"/>
              <a:gd name="T91" fmla="*/ 752475 h 474"/>
              <a:gd name="T92" fmla="*/ 227012 w 153"/>
              <a:gd name="T93" fmla="*/ 727075 h 474"/>
              <a:gd name="T94" fmla="*/ 212725 w 153"/>
              <a:gd name="T95" fmla="*/ 711200 h 474"/>
              <a:gd name="T96" fmla="*/ 198437 w 153"/>
              <a:gd name="T97" fmla="*/ 700088 h 474"/>
              <a:gd name="T98" fmla="*/ 179387 w 153"/>
              <a:gd name="T99" fmla="*/ 681038 h 474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153"/>
              <a:gd name="T151" fmla="*/ 0 h 474"/>
              <a:gd name="T152" fmla="*/ 153 w 153"/>
              <a:gd name="T153" fmla="*/ 474 h 474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153" h="474">
                <a:moveTo>
                  <a:pt x="113" y="429"/>
                </a:moveTo>
                <a:lnTo>
                  <a:pt x="91" y="404"/>
                </a:lnTo>
                <a:lnTo>
                  <a:pt x="84" y="395"/>
                </a:lnTo>
                <a:lnTo>
                  <a:pt x="73" y="382"/>
                </a:lnTo>
                <a:lnTo>
                  <a:pt x="63" y="368"/>
                </a:lnTo>
                <a:lnTo>
                  <a:pt x="53" y="356"/>
                </a:lnTo>
                <a:lnTo>
                  <a:pt x="43" y="343"/>
                </a:lnTo>
                <a:lnTo>
                  <a:pt x="35" y="331"/>
                </a:lnTo>
                <a:lnTo>
                  <a:pt x="27" y="317"/>
                </a:lnTo>
                <a:lnTo>
                  <a:pt x="18" y="303"/>
                </a:lnTo>
                <a:lnTo>
                  <a:pt x="11" y="288"/>
                </a:lnTo>
                <a:lnTo>
                  <a:pt x="4" y="273"/>
                </a:lnTo>
                <a:lnTo>
                  <a:pt x="0" y="220"/>
                </a:lnTo>
                <a:lnTo>
                  <a:pt x="1" y="198"/>
                </a:lnTo>
                <a:lnTo>
                  <a:pt x="7" y="174"/>
                </a:lnTo>
                <a:lnTo>
                  <a:pt x="14" y="152"/>
                </a:lnTo>
                <a:lnTo>
                  <a:pt x="25" y="128"/>
                </a:lnTo>
                <a:lnTo>
                  <a:pt x="38" y="104"/>
                </a:lnTo>
                <a:lnTo>
                  <a:pt x="52" y="82"/>
                </a:lnTo>
                <a:lnTo>
                  <a:pt x="67" y="60"/>
                </a:lnTo>
                <a:lnTo>
                  <a:pt x="84" y="39"/>
                </a:lnTo>
                <a:lnTo>
                  <a:pt x="91" y="34"/>
                </a:lnTo>
                <a:lnTo>
                  <a:pt x="99" y="24"/>
                </a:lnTo>
                <a:lnTo>
                  <a:pt x="132" y="0"/>
                </a:lnTo>
                <a:lnTo>
                  <a:pt x="139" y="0"/>
                </a:lnTo>
                <a:lnTo>
                  <a:pt x="140" y="2"/>
                </a:lnTo>
                <a:lnTo>
                  <a:pt x="140" y="27"/>
                </a:lnTo>
                <a:lnTo>
                  <a:pt x="137" y="53"/>
                </a:lnTo>
                <a:lnTo>
                  <a:pt x="130" y="75"/>
                </a:lnTo>
                <a:lnTo>
                  <a:pt x="120" y="96"/>
                </a:lnTo>
                <a:lnTo>
                  <a:pt x="106" y="114"/>
                </a:lnTo>
                <a:lnTo>
                  <a:pt x="91" y="133"/>
                </a:lnTo>
                <a:lnTo>
                  <a:pt x="73" y="150"/>
                </a:lnTo>
                <a:lnTo>
                  <a:pt x="52" y="167"/>
                </a:lnTo>
                <a:lnTo>
                  <a:pt x="60" y="186"/>
                </a:lnTo>
                <a:lnTo>
                  <a:pt x="70" y="203"/>
                </a:lnTo>
                <a:lnTo>
                  <a:pt x="80" y="218"/>
                </a:lnTo>
                <a:lnTo>
                  <a:pt x="90" y="235"/>
                </a:lnTo>
                <a:lnTo>
                  <a:pt x="101" y="251"/>
                </a:lnTo>
                <a:lnTo>
                  <a:pt x="112" y="266"/>
                </a:lnTo>
                <a:lnTo>
                  <a:pt x="125" y="280"/>
                </a:lnTo>
                <a:lnTo>
                  <a:pt x="139" y="295"/>
                </a:lnTo>
                <a:lnTo>
                  <a:pt x="153" y="474"/>
                </a:lnTo>
                <a:lnTo>
                  <a:pt x="143" y="458"/>
                </a:lnTo>
                <a:lnTo>
                  <a:pt x="134" y="448"/>
                </a:lnTo>
                <a:lnTo>
                  <a:pt x="125" y="441"/>
                </a:lnTo>
                <a:lnTo>
                  <a:pt x="113" y="429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sp>
        <p:nvSpPr>
          <p:cNvPr id="17446" name="Freeform 36">
            <a:extLst>
              <a:ext uri="{FF2B5EF4-FFF2-40B4-BE49-F238E27FC236}">
                <a16:creationId xmlns:a16="http://schemas.microsoft.com/office/drawing/2014/main" id="{75098D52-2188-4972-8C08-96F64C523D67}"/>
              </a:ext>
            </a:extLst>
          </p:cNvPr>
          <p:cNvSpPr>
            <a:spLocks/>
          </p:cNvSpPr>
          <p:nvPr/>
        </p:nvSpPr>
        <p:spPr bwMode="auto">
          <a:xfrm>
            <a:off x="4667250" y="1720850"/>
            <a:ext cx="209550" cy="760413"/>
          </a:xfrm>
          <a:custGeom>
            <a:avLst/>
            <a:gdLst>
              <a:gd name="T0" fmla="*/ 201612 w 132"/>
              <a:gd name="T1" fmla="*/ 760413 h 479"/>
              <a:gd name="T2" fmla="*/ 201612 w 132"/>
              <a:gd name="T3" fmla="*/ 760413 h 479"/>
              <a:gd name="T4" fmla="*/ 201612 w 132"/>
              <a:gd name="T5" fmla="*/ 760413 h 479"/>
              <a:gd name="T6" fmla="*/ 201612 w 132"/>
              <a:gd name="T7" fmla="*/ 760413 h 479"/>
              <a:gd name="T8" fmla="*/ 201612 w 132"/>
              <a:gd name="T9" fmla="*/ 760413 h 479"/>
              <a:gd name="T10" fmla="*/ 77787 w 132"/>
              <a:gd name="T11" fmla="*/ 579438 h 479"/>
              <a:gd name="T12" fmla="*/ 50800 w 132"/>
              <a:gd name="T13" fmla="*/ 546100 h 479"/>
              <a:gd name="T14" fmla="*/ 11112 w 132"/>
              <a:gd name="T15" fmla="*/ 465138 h 479"/>
              <a:gd name="T16" fmla="*/ 0 w 132"/>
              <a:gd name="T17" fmla="*/ 411163 h 479"/>
              <a:gd name="T18" fmla="*/ 0 w 132"/>
              <a:gd name="T19" fmla="*/ 368300 h 479"/>
              <a:gd name="T20" fmla="*/ 4762 w 132"/>
              <a:gd name="T21" fmla="*/ 333375 h 479"/>
              <a:gd name="T22" fmla="*/ 11112 w 132"/>
              <a:gd name="T23" fmla="*/ 298450 h 479"/>
              <a:gd name="T24" fmla="*/ 20637 w 132"/>
              <a:gd name="T25" fmla="*/ 260350 h 479"/>
              <a:gd name="T26" fmla="*/ 33337 w 132"/>
              <a:gd name="T27" fmla="*/ 225425 h 479"/>
              <a:gd name="T28" fmla="*/ 49212 w 132"/>
              <a:gd name="T29" fmla="*/ 188913 h 479"/>
              <a:gd name="T30" fmla="*/ 66675 w 132"/>
              <a:gd name="T31" fmla="*/ 152400 h 479"/>
              <a:gd name="T32" fmla="*/ 90487 w 132"/>
              <a:gd name="T33" fmla="*/ 115888 h 479"/>
              <a:gd name="T34" fmla="*/ 117475 w 132"/>
              <a:gd name="T35" fmla="*/ 80963 h 479"/>
              <a:gd name="T36" fmla="*/ 193675 w 132"/>
              <a:gd name="T37" fmla="*/ 0 h 479"/>
              <a:gd name="T38" fmla="*/ 188912 w 132"/>
              <a:gd name="T39" fmla="*/ 141288 h 479"/>
              <a:gd name="T40" fmla="*/ 177800 w 132"/>
              <a:gd name="T41" fmla="*/ 184150 h 479"/>
              <a:gd name="T42" fmla="*/ 112712 w 132"/>
              <a:gd name="T43" fmla="*/ 249238 h 479"/>
              <a:gd name="T44" fmla="*/ 87312 w 132"/>
              <a:gd name="T45" fmla="*/ 298450 h 479"/>
              <a:gd name="T46" fmla="*/ 87312 w 132"/>
              <a:gd name="T47" fmla="*/ 311150 h 479"/>
              <a:gd name="T48" fmla="*/ 93662 w 132"/>
              <a:gd name="T49" fmla="*/ 325438 h 479"/>
              <a:gd name="T50" fmla="*/ 142875 w 132"/>
              <a:gd name="T51" fmla="*/ 403225 h 479"/>
              <a:gd name="T52" fmla="*/ 193675 w 132"/>
              <a:gd name="T53" fmla="*/ 476250 h 479"/>
              <a:gd name="T54" fmla="*/ 209550 w 132"/>
              <a:gd name="T55" fmla="*/ 760413 h 479"/>
              <a:gd name="T56" fmla="*/ 201612 w 132"/>
              <a:gd name="T57" fmla="*/ 760413 h 479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132"/>
              <a:gd name="T88" fmla="*/ 0 h 479"/>
              <a:gd name="T89" fmla="*/ 132 w 132"/>
              <a:gd name="T90" fmla="*/ 479 h 479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132" h="479">
                <a:moveTo>
                  <a:pt x="127" y="479"/>
                </a:moveTo>
                <a:lnTo>
                  <a:pt x="127" y="479"/>
                </a:lnTo>
                <a:lnTo>
                  <a:pt x="49" y="365"/>
                </a:lnTo>
                <a:lnTo>
                  <a:pt x="32" y="344"/>
                </a:lnTo>
                <a:lnTo>
                  <a:pt x="7" y="293"/>
                </a:lnTo>
                <a:lnTo>
                  <a:pt x="0" y="259"/>
                </a:lnTo>
                <a:lnTo>
                  <a:pt x="0" y="232"/>
                </a:lnTo>
                <a:lnTo>
                  <a:pt x="3" y="210"/>
                </a:lnTo>
                <a:lnTo>
                  <a:pt x="7" y="188"/>
                </a:lnTo>
                <a:lnTo>
                  <a:pt x="13" y="164"/>
                </a:lnTo>
                <a:lnTo>
                  <a:pt x="21" y="142"/>
                </a:lnTo>
                <a:lnTo>
                  <a:pt x="31" y="119"/>
                </a:lnTo>
                <a:lnTo>
                  <a:pt x="42" y="96"/>
                </a:lnTo>
                <a:lnTo>
                  <a:pt x="57" y="73"/>
                </a:lnTo>
                <a:lnTo>
                  <a:pt x="74" y="51"/>
                </a:lnTo>
                <a:lnTo>
                  <a:pt x="122" y="0"/>
                </a:lnTo>
                <a:lnTo>
                  <a:pt x="119" y="89"/>
                </a:lnTo>
                <a:lnTo>
                  <a:pt x="112" y="116"/>
                </a:lnTo>
                <a:lnTo>
                  <a:pt x="71" y="157"/>
                </a:lnTo>
                <a:lnTo>
                  <a:pt x="55" y="188"/>
                </a:lnTo>
                <a:lnTo>
                  <a:pt x="55" y="196"/>
                </a:lnTo>
                <a:lnTo>
                  <a:pt x="59" y="205"/>
                </a:lnTo>
                <a:lnTo>
                  <a:pt x="90" y="254"/>
                </a:lnTo>
                <a:lnTo>
                  <a:pt x="122" y="300"/>
                </a:lnTo>
                <a:lnTo>
                  <a:pt x="132" y="479"/>
                </a:lnTo>
                <a:lnTo>
                  <a:pt x="127" y="479"/>
                </a:lnTo>
                <a:close/>
              </a:path>
            </a:pathLst>
          </a:custGeom>
          <a:gradFill rotWithShape="0">
            <a:gsLst>
              <a:gs pos="0">
                <a:srgbClr val="FAE3B7"/>
              </a:gs>
              <a:gs pos="9000">
                <a:srgbClr val="A28949"/>
              </a:gs>
              <a:gs pos="15500">
                <a:srgbClr val="835E17"/>
              </a:gs>
              <a:gs pos="16499">
                <a:srgbClr val="BD922A"/>
              </a:gs>
              <a:gs pos="18500">
                <a:srgbClr val="FBE4AE"/>
              </a:gs>
              <a:gs pos="39500">
                <a:srgbClr val="BD922A"/>
              </a:gs>
              <a:gs pos="43500">
                <a:srgbClr val="BD922A"/>
              </a:gs>
              <a:gs pos="50000">
                <a:srgbClr val="FBE4AE"/>
              </a:gs>
              <a:gs pos="56500">
                <a:srgbClr val="BD922A"/>
              </a:gs>
              <a:gs pos="60501">
                <a:srgbClr val="BD922A"/>
              </a:gs>
              <a:gs pos="81500">
                <a:srgbClr val="FBE4AE"/>
              </a:gs>
              <a:gs pos="83501">
                <a:srgbClr val="BD922A"/>
              </a:gs>
              <a:gs pos="84500">
                <a:srgbClr val="835E17"/>
              </a:gs>
              <a:gs pos="91000">
                <a:srgbClr val="A28949"/>
              </a:gs>
              <a:gs pos="100000">
                <a:srgbClr val="FAE3B7"/>
              </a:gs>
            </a:gsLst>
            <a:lin ang="18900000" scaled="1"/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عنصر نائب للتذييل 2">
            <a:extLst>
              <a:ext uri="{FF2B5EF4-FFF2-40B4-BE49-F238E27FC236}">
                <a16:creationId xmlns:a16="http://schemas.microsoft.com/office/drawing/2014/main" id="{384576C0-D865-415E-A09F-5B0EDB27D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24579" name="عنصر نائب لرقم الشريحة 3">
            <a:extLst>
              <a:ext uri="{FF2B5EF4-FFF2-40B4-BE49-F238E27FC236}">
                <a16:creationId xmlns:a16="http://schemas.microsoft.com/office/drawing/2014/main" id="{4C012727-005B-4B51-9595-40B7405E1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A4489C9-3147-4B67-A09A-BCEC856DC1C2}" type="slidenum">
              <a:rPr lang="ar-SA" altLang="ar-SA" sz="1400" b="0"/>
              <a:pPr eaLnBrk="1" hangingPunct="1"/>
              <a:t>10</a:t>
            </a:fld>
            <a:endParaRPr lang="en-US" altLang="ar-SA" sz="1400" b="0"/>
          </a:p>
        </p:txBody>
      </p:sp>
      <p:sp>
        <p:nvSpPr>
          <p:cNvPr id="322562" name="WordArt 2">
            <a:extLst>
              <a:ext uri="{FF2B5EF4-FFF2-40B4-BE49-F238E27FC236}">
                <a16:creationId xmlns:a16="http://schemas.microsoft.com/office/drawing/2014/main" id="{A3152E4D-3821-4BCF-A9B0-3814A8553A8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588125" y="547688"/>
            <a:ext cx="1062038" cy="5048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SA" sz="3600" kern="1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</a:rPr>
              <a:t>تمرين </a:t>
            </a:r>
          </a:p>
        </p:txBody>
      </p:sp>
      <p:sp>
        <p:nvSpPr>
          <p:cNvPr id="24581" name="WordArt 5">
            <a:extLst>
              <a:ext uri="{FF2B5EF4-FFF2-40B4-BE49-F238E27FC236}">
                <a16:creationId xmlns:a16="http://schemas.microsoft.com/office/drawing/2014/main" id="{2AF7554F-F38F-41F0-8244-39AA15AF292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11863" y="2209800"/>
            <a:ext cx="1944687" cy="5715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SA" sz="3600" kern="1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</a:rPr>
              <a:t>نتائج مقترحة :-</a:t>
            </a:r>
          </a:p>
        </p:txBody>
      </p:sp>
      <p:graphicFrame>
        <p:nvGraphicFramePr>
          <p:cNvPr id="345092" name="Group 4">
            <a:extLst>
              <a:ext uri="{FF2B5EF4-FFF2-40B4-BE49-F238E27FC236}">
                <a16:creationId xmlns:a16="http://schemas.microsoft.com/office/drawing/2014/main" id="{BE00662A-FB2E-4C20-9770-D1B4E9C580A9}"/>
              </a:ext>
            </a:extLst>
          </p:cNvPr>
          <p:cNvGraphicFramePr>
            <a:graphicFrameLocks noGrp="1"/>
          </p:cNvGraphicFramePr>
          <p:nvPr>
            <p:ph idx="4294967295"/>
          </p:nvPr>
        </p:nvGraphicFramePr>
        <p:xfrm>
          <a:off x="773113" y="2997200"/>
          <a:ext cx="7472362" cy="3255963"/>
        </p:xfrm>
        <a:graphic>
          <a:graphicData uri="http://schemas.openxmlformats.org/drawingml/2006/table">
            <a:tbl>
              <a:tblPr rtl="1"/>
              <a:tblGrid>
                <a:gridCol w="2546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8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75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271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نقاط موجبة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marT="45730" marB="4573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نقاط سالبة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marT="45730" marB="4573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نقاط مثيرة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marT="45730" marB="4573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7692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ar-SA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المحافظة على الكتب المدرسية أطول فترة  .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ar-SA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توفير المبالغ الضخمة الناتجة    من طباعة الكتب .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marT="45730" marB="4573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ar-SA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عدم مقدرة الفقراء على اقتناء الكتب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 </a:t>
                      </a:r>
                      <a:r>
                        <a:rPr kumimoji="0" lang="ar-SA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يفضل الكثير من الطلاب تصوير الكتاب دون شرائه .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marT="45730" marB="4573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سلوك الطالب لن يتغير مادام والده هو الذي يدفع قيمة الكتاب .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marT="45730" marB="4573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45106" name="Text Box 18">
            <a:extLst>
              <a:ext uri="{FF2B5EF4-FFF2-40B4-BE49-F238E27FC236}">
                <a16:creationId xmlns:a16="http://schemas.microsoft.com/office/drawing/2014/main" id="{8D1BF5AE-BE1D-43D3-BC3D-C0F3C83A24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341438"/>
            <a:ext cx="748823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4000">
                <a:latin typeface="Arial" panose="020B0604020202020204" pitchFamily="34" charset="0"/>
              </a:rPr>
              <a:t>يجب أن يدفع التلاميذ قيمة الكتب الدراسية .</a:t>
            </a:r>
            <a:endParaRPr lang="en-US" altLang="ar-SA" sz="40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random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22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22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45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45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45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45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510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عنصر نائب للتذييل 2">
            <a:extLst>
              <a:ext uri="{FF2B5EF4-FFF2-40B4-BE49-F238E27FC236}">
                <a16:creationId xmlns:a16="http://schemas.microsoft.com/office/drawing/2014/main" id="{8944051D-C6C6-4AB0-ACE4-1752B637D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25603" name="عنصر نائب لرقم الشريحة 3">
            <a:extLst>
              <a:ext uri="{FF2B5EF4-FFF2-40B4-BE49-F238E27FC236}">
                <a16:creationId xmlns:a16="http://schemas.microsoft.com/office/drawing/2014/main" id="{51D9BD38-5983-4441-A11D-ED2C3BEE1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87F7E7B-0345-4AC2-A175-196E1B26614E}" type="slidenum">
              <a:rPr lang="ar-SA" altLang="ar-SA" sz="1400" b="0"/>
              <a:pPr eaLnBrk="1" hangingPunct="1"/>
              <a:t>11</a:t>
            </a:fld>
            <a:endParaRPr lang="en-US" altLang="ar-SA" sz="1400" b="0"/>
          </a:p>
        </p:txBody>
      </p:sp>
      <p:sp>
        <p:nvSpPr>
          <p:cNvPr id="25604" name="Text Box 2">
            <a:extLst>
              <a:ext uri="{FF2B5EF4-FFF2-40B4-BE49-F238E27FC236}">
                <a16:creationId xmlns:a16="http://schemas.microsoft.com/office/drawing/2014/main" id="{CFE39C98-EA65-45E1-89B4-436EABAEBE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3713" y="2333625"/>
            <a:ext cx="59055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ar-SA" altLang="ar-SA" sz="8000">
                <a:solidFill>
                  <a:schemeClr val="tx2"/>
                </a:solidFill>
                <a:latin typeface="Arial" panose="020B0604020202020204" pitchFamily="34" charset="0"/>
                <a:cs typeface="Al-Mothnna" pitchFamily="2" charset="0"/>
              </a:rPr>
              <a:t> </a:t>
            </a:r>
            <a:r>
              <a:rPr lang="ar-SA" altLang="ar-SA" sz="5400">
                <a:solidFill>
                  <a:schemeClr val="tx2"/>
                </a:solidFill>
                <a:latin typeface="Arial" panose="020B0604020202020204" pitchFamily="34" charset="0"/>
                <a:cs typeface="Al-Mothnna" pitchFamily="2" charset="0"/>
              </a:rPr>
              <a:t>الدرس الثاني</a:t>
            </a:r>
          </a:p>
        </p:txBody>
      </p:sp>
      <p:sp>
        <p:nvSpPr>
          <p:cNvPr id="25605" name="WordArt 3">
            <a:extLst>
              <a:ext uri="{FF2B5EF4-FFF2-40B4-BE49-F238E27FC236}">
                <a16:creationId xmlns:a16="http://schemas.microsoft.com/office/drawing/2014/main" id="{6DF9093F-AC13-4535-B96B-D9C469EB59D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51050" y="3862388"/>
            <a:ext cx="5329238" cy="1295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49375"/>
              </a:avLst>
            </a:prstTxWarp>
          </a:bodyPr>
          <a:lstStyle/>
          <a:p>
            <a:pPr algn="ctr"/>
            <a:r>
              <a:rPr lang="ar-SA" sz="4800" kern="10">
                <a:solidFill>
                  <a:srgbClr val="000080"/>
                </a:solidFill>
                <a:latin typeface="Arial" panose="020B0604020202020204" pitchFamily="34" charset="0"/>
              </a:rPr>
              <a:t> اعتبار جميع العوامل</a:t>
            </a:r>
          </a:p>
        </p:txBody>
      </p:sp>
      <p:pic>
        <p:nvPicPr>
          <p:cNvPr id="25606" name="Picture 6" descr="j0195812">
            <a:extLst>
              <a:ext uri="{FF2B5EF4-FFF2-40B4-BE49-F238E27FC236}">
                <a16:creationId xmlns:a16="http://schemas.microsoft.com/office/drawing/2014/main" id="{81BB9D81-F4CD-40ED-9378-8213F560FF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620713"/>
            <a:ext cx="1773238" cy="182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7" name="Picture 5" descr="titid">
            <a:extLst>
              <a:ext uri="{FF2B5EF4-FFF2-40B4-BE49-F238E27FC236}">
                <a16:creationId xmlns:a16="http://schemas.microsoft.com/office/drawing/2014/main" id="{161A31E0-9613-47A3-A2A4-E70E10574EB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700213"/>
            <a:ext cx="57626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عنصر نائب للتذييل 2">
            <a:extLst>
              <a:ext uri="{FF2B5EF4-FFF2-40B4-BE49-F238E27FC236}">
                <a16:creationId xmlns:a16="http://schemas.microsoft.com/office/drawing/2014/main" id="{54D3BE48-1AF5-4E4C-A058-0F6FEE8A4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3076" name="عنصر نائب لرقم الشريحة 3">
            <a:extLst>
              <a:ext uri="{FF2B5EF4-FFF2-40B4-BE49-F238E27FC236}">
                <a16:creationId xmlns:a16="http://schemas.microsoft.com/office/drawing/2014/main" id="{10665C15-0440-4222-B3A7-F486868E4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8D7F92F-287D-426A-A1AC-D9B8B68866CB}" type="slidenum">
              <a:rPr lang="ar-SA" altLang="ar-SA" sz="1400" b="0"/>
              <a:pPr eaLnBrk="1" hangingPunct="1"/>
              <a:t>12</a:t>
            </a:fld>
            <a:endParaRPr lang="en-US" altLang="ar-SA" sz="1400" b="0"/>
          </a:p>
        </p:txBody>
      </p:sp>
      <p:sp>
        <p:nvSpPr>
          <p:cNvPr id="58371" name="WordArt 3">
            <a:extLst>
              <a:ext uri="{FF2B5EF4-FFF2-40B4-BE49-F238E27FC236}">
                <a16:creationId xmlns:a16="http://schemas.microsoft.com/office/drawing/2014/main" id="{8B42D732-F53C-48B6-8894-04FDE128433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572000" y="582613"/>
            <a:ext cx="2879725" cy="18383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SA" sz="6600" kern="10">
                <a:solidFill>
                  <a:srgbClr val="FF0000"/>
                </a:solidFill>
                <a:latin typeface="Arial" panose="020B0604020202020204" pitchFamily="34" charset="0"/>
              </a:rPr>
              <a:t>الـهـدف من درس </a:t>
            </a:r>
          </a:p>
          <a:p>
            <a:pPr algn="ctr"/>
            <a:r>
              <a:rPr lang="ar-SA" sz="6600" kern="10">
                <a:solidFill>
                  <a:srgbClr val="FF0000"/>
                </a:solidFill>
                <a:latin typeface="Arial" panose="020B0604020202020204" pitchFamily="34" charset="0"/>
              </a:rPr>
              <a:t>اعتبار جميع العوامل</a:t>
            </a:r>
          </a:p>
        </p:txBody>
      </p:sp>
      <p:sp>
        <p:nvSpPr>
          <p:cNvPr id="58373" name="Text Box 5">
            <a:extLst>
              <a:ext uri="{FF2B5EF4-FFF2-40B4-BE49-F238E27FC236}">
                <a16:creationId xmlns:a16="http://schemas.microsoft.com/office/drawing/2014/main" id="{29A9D022-0588-48FB-97EE-F22F4A564E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852738"/>
            <a:ext cx="7704137" cy="267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3200">
                <a:solidFill>
                  <a:schemeClr val="bg1"/>
                </a:solidFill>
                <a:latin typeface="Arial" panose="020B0604020202020204" pitchFamily="34" charset="0"/>
              </a:rPr>
              <a:t>    </a:t>
            </a:r>
            <a:r>
              <a:rPr lang="ar-SA" altLang="ar-SA" sz="3600">
                <a:latin typeface="Arial" panose="020B0604020202020204" pitchFamily="34" charset="0"/>
              </a:rPr>
              <a:t>التركيز على النواحي التالية : -</a:t>
            </a:r>
            <a:br>
              <a:rPr lang="ar-SA" altLang="ar-SA" sz="3600">
                <a:latin typeface="Arial" panose="020B0604020202020204" pitchFamily="34" charset="0"/>
              </a:rPr>
            </a:br>
            <a:endParaRPr lang="ar-SA" altLang="ar-SA" sz="30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ar-SA" altLang="ar-SA" sz="3600">
                <a:latin typeface="Arial" panose="020B0604020202020204" pitchFamily="34" charset="0"/>
              </a:rPr>
              <a:t>-  العوامل التي تؤثر على الفرد نفسه . </a:t>
            </a:r>
            <a:br>
              <a:rPr lang="ar-SA" altLang="ar-SA" sz="3600">
                <a:latin typeface="Arial" panose="020B0604020202020204" pitchFamily="34" charset="0"/>
              </a:rPr>
            </a:br>
            <a:r>
              <a:rPr lang="ar-SA" altLang="ar-SA" sz="3600">
                <a:latin typeface="Arial" panose="020B0604020202020204" pitchFamily="34" charset="0"/>
              </a:rPr>
              <a:t>-  العوامل التي تؤثر على الآخرين . </a:t>
            </a:r>
            <a:br>
              <a:rPr lang="ar-SA" altLang="ar-SA" sz="3600">
                <a:latin typeface="Arial" panose="020B0604020202020204" pitchFamily="34" charset="0"/>
              </a:rPr>
            </a:br>
            <a:r>
              <a:rPr lang="ar-SA" altLang="ar-SA" sz="3600">
                <a:latin typeface="Arial" panose="020B0604020202020204" pitchFamily="34" charset="0"/>
              </a:rPr>
              <a:t>-  العوامل التي تؤثر على المجتمع بشكل عام .</a:t>
            </a:r>
            <a:r>
              <a:rPr lang="ar-SA" altLang="ar-SA" sz="4000">
                <a:latin typeface="Arial" panose="020B0604020202020204" pitchFamily="34" charset="0"/>
              </a:rPr>
              <a:t> </a:t>
            </a:r>
            <a:endParaRPr lang="en-US" altLang="ar-SA" sz="4000">
              <a:latin typeface="Arial" panose="020B0604020202020204" pitchFamily="34" charset="0"/>
            </a:endParaRPr>
          </a:p>
        </p:txBody>
      </p:sp>
      <p:graphicFrame>
        <p:nvGraphicFramePr>
          <p:cNvPr id="3074" name="Object 4">
            <a:extLst>
              <a:ext uri="{FF2B5EF4-FFF2-40B4-BE49-F238E27FC236}">
                <a16:creationId xmlns:a16="http://schemas.microsoft.com/office/drawing/2014/main" id="{5B66A187-18F9-41D8-9CCB-07721AA15B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0825" y="620713"/>
          <a:ext cx="2376488" cy="1296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Clip" r:id="rId5" imgW="4267800" imgH="2764800" progId="MS_ClipArt_Gallery.2">
                  <p:embed/>
                </p:oleObj>
              </mc:Choice>
              <mc:Fallback>
                <p:oleObj name="Clip" r:id="rId5" imgW="4267800" imgH="276480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620713"/>
                        <a:ext cx="2376488" cy="1296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عنصر نائب للتذييل 2">
            <a:extLst>
              <a:ext uri="{FF2B5EF4-FFF2-40B4-BE49-F238E27FC236}">
                <a16:creationId xmlns:a16="http://schemas.microsoft.com/office/drawing/2014/main" id="{D8254BE8-E928-49A3-80AD-BA5BCE279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26627" name="عنصر نائب لرقم الشريحة 3">
            <a:extLst>
              <a:ext uri="{FF2B5EF4-FFF2-40B4-BE49-F238E27FC236}">
                <a16:creationId xmlns:a16="http://schemas.microsoft.com/office/drawing/2014/main" id="{191BF54E-CCE9-484F-891A-953C1C6F7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61B318E-CE32-4B07-9A37-7537832A6789}" type="slidenum">
              <a:rPr lang="ar-SA" altLang="ar-SA" sz="1400" b="0"/>
              <a:pPr eaLnBrk="1" hangingPunct="1"/>
              <a:t>13</a:t>
            </a:fld>
            <a:endParaRPr lang="en-US" altLang="ar-SA" sz="1400" b="0"/>
          </a:p>
        </p:txBody>
      </p:sp>
      <p:sp>
        <p:nvSpPr>
          <p:cNvPr id="351234" name="Text Box 2">
            <a:extLst>
              <a:ext uri="{FF2B5EF4-FFF2-40B4-BE49-F238E27FC236}">
                <a16:creationId xmlns:a16="http://schemas.microsoft.com/office/drawing/2014/main" id="{5BBCE602-6532-4CE6-BDDE-DC0A4485AD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80975" y="1341438"/>
            <a:ext cx="8642350" cy="445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800" b="0">
                <a:latin typeface="Arial" panose="020B0604020202020204" pitchFamily="34" charset="0"/>
              </a:rPr>
              <a:t> </a:t>
            </a:r>
            <a:r>
              <a:rPr lang="ar-SA" altLang="ar-SA" sz="3200">
                <a:latin typeface="Arial" panose="020B0604020202020204" pitchFamily="34" charset="0"/>
                <a:cs typeface="AL-Mateen" pitchFamily="2" charset="0"/>
              </a:rPr>
              <a:t>قررت أسرة شراء منزل للسكن فوضعت له المواصفات التالية : </a:t>
            </a:r>
          </a:p>
          <a:p>
            <a:pPr eaLnBrk="1" hangingPunct="1"/>
            <a:endParaRPr lang="ar-SA" altLang="ar-SA" sz="300">
              <a:latin typeface="Arial" panose="020B0604020202020204" pitchFamily="34" charset="0"/>
              <a:cs typeface="AL-Mateen" pitchFamily="2" charset="0"/>
            </a:endParaRPr>
          </a:p>
          <a:p>
            <a:pPr eaLnBrk="1" hangingPunct="1"/>
            <a:endParaRPr lang="ar-SA" altLang="ar-SA" sz="300">
              <a:latin typeface="Arial" panose="020B0604020202020204" pitchFamily="34" charset="0"/>
              <a:cs typeface="AL-Mateen" pitchFamily="2" charset="0"/>
            </a:endParaRPr>
          </a:p>
          <a:p>
            <a:pPr eaLnBrk="1" hangingPunct="1"/>
            <a:endParaRPr lang="ar-SA" altLang="ar-SA" sz="300">
              <a:latin typeface="Arial" panose="020B0604020202020204" pitchFamily="34" charset="0"/>
              <a:cs typeface="AL-Mateen" pitchFamily="2" charset="0"/>
            </a:endParaRPr>
          </a:p>
          <a:p>
            <a:pPr eaLnBrk="1" hangingPunct="1"/>
            <a:endParaRPr lang="ar-SA" altLang="ar-SA" sz="300">
              <a:latin typeface="Arial" panose="020B0604020202020204" pitchFamily="34" charset="0"/>
              <a:cs typeface="AL-Mateen" pitchFamily="2" charset="0"/>
            </a:endParaRPr>
          </a:p>
          <a:p>
            <a:pPr eaLnBrk="1" hangingPunct="1"/>
            <a:endParaRPr lang="ar-SA" altLang="ar-SA" sz="300">
              <a:latin typeface="Arial" panose="020B0604020202020204" pitchFamily="34" charset="0"/>
              <a:cs typeface="AL-Mateen" pitchFamily="2" charset="0"/>
            </a:endParaRPr>
          </a:p>
          <a:p>
            <a:pPr eaLnBrk="1" hangingPunct="1"/>
            <a:r>
              <a:rPr lang="ar-SA" altLang="ar-SA" sz="3200">
                <a:latin typeface="Arial" panose="020B0604020202020204" pitchFamily="34" charset="0"/>
                <a:cs typeface="AL-Mateen" pitchFamily="2" charset="0"/>
              </a:rPr>
              <a:t>ـ مساحة المنزل      ـ وجود حديقة فيه       ـ شكله جميل</a:t>
            </a:r>
          </a:p>
          <a:p>
            <a:pPr eaLnBrk="1" hangingPunct="1"/>
            <a:r>
              <a:rPr lang="ar-SA" altLang="ar-SA" sz="3200">
                <a:latin typeface="Arial" panose="020B0604020202020204" pitchFamily="34" charset="0"/>
                <a:cs typeface="AL-Mateen" pitchFamily="2" charset="0"/>
              </a:rPr>
              <a:t>ـ قرب المنزل من الخدمات العامة </a:t>
            </a:r>
          </a:p>
          <a:p>
            <a:pPr eaLnBrk="1" hangingPunct="1"/>
            <a:r>
              <a:rPr lang="ar-SA" altLang="ar-SA" sz="3200">
                <a:latin typeface="Arial" panose="020B0604020202020204" pitchFamily="34" charset="0"/>
                <a:cs typeface="AL-Mateen" pitchFamily="2" charset="0"/>
              </a:rPr>
              <a:t>ـ وجود المنزل في منطقة هادئة ونظيفة </a:t>
            </a:r>
          </a:p>
          <a:p>
            <a:pPr eaLnBrk="1" hangingPunct="1"/>
            <a:endParaRPr lang="ar-SA" altLang="ar-SA" sz="300">
              <a:latin typeface="Arial" panose="020B0604020202020204" pitchFamily="34" charset="0"/>
              <a:cs typeface="AL-Mateen" pitchFamily="2" charset="0"/>
            </a:endParaRPr>
          </a:p>
          <a:p>
            <a:pPr eaLnBrk="1" hangingPunct="1"/>
            <a:endParaRPr lang="ar-SA" altLang="ar-SA" sz="300">
              <a:latin typeface="Arial" panose="020B0604020202020204" pitchFamily="34" charset="0"/>
              <a:cs typeface="AL-Mateen" pitchFamily="2" charset="0"/>
            </a:endParaRPr>
          </a:p>
          <a:p>
            <a:pPr eaLnBrk="1" hangingPunct="1"/>
            <a:endParaRPr lang="ar-SA" altLang="ar-SA" sz="300">
              <a:latin typeface="Arial" panose="020B0604020202020204" pitchFamily="34" charset="0"/>
              <a:cs typeface="AL-Mateen" pitchFamily="2" charset="0"/>
            </a:endParaRPr>
          </a:p>
          <a:p>
            <a:pPr eaLnBrk="1" hangingPunct="1"/>
            <a:endParaRPr lang="ar-SA" altLang="ar-SA" sz="300">
              <a:latin typeface="Arial" panose="020B0604020202020204" pitchFamily="34" charset="0"/>
              <a:cs typeface="AL-Mateen" pitchFamily="2" charset="0"/>
            </a:endParaRPr>
          </a:p>
          <a:p>
            <a:pPr eaLnBrk="1" hangingPunct="1"/>
            <a:endParaRPr lang="ar-SA" altLang="ar-SA" sz="300">
              <a:latin typeface="Arial" panose="020B0604020202020204" pitchFamily="34" charset="0"/>
              <a:cs typeface="AL-Mateen" pitchFamily="2" charset="0"/>
            </a:endParaRPr>
          </a:p>
          <a:p>
            <a:pPr eaLnBrk="1" hangingPunct="1"/>
            <a:r>
              <a:rPr lang="ar-SA" altLang="ar-SA" sz="3200">
                <a:latin typeface="Arial" panose="020B0604020202020204" pitchFamily="34" charset="0"/>
                <a:cs typeface="AL-Mateen" pitchFamily="2" charset="0"/>
              </a:rPr>
              <a:t>وبعد البحث المستمر وجدت الأسرة منزلا بهذه المواصفات والشروط فاشتر وه .. وبعد فترة من الزمن اكتشف أفراد الأسرة أنّ جيرانهم الذين بجوارهم مزعجون وسيئون ، فندموا على اتخاذ مثل هذا القرار وباعوه . </a:t>
            </a:r>
            <a:endParaRPr lang="en-US" altLang="ar-SA" sz="3200">
              <a:latin typeface="Arial" panose="020B0604020202020204" pitchFamily="34" charset="0"/>
              <a:cs typeface="AL-Mateen" pitchFamily="2" charset="0"/>
            </a:endParaRPr>
          </a:p>
        </p:txBody>
      </p:sp>
      <p:sp>
        <p:nvSpPr>
          <p:cNvPr id="351235" name="Text Box 3">
            <a:extLst>
              <a:ext uri="{FF2B5EF4-FFF2-40B4-BE49-F238E27FC236}">
                <a16:creationId xmlns:a16="http://schemas.microsoft.com/office/drawing/2014/main" id="{D1F013E0-F952-49A3-B488-56B7584575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333375"/>
            <a:ext cx="208756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r-SA" altLang="ar-SA" sz="4400">
                <a:solidFill>
                  <a:srgbClr val="FF0000"/>
                </a:solidFill>
                <a:latin typeface="Arial" panose="020B0604020202020204" pitchFamily="34" charset="0"/>
              </a:rPr>
              <a:t>مثال</a:t>
            </a:r>
            <a:endParaRPr lang="en-US" altLang="ar-SA" sz="440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512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512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512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51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51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51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512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512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512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512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512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512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3512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3512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3512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35123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35123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35123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123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عنصر نائب للتذييل 2">
            <a:extLst>
              <a:ext uri="{FF2B5EF4-FFF2-40B4-BE49-F238E27FC236}">
                <a16:creationId xmlns:a16="http://schemas.microsoft.com/office/drawing/2014/main" id="{D25A95FA-0F42-454B-9078-B8DEBE1B3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27651" name="عنصر نائب لرقم الشريحة 3">
            <a:extLst>
              <a:ext uri="{FF2B5EF4-FFF2-40B4-BE49-F238E27FC236}">
                <a16:creationId xmlns:a16="http://schemas.microsoft.com/office/drawing/2014/main" id="{4F382201-673B-4252-BFBA-53B2FD208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1D5512B-C247-4AFA-8641-C15E8B51F142}" type="slidenum">
              <a:rPr lang="ar-SA" altLang="ar-SA" sz="1400" b="0"/>
              <a:pPr eaLnBrk="1" hangingPunct="1"/>
              <a:t>14</a:t>
            </a:fld>
            <a:endParaRPr lang="en-US" altLang="ar-SA" sz="1400" b="0"/>
          </a:p>
        </p:txBody>
      </p:sp>
      <p:sp>
        <p:nvSpPr>
          <p:cNvPr id="60418" name="WordArt 2">
            <a:extLst>
              <a:ext uri="{FF2B5EF4-FFF2-40B4-BE49-F238E27FC236}">
                <a16:creationId xmlns:a16="http://schemas.microsoft.com/office/drawing/2014/main" id="{89B733A3-461D-4C1C-90AB-25B9C0BE19D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708400" y="693738"/>
            <a:ext cx="2663825" cy="9350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SA" sz="5400" kern="10">
                <a:solidFill>
                  <a:srgbClr val="FF0000"/>
                </a:solidFill>
                <a:latin typeface="Arial" panose="020B0604020202020204" pitchFamily="34" charset="0"/>
              </a:rPr>
              <a:t>المشروع المنزلي</a:t>
            </a:r>
          </a:p>
        </p:txBody>
      </p:sp>
      <p:sp>
        <p:nvSpPr>
          <p:cNvPr id="27653" name="Text Box 3">
            <a:extLst>
              <a:ext uri="{FF2B5EF4-FFF2-40B4-BE49-F238E27FC236}">
                <a16:creationId xmlns:a16="http://schemas.microsoft.com/office/drawing/2014/main" id="{BE3B18E8-503A-4253-A34A-4863170887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514600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ar-SA" altLang="ar-SA" sz="2800">
              <a:latin typeface="Arial" panose="020B0604020202020204" pitchFamily="34" charset="0"/>
            </a:endParaRPr>
          </a:p>
        </p:txBody>
      </p:sp>
      <p:sp>
        <p:nvSpPr>
          <p:cNvPr id="27654" name="Rectangle 5">
            <a:extLst>
              <a:ext uri="{FF2B5EF4-FFF2-40B4-BE49-F238E27FC236}">
                <a16:creationId xmlns:a16="http://schemas.microsoft.com/office/drawing/2014/main" id="{B6B0130C-7835-4D88-85DB-57D44CC783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9925" y="3048000"/>
            <a:ext cx="184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rtl="0"/>
            <a:endParaRPr kumimoji="1" lang="ar-SA" altLang="ar-SA" sz="4400" b="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60425" name="Text Box 9">
            <a:extLst>
              <a:ext uri="{FF2B5EF4-FFF2-40B4-BE49-F238E27FC236}">
                <a16:creationId xmlns:a16="http://schemas.microsoft.com/office/drawing/2014/main" id="{3E9501FC-4265-45AD-8EEE-6B362A2CD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1989138"/>
            <a:ext cx="741680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ar-SA" altLang="ar-SA" sz="4000">
                <a:latin typeface="Arial" panose="020B0604020202020204" pitchFamily="34" charset="0"/>
              </a:rPr>
              <a:t>1ـ قم باعتبار جميع العوامل عند اختيارك الحقيبة المدرسية ؟</a:t>
            </a:r>
          </a:p>
          <a:p>
            <a:pPr algn="just" eaLnBrk="1" hangingPunct="1">
              <a:spcBef>
                <a:spcPct val="50000"/>
              </a:spcBef>
            </a:pPr>
            <a:r>
              <a:rPr lang="ar-SA" altLang="ar-SA" sz="4000">
                <a:latin typeface="Arial" panose="020B0604020202020204" pitchFamily="34" charset="0"/>
              </a:rPr>
              <a:t>2ـ قم باعتبار جميع العوامل عند اختيارك</a:t>
            </a:r>
          </a:p>
          <a:p>
            <a:pPr algn="just" eaLnBrk="1" hangingPunct="1">
              <a:spcBef>
                <a:spcPct val="50000"/>
              </a:spcBef>
            </a:pPr>
            <a:r>
              <a:rPr lang="ar-SA" altLang="ar-SA" sz="4000">
                <a:latin typeface="Arial" panose="020B0604020202020204" pitchFamily="34" charset="0"/>
              </a:rPr>
              <a:t> سيارة جديدة  ؟</a:t>
            </a:r>
            <a:endParaRPr lang="en-US" altLang="ar-SA" sz="40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04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604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604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604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604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604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604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604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604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604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عنصر نائب للتذييل 2">
            <a:extLst>
              <a:ext uri="{FF2B5EF4-FFF2-40B4-BE49-F238E27FC236}">
                <a16:creationId xmlns:a16="http://schemas.microsoft.com/office/drawing/2014/main" id="{50BE4D19-B245-4510-8BAE-0F82DD43F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28675" name="عنصر نائب لرقم الشريحة 3">
            <a:extLst>
              <a:ext uri="{FF2B5EF4-FFF2-40B4-BE49-F238E27FC236}">
                <a16:creationId xmlns:a16="http://schemas.microsoft.com/office/drawing/2014/main" id="{41776549-69D9-469E-A61F-292B79A44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D76AEE7-D28F-45A6-86DB-CDC66B01554C}" type="slidenum">
              <a:rPr lang="ar-SA" altLang="ar-SA" sz="1400" b="0"/>
              <a:pPr eaLnBrk="1" hangingPunct="1"/>
              <a:t>15</a:t>
            </a:fld>
            <a:endParaRPr lang="en-US" altLang="ar-SA" sz="1400" b="0"/>
          </a:p>
        </p:txBody>
      </p:sp>
      <p:sp>
        <p:nvSpPr>
          <p:cNvPr id="28676" name="Text Box 2">
            <a:extLst>
              <a:ext uri="{FF2B5EF4-FFF2-40B4-BE49-F238E27FC236}">
                <a16:creationId xmlns:a16="http://schemas.microsoft.com/office/drawing/2014/main" id="{368F6163-0C99-477C-AFE7-0EA345FA0D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513" y="2659063"/>
            <a:ext cx="4572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ar-SA" altLang="ar-SA" sz="5400">
                <a:solidFill>
                  <a:srgbClr val="FF0000"/>
                </a:solidFill>
                <a:latin typeface="Times New Roman" panose="02020603050405020304" pitchFamily="18" charset="0"/>
                <a:cs typeface="Al-Mothnna" pitchFamily="2" charset="0"/>
              </a:rPr>
              <a:t>الدرس الثالث</a:t>
            </a:r>
            <a:endParaRPr lang="ar-SA" altLang="ar-SA" sz="5400" b="0">
              <a:solidFill>
                <a:srgbClr val="FF0000"/>
              </a:solidFill>
              <a:latin typeface="Times New Roman" panose="02020603050405020304" pitchFamily="18" charset="0"/>
              <a:cs typeface="Al-Mothnna" pitchFamily="2" charset="0"/>
            </a:endParaRPr>
          </a:p>
        </p:txBody>
      </p:sp>
      <p:sp>
        <p:nvSpPr>
          <p:cNvPr id="28677" name="Text Box 5">
            <a:extLst>
              <a:ext uri="{FF2B5EF4-FFF2-40B4-BE49-F238E27FC236}">
                <a16:creationId xmlns:a16="http://schemas.microsoft.com/office/drawing/2014/main" id="{F5155068-A367-413A-9008-BA0B77B565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3925" y="3867150"/>
            <a:ext cx="4465638" cy="143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8800">
                <a:solidFill>
                  <a:srgbClr val="000099"/>
                </a:solidFill>
              </a:rPr>
              <a:t>الأهــــــداف</a:t>
            </a:r>
            <a:endParaRPr lang="en-US" altLang="ar-SA" sz="8800">
              <a:solidFill>
                <a:srgbClr val="000099"/>
              </a:solidFill>
            </a:endParaRPr>
          </a:p>
        </p:txBody>
      </p:sp>
      <p:pic>
        <p:nvPicPr>
          <p:cNvPr id="28678" name="Picture 6" descr="j0195812">
            <a:extLst>
              <a:ext uri="{FF2B5EF4-FFF2-40B4-BE49-F238E27FC236}">
                <a16:creationId xmlns:a16="http://schemas.microsoft.com/office/drawing/2014/main" id="{729C1E8B-D256-4286-ABFE-EF9C450DD8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620713"/>
            <a:ext cx="1773238" cy="182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عنصر نائب للتذييل 2">
            <a:extLst>
              <a:ext uri="{FF2B5EF4-FFF2-40B4-BE49-F238E27FC236}">
                <a16:creationId xmlns:a16="http://schemas.microsoft.com/office/drawing/2014/main" id="{253A4166-219A-4F75-9C21-33ED04EDA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4100" name="عنصر نائب لرقم الشريحة 3">
            <a:extLst>
              <a:ext uri="{FF2B5EF4-FFF2-40B4-BE49-F238E27FC236}">
                <a16:creationId xmlns:a16="http://schemas.microsoft.com/office/drawing/2014/main" id="{1480967D-68C2-41D6-960A-8B4C30AF0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DDA9604-0FF6-44AB-9808-4FBA5C234FC3}" type="slidenum">
              <a:rPr lang="ar-SA" altLang="ar-SA" sz="1400" b="0"/>
              <a:pPr eaLnBrk="1" hangingPunct="1"/>
              <a:t>16</a:t>
            </a:fld>
            <a:endParaRPr lang="en-US" altLang="ar-SA" sz="1400" b="0"/>
          </a:p>
        </p:txBody>
      </p:sp>
      <p:sp>
        <p:nvSpPr>
          <p:cNvPr id="121858" name="WordArt 2">
            <a:extLst>
              <a:ext uri="{FF2B5EF4-FFF2-40B4-BE49-F238E27FC236}">
                <a16:creationId xmlns:a16="http://schemas.microsoft.com/office/drawing/2014/main" id="{87606D3A-1F4A-435F-8C8F-4FC8D65C1C3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922713" y="588963"/>
            <a:ext cx="2017712" cy="7524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SA" sz="9600" kern="1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</a:rPr>
              <a:t>الهــــدف</a:t>
            </a:r>
          </a:p>
        </p:txBody>
      </p:sp>
      <p:sp>
        <p:nvSpPr>
          <p:cNvPr id="121859" name="Text Box 3">
            <a:extLst>
              <a:ext uri="{FF2B5EF4-FFF2-40B4-BE49-F238E27FC236}">
                <a16:creationId xmlns:a16="http://schemas.microsoft.com/office/drawing/2014/main" id="{A902376F-535F-417D-A451-DA6A273AD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82738"/>
            <a:ext cx="8747125" cy="421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ar-SA" altLang="ar-SA" sz="3200" b="0">
                <a:solidFill>
                  <a:srgbClr val="FFFF00"/>
                </a:solidFill>
                <a:latin typeface="Times New Roman" panose="02020603050405020304" pitchFamily="18" charset="0"/>
                <a:cs typeface="AL-Mateen" pitchFamily="2" charset="0"/>
              </a:rPr>
              <a:t> </a:t>
            </a:r>
            <a:r>
              <a:rPr lang="ar-SA" altLang="ar-SA" sz="2800">
                <a:latin typeface="Times New Roman" panose="02020603050405020304" pitchFamily="18" charset="0"/>
                <a:cs typeface="AL-Mateen" pitchFamily="2" charset="0"/>
              </a:rPr>
              <a:t>من الضروري جداً أن تعرف أهدافك بالضبط ليصبح من السهل  تحقيقها 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ar-SA" altLang="ar-SA" sz="2800">
                <a:latin typeface="Times New Roman" panose="02020603050405020304" pitchFamily="18" charset="0"/>
                <a:cs typeface="AL-Mateen" pitchFamily="2" charset="0"/>
              </a:rPr>
              <a:t> إذا عرفت أهدافك فهذا يساعدك على التفكير في عدة ميادين منها </a:t>
            </a:r>
          </a:p>
          <a:p>
            <a:pPr>
              <a:spcBef>
                <a:spcPct val="50000"/>
              </a:spcBef>
            </a:pPr>
            <a:r>
              <a:rPr lang="ar-SA" altLang="ar-SA" sz="2800">
                <a:latin typeface="Times New Roman" panose="02020603050405020304" pitchFamily="18" charset="0"/>
                <a:cs typeface="AL-Mateen" pitchFamily="2" charset="0"/>
              </a:rPr>
              <a:t>               التصرف السليم  ـ  </a:t>
            </a:r>
            <a:r>
              <a:rPr lang="ar-SA" altLang="ar-SA" sz="2800"/>
              <a:t>اتخاذ القرار</a:t>
            </a:r>
            <a:r>
              <a:rPr lang="ar-SA" altLang="ar-SA" sz="2800">
                <a:latin typeface="Times New Roman" panose="02020603050405020304" pitchFamily="18" charset="0"/>
                <a:cs typeface="AL-Mateen" pitchFamily="2" charset="0"/>
              </a:rPr>
              <a:t>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ar-SA" altLang="ar-SA" sz="2800">
                <a:latin typeface="Times New Roman" panose="02020603050405020304" pitchFamily="18" charset="0"/>
                <a:cs typeface="AL-Mateen" pitchFamily="2" charset="0"/>
              </a:rPr>
              <a:t> تعتبر الأهداف أداة لجعلك تركز مباشرة وبرويّة على المقصود من  وراء الأعمال التي ترغب القيام بها : -</a:t>
            </a:r>
          </a:p>
          <a:p>
            <a:pPr>
              <a:spcBef>
                <a:spcPct val="50000"/>
              </a:spcBef>
            </a:pPr>
            <a:r>
              <a:rPr lang="ar-SA" altLang="ar-SA" sz="2800">
                <a:latin typeface="Times New Roman" panose="02020603050405020304" pitchFamily="18" charset="0"/>
                <a:cs typeface="AL-Mateen" pitchFamily="2" charset="0"/>
              </a:rPr>
              <a:t>   1 - ما الذى تهدف إليه من القيام بعمل ما ؟ </a:t>
            </a:r>
          </a:p>
          <a:p>
            <a:pPr>
              <a:spcBef>
                <a:spcPct val="50000"/>
              </a:spcBef>
            </a:pPr>
            <a:r>
              <a:rPr lang="ar-SA" altLang="ar-SA" sz="2800">
                <a:latin typeface="Times New Roman" panose="02020603050405020304" pitchFamily="18" charset="0"/>
                <a:cs typeface="AL-Mateen" pitchFamily="2" charset="0"/>
              </a:rPr>
              <a:t>   2 - ما الذي تحاول تحقيقه ؟ </a:t>
            </a:r>
          </a:p>
        </p:txBody>
      </p:sp>
      <p:graphicFrame>
        <p:nvGraphicFramePr>
          <p:cNvPr id="4098" name="Object 4">
            <a:extLst>
              <a:ext uri="{FF2B5EF4-FFF2-40B4-BE49-F238E27FC236}">
                <a16:creationId xmlns:a16="http://schemas.microsoft.com/office/drawing/2014/main" id="{FAF881CB-5955-4605-8B16-FC873C9963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7088" y="476250"/>
          <a:ext cx="1547812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Clip" r:id="rId5" imgW="4267800" imgH="2764800" progId="MS_ClipArt_Gallery.2">
                  <p:embed/>
                </p:oleObj>
              </mc:Choice>
              <mc:Fallback>
                <p:oleObj name="Clip" r:id="rId5" imgW="4267800" imgH="276480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476250"/>
                        <a:ext cx="1547812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218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عنصر نائب للتذييل 2">
            <a:extLst>
              <a:ext uri="{FF2B5EF4-FFF2-40B4-BE49-F238E27FC236}">
                <a16:creationId xmlns:a16="http://schemas.microsoft.com/office/drawing/2014/main" id="{03C2C315-F483-4CC9-9CF9-4DD85177F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29699" name="عنصر نائب لرقم الشريحة 3">
            <a:extLst>
              <a:ext uri="{FF2B5EF4-FFF2-40B4-BE49-F238E27FC236}">
                <a16:creationId xmlns:a16="http://schemas.microsoft.com/office/drawing/2014/main" id="{73C7D5AC-4951-4823-B4DF-21C7972BE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FD7F30A-A92C-4BA0-AD04-7EAE4A277D08}" type="slidenum">
              <a:rPr lang="ar-SA" altLang="ar-SA" sz="1400" b="0"/>
              <a:pPr eaLnBrk="1" hangingPunct="1"/>
              <a:t>17</a:t>
            </a:fld>
            <a:endParaRPr lang="en-US" altLang="ar-SA" sz="1400" b="0"/>
          </a:p>
        </p:txBody>
      </p:sp>
      <p:sp>
        <p:nvSpPr>
          <p:cNvPr id="123906" name="WordArt 2">
            <a:extLst>
              <a:ext uri="{FF2B5EF4-FFF2-40B4-BE49-F238E27FC236}">
                <a16:creationId xmlns:a16="http://schemas.microsoft.com/office/drawing/2014/main" id="{49A56C4F-C382-489D-8E11-D329A6FD4C2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211638" y="476250"/>
            <a:ext cx="1295400" cy="6175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FadeUp">
              <a:avLst>
                <a:gd name="adj" fmla="val 0"/>
              </a:avLst>
            </a:prstTxWarp>
          </a:bodyPr>
          <a:lstStyle/>
          <a:p>
            <a:pPr algn="ctr"/>
            <a:r>
              <a:rPr lang="ar-SA" sz="9600" kern="10">
                <a:solidFill>
                  <a:srgbClr val="FF0000"/>
                </a:solidFill>
                <a:latin typeface="Arial" panose="020B0604020202020204" pitchFamily="34" charset="0"/>
              </a:rPr>
              <a:t>مثـال</a:t>
            </a:r>
          </a:p>
        </p:txBody>
      </p:sp>
      <p:sp>
        <p:nvSpPr>
          <p:cNvPr id="123907" name="Text Box 3">
            <a:extLst>
              <a:ext uri="{FF2B5EF4-FFF2-40B4-BE49-F238E27FC236}">
                <a16:creationId xmlns:a16="http://schemas.microsoft.com/office/drawing/2014/main" id="{E966FCA5-319C-4B52-9013-B6EFFE1040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484313"/>
            <a:ext cx="7775575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ar-SA" altLang="ar-SA" sz="4200">
                <a:solidFill>
                  <a:srgbClr val="000099"/>
                </a:solidFill>
                <a:latin typeface="Times New Roman" panose="02020603050405020304" pitchFamily="18" charset="0"/>
              </a:rPr>
              <a:t>  ما أهدافك عندما </a:t>
            </a:r>
            <a:r>
              <a:rPr lang="ar-SA" altLang="ar-SA" sz="420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تستخدم الحاسب الآلي</a:t>
            </a:r>
            <a:r>
              <a:rPr lang="ar-SA" altLang="ar-SA" sz="4200">
                <a:solidFill>
                  <a:srgbClr val="000099"/>
                </a:solidFill>
                <a:latin typeface="Times New Roman" panose="02020603050405020304" pitchFamily="18" charset="0"/>
              </a:rPr>
              <a:t> ؟ </a:t>
            </a:r>
          </a:p>
        </p:txBody>
      </p:sp>
      <p:sp>
        <p:nvSpPr>
          <p:cNvPr id="123909" name="Text Box 5">
            <a:extLst>
              <a:ext uri="{FF2B5EF4-FFF2-40B4-BE49-F238E27FC236}">
                <a16:creationId xmlns:a16="http://schemas.microsoft.com/office/drawing/2014/main" id="{2959BFCE-94CC-4341-950F-5E4A2FBB36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3141663"/>
            <a:ext cx="8064500" cy="277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ar-SA" altLang="ar-SA" sz="320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ar-SA" altLang="ar-SA" sz="3200">
                <a:latin typeface="Times New Roman" panose="02020603050405020304" pitchFamily="18" charset="0"/>
              </a:rPr>
              <a:t>* استغلال وقت الفراغ . </a:t>
            </a:r>
          </a:p>
          <a:p>
            <a:pPr>
              <a:spcBef>
                <a:spcPct val="50000"/>
              </a:spcBef>
            </a:pPr>
            <a:r>
              <a:rPr lang="ar-SA" altLang="ar-SA" sz="3200">
                <a:latin typeface="Times New Roman" panose="02020603050405020304" pitchFamily="18" charset="0"/>
              </a:rPr>
              <a:t> * </a:t>
            </a:r>
            <a:r>
              <a:rPr lang="ar-SA" altLang="ar-SA" sz="3200">
                <a:latin typeface="Times New Roman" panose="02020603050405020304" pitchFamily="18" charset="0"/>
                <a:cs typeface="Times New Roman" panose="02020603050405020304" pitchFamily="18" charset="0"/>
              </a:rPr>
              <a:t>تعلم </a:t>
            </a:r>
            <a:r>
              <a:rPr lang="ar-SA" altLang="ar-SA" sz="3200">
                <a:latin typeface="Times New Roman" panose="02020603050405020304" pitchFamily="18" charset="0"/>
              </a:rPr>
              <a:t> بعض البرامج الهامة </a:t>
            </a:r>
            <a:r>
              <a:rPr lang="ar-SA" altLang="ar-SA" sz="320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r>
              <a:rPr lang="ar-SA" altLang="ar-SA" sz="3200">
                <a:latin typeface="Times New Roman" panose="02020603050405020304" pitchFamily="18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ar-SA" altLang="ar-SA" sz="3200">
                <a:latin typeface="Times New Roman" panose="02020603050405020304" pitchFamily="18" charset="0"/>
              </a:rPr>
              <a:t> * معرفة أهم الأحداث الجارية في العالم فوراً ( الإنترنت ) . </a:t>
            </a:r>
          </a:p>
          <a:p>
            <a:pPr>
              <a:spcBef>
                <a:spcPct val="50000"/>
              </a:spcBef>
            </a:pPr>
            <a:r>
              <a:rPr lang="ar-SA" altLang="ar-SA" sz="3200">
                <a:latin typeface="Times New Roman" panose="02020603050405020304" pitchFamily="18" charset="0"/>
              </a:rPr>
              <a:t> * </a:t>
            </a:r>
            <a:r>
              <a:rPr lang="ar-SA" altLang="ar-SA" sz="3200">
                <a:latin typeface="Times New Roman" panose="02020603050405020304" pitchFamily="18" charset="0"/>
                <a:cs typeface="Times New Roman" panose="02020603050405020304" pitchFamily="18" charset="0"/>
              </a:rPr>
              <a:t>معرفة ثقافات العالم والتحدث معهم</a:t>
            </a:r>
            <a:r>
              <a:rPr lang="ar-SA" altLang="ar-SA" sz="3200">
                <a:latin typeface="Times New Roman" panose="02020603050405020304" pitchFamily="18" charset="0"/>
              </a:rPr>
              <a:t> </a:t>
            </a:r>
            <a:r>
              <a:rPr lang="ar-SA" altLang="ar-SA" sz="3200">
                <a:latin typeface="Times New Roman" panose="02020603050405020304" pitchFamily="18" charset="0"/>
                <a:cs typeface="Times New Roman" panose="02020603050405020304" pitchFamily="18" charset="0"/>
              </a:rPr>
              <a:t>( الإنترنت ) .</a:t>
            </a:r>
            <a:endParaRPr lang="ar-SA" altLang="ar-SA" sz="2600">
              <a:latin typeface="Times New Roman" panose="02020603050405020304" pitchFamily="18" charset="0"/>
            </a:endParaRPr>
          </a:p>
        </p:txBody>
      </p:sp>
      <p:sp>
        <p:nvSpPr>
          <p:cNvPr id="123910" name="WordArt 6">
            <a:extLst>
              <a:ext uri="{FF2B5EF4-FFF2-40B4-BE49-F238E27FC236}">
                <a16:creationId xmlns:a16="http://schemas.microsoft.com/office/drawing/2014/main" id="{DA3EC6AE-621B-453E-8D04-1327E206457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148263" y="2492375"/>
            <a:ext cx="2522537" cy="5762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ar-SA" sz="9600" kern="10">
                <a:solidFill>
                  <a:srgbClr val="FF0000"/>
                </a:solidFill>
                <a:latin typeface="Arial" panose="020B0604020202020204" pitchFamily="34" charset="0"/>
              </a:rPr>
              <a:t>نتائج مقترحة : -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2390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2390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239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239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239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239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1239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1239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239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1239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عنصر نائب للتذييل 2">
            <a:extLst>
              <a:ext uri="{FF2B5EF4-FFF2-40B4-BE49-F238E27FC236}">
                <a16:creationId xmlns:a16="http://schemas.microsoft.com/office/drawing/2014/main" id="{B0F735F3-4EDA-46EB-BB2D-6B9752500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30723" name="عنصر نائب لرقم الشريحة 3">
            <a:extLst>
              <a:ext uri="{FF2B5EF4-FFF2-40B4-BE49-F238E27FC236}">
                <a16:creationId xmlns:a16="http://schemas.microsoft.com/office/drawing/2014/main" id="{F6C8CE69-D1B7-4BA9-989B-661609511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814E1D6-7851-44A5-BA62-9B1893B097AC}" type="slidenum">
              <a:rPr lang="ar-SA" altLang="ar-SA" sz="1400" b="0"/>
              <a:pPr eaLnBrk="1" hangingPunct="1"/>
              <a:t>18</a:t>
            </a:fld>
            <a:endParaRPr lang="en-US" altLang="ar-SA" sz="1400" b="0"/>
          </a:p>
        </p:txBody>
      </p:sp>
      <p:sp>
        <p:nvSpPr>
          <p:cNvPr id="136195" name="WordArt 3">
            <a:extLst>
              <a:ext uri="{FF2B5EF4-FFF2-40B4-BE49-F238E27FC236}">
                <a16:creationId xmlns:a16="http://schemas.microsoft.com/office/drawing/2014/main" id="{49790828-86C0-4173-8419-CC1A4896113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987675" y="549275"/>
            <a:ext cx="2879725" cy="762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SA" sz="9600" kern="1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</a:rPr>
              <a:t>المشروع </a:t>
            </a:r>
          </a:p>
        </p:txBody>
      </p:sp>
      <p:sp>
        <p:nvSpPr>
          <p:cNvPr id="136196" name="Text Box 4">
            <a:extLst>
              <a:ext uri="{FF2B5EF4-FFF2-40B4-BE49-F238E27FC236}">
                <a16:creationId xmlns:a16="http://schemas.microsoft.com/office/drawing/2014/main" id="{5E813EE1-5C60-466D-A30D-6FADF04BC5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1844675"/>
            <a:ext cx="7272337" cy="374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ar-SA" altLang="ar-SA" sz="4000">
                <a:latin typeface="Times New Roman" panose="02020603050405020304" pitchFamily="18" charset="0"/>
                <a:cs typeface="AL-Mateen" pitchFamily="2" charset="0"/>
              </a:rPr>
              <a:t>1- أنت تنوي المشاركة في حملة وطنية لمكافحة السلوك السيئ بين الطلاب . </a:t>
            </a:r>
          </a:p>
          <a:p>
            <a:pPr algn="just">
              <a:spcBef>
                <a:spcPct val="50000"/>
              </a:spcBef>
            </a:pPr>
            <a:r>
              <a:rPr lang="ar-SA" altLang="ar-SA" sz="4000">
                <a:latin typeface="Times New Roman" panose="02020603050405020304" pitchFamily="18" charset="0"/>
                <a:cs typeface="AL-Mateen" pitchFamily="2" charset="0"/>
              </a:rPr>
              <a:t>         ما هي أهدافك ؟ </a:t>
            </a:r>
          </a:p>
          <a:p>
            <a:pPr algn="just">
              <a:spcBef>
                <a:spcPct val="50000"/>
              </a:spcBef>
            </a:pPr>
            <a:r>
              <a:rPr lang="ar-SA" altLang="ar-SA" sz="4000">
                <a:latin typeface="Arial" panose="020B0604020202020204" pitchFamily="34" charset="0"/>
                <a:cs typeface="AL-Mateen" pitchFamily="2" charset="0"/>
              </a:rPr>
              <a:t>2- ما هي الأهداف التي تضعها عندما تسافر في الإجازة الصيفية ؟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61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6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6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6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6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6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6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6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6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6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عنصر نائب للتذييل 2">
            <a:extLst>
              <a:ext uri="{FF2B5EF4-FFF2-40B4-BE49-F238E27FC236}">
                <a16:creationId xmlns:a16="http://schemas.microsoft.com/office/drawing/2014/main" id="{507F98FB-3C03-4336-9394-4D0EC6801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31747" name="عنصر نائب لرقم الشريحة 3">
            <a:extLst>
              <a:ext uri="{FF2B5EF4-FFF2-40B4-BE49-F238E27FC236}">
                <a16:creationId xmlns:a16="http://schemas.microsoft.com/office/drawing/2014/main" id="{29C92346-D9F4-451A-B7C6-B97E6315B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9203B33-D2DB-42F2-8C89-604BDB6CB310}" type="slidenum">
              <a:rPr lang="ar-SA" altLang="ar-SA" sz="1400" b="0"/>
              <a:pPr eaLnBrk="1" hangingPunct="1"/>
              <a:t>19</a:t>
            </a:fld>
            <a:endParaRPr lang="en-US" altLang="ar-SA" sz="1400" b="0"/>
          </a:p>
        </p:txBody>
      </p:sp>
      <p:sp>
        <p:nvSpPr>
          <p:cNvPr id="411650" name="Text Box 2">
            <a:extLst>
              <a:ext uri="{FF2B5EF4-FFF2-40B4-BE49-F238E27FC236}">
                <a16:creationId xmlns:a16="http://schemas.microsoft.com/office/drawing/2014/main" id="{294B829E-F5BF-411B-9AE0-161A1F4AFA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333375"/>
            <a:ext cx="72009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r-SA" altLang="ar-SA" sz="6000">
                <a:solidFill>
                  <a:srgbClr val="A50021"/>
                </a:solidFill>
                <a:latin typeface="Arial" panose="020B0604020202020204" pitchFamily="34" charset="0"/>
                <a:cs typeface="AL-Mateen" pitchFamily="2" charset="0"/>
              </a:rPr>
              <a:t>فكّــر </a:t>
            </a:r>
            <a:endParaRPr lang="en-US" altLang="ar-SA" sz="6000">
              <a:solidFill>
                <a:srgbClr val="A50021"/>
              </a:solidFill>
              <a:latin typeface="Arial" panose="020B0604020202020204" pitchFamily="34" charset="0"/>
              <a:cs typeface="AL-Mateen" pitchFamily="2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ar-SA" sz="4000">
                <a:latin typeface="Times New Roman" panose="02020603050405020304" pitchFamily="18" charset="0"/>
                <a:cs typeface="Simplified Arabic" panose="02020603050405020304" pitchFamily="18" charset="-78"/>
              </a:rPr>
              <a:t>  </a:t>
            </a:r>
            <a:r>
              <a:rPr lang="ar-SA" altLang="ar-SA" sz="4000">
                <a:latin typeface="Arial" panose="020B0604020202020204" pitchFamily="34" charset="0"/>
                <a:cs typeface="Simplified Arabic" panose="02020603050405020304" pitchFamily="18" charset="-78"/>
              </a:rPr>
              <a:t>ما الشكل الشاذ بين الأشكال الآتية ؟</a:t>
            </a:r>
            <a:r>
              <a:rPr lang="en-US" altLang="ar-SA" sz="4000">
                <a:latin typeface="Times New Roman" panose="02020603050405020304" pitchFamily="18" charset="0"/>
                <a:cs typeface="Simplified Arabic" panose="02020603050405020304" pitchFamily="18" charset="-78"/>
              </a:rPr>
              <a:t>  </a:t>
            </a:r>
            <a:endParaRPr lang="en-US" altLang="ar-SA" sz="4000">
              <a:latin typeface="Arial" panose="020B0604020202020204" pitchFamily="34" charset="0"/>
              <a:cs typeface="Simplified Arabic" panose="02020603050405020304" pitchFamily="18" charset="-78"/>
            </a:endParaRPr>
          </a:p>
        </p:txBody>
      </p:sp>
      <p:pic>
        <p:nvPicPr>
          <p:cNvPr id="411651" name="Picture 3" descr="shath1c">
            <a:extLst>
              <a:ext uri="{FF2B5EF4-FFF2-40B4-BE49-F238E27FC236}">
                <a16:creationId xmlns:a16="http://schemas.microsoft.com/office/drawing/2014/main" id="{C862B52E-D40D-4410-B984-DFE0939CF6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4437063"/>
            <a:ext cx="1917700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652" name="Picture 4" descr="shath1b">
            <a:extLst>
              <a:ext uri="{FF2B5EF4-FFF2-40B4-BE49-F238E27FC236}">
                <a16:creationId xmlns:a16="http://schemas.microsoft.com/office/drawing/2014/main" id="{B0703F66-962B-4D72-8CFB-83630B6FA0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2708275"/>
            <a:ext cx="1562100" cy="154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653" name="Picture 5" descr="shath1a">
            <a:extLst>
              <a:ext uri="{FF2B5EF4-FFF2-40B4-BE49-F238E27FC236}">
                <a16:creationId xmlns:a16="http://schemas.microsoft.com/office/drawing/2014/main" id="{C5174CD1-82D1-4124-996C-F4B085CF7A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8088" y="4652963"/>
            <a:ext cx="1544637" cy="139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654" name="Picture 6" descr="shath1e">
            <a:extLst>
              <a:ext uri="{FF2B5EF4-FFF2-40B4-BE49-F238E27FC236}">
                <a16:creationId xmlns:a16="http://schemas.microsoft.com/office/drawing/2014/main" id="{D604AE72-4065-4688-B7B7-33B4D4D989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0313" y="3629025"/>
            <a:ext cx="16129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655" name="Picture 7" descr="shath1d">
            <a:extLst>
              <a:ext uri="{FF2B5EF4-FFF2-40B4-BE49-F238E27FC236}">
                <a16:creationId xmlns:a16="http://schemas.microsoft.com/office/drawing/2014/main" id="{7A4FD411-8EFD-40CA-82A3-DBC16EC9B0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2565400"/>
            <a:ext cx="1917700" cy="170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656" name="Text Box 8">
            <a:extLst>
              <a:ext uri="{FF2B5EF4-FFF2-40B4-BE49-F238E27FC236}">
                <a16:creationId xmlns:a16="http://schemas.microsoft.com/office/drawing/2014/main" id="{0DEF9814-1539-4721-848A-0AAD4299AE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18488" y="3357563"/>
            <a:ext cx="504825" cy="4572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ar-SA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</a:rPr>
              <a:t>✔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11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11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11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11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"/>
                                        <p:tgtEl>
                                          <p:spTgt spid="4116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400" fill="hold"/>
                                        <p:tgtEl>
                                          <p:spTgt spid="411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00" fill="hold"/>
                                        <p:tgtEl>
                                          <p:spTgt spid="411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1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1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"/>
                                        <p:tgtEl>
                                          <p:spTgt spid="4116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411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fill="hold"/>
                                        <p:tgtEl>
                                          <p:spTgt spid="411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1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1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"/>
                                        <p:tgtEl>
                                          <p:spTgt spid="4116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400" fill="hold"/>
                                        <p:tgtEl>
                                          <p:spTgt spid="411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400" fill="hold"/>
                                        <p:tgtEl>
                                          <p:spTgt spid="411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1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1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"/>
                                        <p:tgtEl>
                                          <p:spTgt spid="4116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400" fill="hold"/>
                                        <p:tgtEl>
                                          <p:spTgt spid="411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400" fill="hold"/>
                                        <p:tgtEl>
                                          <p:spTgt spid="411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1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1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"/>
                                        <p:tgtEl>
                                          <p:spTgt spid="4116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400" fill="hold"/>
                                        <p:tgtEl>
                                          <p:spTgt spid="411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400" fill="hold"/>
                                        <p:tgtEl>
                                          <p:spTgt spid="411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1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1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2000" fill="hold"/>
                                        <p:tgtEl>
                                          <p:spTgt spid="411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2000" fill="hold"/>
                                        <p:tgtEl>
                                          <p:spTgt spid="411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65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عنوان 1">
            <a:extLst>
              <a:ext uri="{FF2B5EF4-FFF2-40B4-BE49-F238E27FC236}">
                <a16:creationId xmlns:a16="http://schemas.microsoft.com/office/drawing/2014/main" id="{C25C7D95-10BC-441D-B6AC-8A3A70319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altLang="ar-SA"/>
              <a:t>برنامج الكورت لتعليم التفكير</a:t>
            </a:r>
          </a:p>
        </p:txBody>
      </p:sp>
      <p:sp>
        <p:nvSpPr>
          <p:cNvPr id="18435" name="عنصر نائب للمحتوى 2">
            <a:extLst>
              <a:ext uri="{FF2B5EF4-FFF2-40B4-BE49-F238E27FC236}">
                <a16:creationId xmlns:a16="http://schemas.microsoft.com/office/drawing/2014/main" id="{CF737429-9CB7-4E99-937B-46EBF67F3A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endParaRPr lang="ar-SA" altLang="ar-SA"/>
          </a:p>
          <a:p>
            <a:pPr>
              <a:buFontTx/>
              <a:buNone/>
            </a:pPr>
            <a:endParaRPr lang="ar-SA" altLang="ar-SA"/>
          </a:p>
          <a:p>
            <a:pPr>
              <a:buFontTx/>
              <a:buNone/>
            </a:pPr>
            <a:endParaRPr lang="ar-SA" altLang="ar-SA"/>
          </a:p>
          <a:p>
            <a:pPr>
              <a:buFontTx/>
              <a:buNone/>
            </a:pPr>
            <a:endParaRPr lang="ar-SA" altLang="ar-SA"/>
          </a:p>
          <a:p>
            <a:pPr>
              <a:buFontTx/>
              <a:buNone/>
            </a:pPr>
            <a:r>
              <a:rPr lang="ar-SA" altLang="ar-SA"/>
              <a:t>د. مبارك بن غدير العنزي</a:t>
            </a:r>
          </a:p>
        </p:txBody>
      </p:sp>
      <p:sp>
        <p:nvSpPr>
          <p:cNvPr id="18436" name="عنصر نائب للتذييل 3">
            <a:extLst>
              <a:ext uri="{FF2B5EF4-FFF2-40B4-BE49-F238E27FC236}">
                <a16:creationId xmlns:a16="http://schemas.microsoft.com/office/drawing/2014/main" id="{38AB8CB7-E9D1-4788-BCE2-77A013523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18437" name="عنصر نائب لرقم الشريحة 4">
            <a:extLst>
              <a:ext uri="{FF2B5EF4-FFF2-40B4-BE49-F238E27FC236}">
                <a16:creationId xmlns:a16="http://schemas.microsoft.com/office/drawing/2014/main" id="{DE600EA9-1955-4EE8-839F-AFC2122D5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E18DCB3-CEE6-459C-92FE-B6BA81B3E470}" type="slidenum">
              <a:rPr lang="ar-SA" altLang="ar-SA" sz="1400" b="0"/>
              <a:pPr eaLnBrk="1" hangingPunct="1"/>
              <a:t>2</a:t>
            </a:fld>
            <a:endParaRPr lang="en-US" altLang="ar-SA" sz="1400" b="0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عنصر نائب للتذييل 2">
            <a:extLst>
              <a:ext uri="{FF2B5EF4-FFF2-40B4-BE49-F238E27FC236}">
                <a16:creationId xmlns:a16="http://schemas.microsoft.com/office/drawing/2014/main" id="{EFACFBFC-7FA6-4A19-B7C0-8E6E863EF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32771" name="عنصر نائب لرقم الشريحة 3">
            <a:extLst>
              <a:ext uri="{FF2B5EF4-FFF2-40B4-BE49-F238E27FC236}">
                <a16:creationId xmlns:a16="http://schemas.microsoft.com/office/drawing/2014/main" id="{9D19154C-6D1E-4F99-9AB8-FEC3AD450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2BDF3F4-DE71-4F03-9347-189A53B28E17}" type="slidenum">
              <a:rPr lang="ar-SA" altLang="ar-SA" sz="1400" b="0"/>
              <a:pPr eaLnBrk="1" hangingPunct="1"/>
              <a:t>20</a:t>
            </a:fld>
            <a:endParaRPr lang="en-US" altLang="ar-SA" sz="1400" b="0"/>
          </a:p>
        </p:txBody>
      </p:sp>
      <p:sp>
        <p:nvSpPr>
          <p:cNvPr id="117762" name="Text Box 2">
            <a:extLst>
              <a:ext uri="{FF2B5EF4-FFF2-40B4-BE49-F238E27FC236}">
                <a16:creationId xmlns:a16="http://schemas.microsoft.com/office/drawing/2014/main" id="{FA9BC8FE-261F-47B4-A723-4185B93D8B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513" y="2659063"/>
            <a:ext cx="4572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ar-SA" altLang="ar-SA" sz="5400">
                <a:solidFill>
                  <a:srgbClr val="FF0000"/>
                </a:solidFill>
                <a:latin typeface="Times New Roman" panose="02020603050405020304" pitchFamily="18" charset="0"/>
                <a:cs typeface="Al-Mothnna" pitchFamily="2" charset="0"/>
              </a:rPr>
              <a:t>الدرس الرابع</a:t>
            </a:r>
            <a:endParaRPr lang="ar-SA" altLang="ar-SA" sz="5400" b="0">
              <a:solidFill>
                <a:srgbClr val="FF0000"/>
              </a:solidFill>
              <a:latin typeface="Times New Roman" panose="02020603050405020304" pitchFamily="18" charset="0"/>
              <a:cs typeface="Al-Mothnna" pitchFamily="2" charset="0"/>
            </a:endParaRPr>
          </a:p>
        </p:txBody>
      </p:sp>
      <p:sp>
        <p:nvSpPr>
          <p:cNvPr id="117765" name="Text Box 5">
            <a:extLst>
              <a:ext uri="{FF2B5EF4-FFF2-40B4-BE49-F238E27FC236}">
                <a16:creationId xmlns:a16="http://schemas.microsoft.com/office/drawing/2014/main" id="{4D3B67C8-0872-4212-B022-9BCA9547B7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75" y="3867150"/>
            <a:ext cx="4465638" cy="143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8800">
                <a:solidFill>
                  <a:srgbClr val="000099"/>
                </a:solidFill>
              </a:rPr>
              <a:t>القوانين</a:t>
            </a:r>
            <a:endParaRPr lang="en-US" altLang="ar-SA" sz="8800">
              <a:solidFill>
                <a:srgbClr val="000099"/>
              </a:solidFill>
            </a:endParaRPr>
          </a:p>
        </p:txBody>
      </p:sp>
      <p:pic>
        <p:nvPicPr>
          <p:cNvPr id="32774" name="Picture 6" descr="j0195812">
            <a:extLst>
              <a:ext uri="{FF2B5EF4-FFF2-40B4-BE49-F238E27FC236}">
                <a16:creationId xmlns:a16="http://schemas.microsoft.com/office/drawing/2014/main" id="{E2AC2F74-2273-4296-970A-A4E5932EF0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620713"/>
            <a:ext cx="1773238" cy="182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1776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2" grpId="0" autoUpdateAnimBg="0"/>
      <p:bldP spid="11776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عنصر نائب للتذييل 2">
            <a:extLst>
              <a:ext uri="{FF2B5EF4-FFF2-40B4-BE49-F238E27FC236}">
                <a16:creationId xmlns:a16="http://schemas.microsoft.com/office/drawing/2014/main" id="{191DE6CB-83D9-420D-90C4-09F3E6A29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33795" name="عنصر نائب لرقم الشريحة 3">
            <a:extLst>
              <a:ext uri="{FF2B5EF4-FFF2-40B4-BE49-F238E27FC236}">
                <a16:creationId xmlns:a16="http://schemas.microsoft.com/office/drawing/2014/main" id="{8E5F9D57-35B2-4FAD-BEC1-1CA6DF348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2AB66CF-95D5-411D-894C-992B27E59FE4}" type="slidenum">
              <a:rPr lang="ar-SA" altLang="ar-SA" sz="1400" b="0"/>
              <a:pPr eaLnBrk="1" hangingPunct="1"/>
              <a:t>21</a:t>
            </a:fld>
            <a:endParaRPr lang="en-US" altLang="ar-SA" sz="1400" b="0"/>
          </a:p>
        </p:txBody>
      </p:sp>
      <p:sp>
        <p:nvSpPr>
          <p:cNvPr id="123906" name="WordArt 2">
            <a:extLst>
              <a:ext uri="{FF2B5EF4-FFF2-40B4-BE49-F238E27FC236}">
                <a16:creationId xmlns:a16="http://schemas.microsoft.com/office/drawing/2014/main" id="{6810073B-B52B-438F-B84B-CE8B52883A3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211638" y="476250"/>
            <a:ext cx="1295400" cy="6175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FadeUp">
              <a:avLst>
                <a:gd name="adj" fmla="val 0"/>
              </a:avLst>
            </a:prstTxWarp>
          </a:bodyPr>
          <a:lstStyle/>
          <a:p>
            <a:pPr algn="ctr"/>
            <a:r>
              <a:rPr lang="ar-SA" sz="9600" kern="10">
                <a:solidFill>
                  <a:srgbClr val="FF0000"/>
                </a:solidFill>
                <a:latin typeface="Arial" panose="020B0604020202020204" pitchFamily="34" charset="0"/>
              </a:rPr>
              <a:t>مثـال</a:t>
            </a:r>
          </a:p>
        </p:txBody>
      </p:sp>
      <p:sp>
        <p:nvSpPr>
          <p:cNvPr id="123907" name="Text Box 3">
            <a:extLst>
              <a:ext uri="{FF2B5EF4-FFF2-40B4-BE49-F238E27FC236}">
                <a16:creationId xmlns:a16="http://schemas.microsoft.com/office/drawing/2014/main" id="{DED66458-DA70-4FD2-A482-C5D508FFEC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268413"/>
            <a:ext cx="777557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3600"/>
              <a:t>أنت عضو في لجنة لوضع القوانين للآباء في فنّ التعامل مع أبنائهم .. اكتب أربعة من هذه القوانين. </a:t>
            </a:r>
          </a:p>
        </p:txBody>
      </p:sp>
      <p:sp>
        <p:nvSpPr>
          <p:cNvPr id="123909" name="Text Box 5">
            <a:extLst>
              <a:ext uri="{FF2B5EF4-FFF2-40B4-BE49-F238E27FC236}">
                <a16:creationId xmlns:a16="http://schemas.microsoft.com/office/drawing/2014/main" id="{3EEAF4CD-499A-441B-8C49-EF1775A805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3141663"/>
            <a:ext cx="8064500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2800"/>
              <a:t>* يجب أن يستمع الآباء بصورة أكثر لأبنائهم . </a:t>
            </a:r>
          </a:p>
          <a:p>
            <a:pPr eaLnBrk="1" hangingPunct="1"/>
            <a:r>
              <a:rPr lang="ar-SA" altLang="ar-SA" sz="2800"/>
              <a:t>* يجب أن يحاول الآباء رؤية الأشياء من وجهة نظر أبنائهم . </a:t>
            </a:r>
          </a:p>
          <a:p>
            <a:pPr eaLnBrk="1" hangingPunct="1"/>
            <a:r>
              <a:rPr lang="ar-SA" altLang="ar-SA" sz="2800"/>
              <a:t>* يجب أن لا يتشاجر الآباء أمام أبناءهم .</a:t>
            </a:r>
          </a:p>
          <a:p>
            <a:pPr eaLnBrk="1" hangingPunct="1"/>
            <a:r>
              <a:rPr lang="ar-SA" altLang="ar-SA" sz="2800"/>
              <a:t>* يجب أن يسمح الآباء لأطفالهم بصنع القرارات لأنفسهم .</a:t>
            </a:r>
          </a:p>
          <a:p>
            <a:pPr eaLnBrk="1" hangingPunct="1"/>
            <a:r>
              <a:rPr lang="ar-SA" altLang="ar-SA" sz="2800"/>
              <a:t>* يجب أن يقوم الآباء بإخبار أبنائهم بين وقت وآخر عن الأمور</a:t>
            </a:r>
          </a:p>
          <a:p>
            <a:pPr eaLnBrk="1" hangingPunct="1"/>
            <a:r>
              <a:rPr lang="ar-SA" altLang="ar-SA" sz="2800"/>
              <a:t>  التي لا تعجبهم في أبنائهم .</a:t>
            </a:r>
          </a:p>
        </p:txBody>
      </p:sp>
      <p:sp>
        <p:nvSpPr>
          <p:cNvPr id="123910" name="WordArt 6">
            <a:extLst>
              <a:ext uri="{FF2B5EF4-FFF2-40B4-BE49-F238E27FC236}">
                <a16:creationId xmlns:a16="http://schemas.microsoft.com/office/drawing/2014/main" id="{C450C561-8587-44F6-A06B-B9A2C3F2974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148263" y="2492375"/>
            <a:ext cx="2522537" cy="5762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ar-SA" sz="9600" kern="10">
                <a:solidFill>
                  <a:srgbClr val="FF0000"/>
                </a:solidFill>
                <a:latin typeface="Arial" panose="020B0604020202020204" pitchFamily="34" charset="0"/>
              </a:rPr>
              <a:t>نتائج مقترحة : -</a:t>
            </a:r>
          </a:p>
        </p:txBody>
      </p:sp>
      <p:pic>
        <p:nvPicPr>
          <p:cNvPr id="33800" name="Picture 7" descr="1">
            <a:extLst>
              <a:ext uri="{FF2B5EF4-FFF2-40B4-BE49-F238E27FC236}">
                <a16:creationId xmlns:a16="http://schemas.microsoft.com/office/drawing/2014/main" id="{213CCE98-F74A-4870-B56E-9B27662F1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5354638"/>
            <a:ext cx="1835150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2390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2390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239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239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239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239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1239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1239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239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1239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239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239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239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239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239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239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عنصر نائب للتذييل 2">
            <a:extLst>
              <a:ext uri="{FF2B5EF4-FFF2-40B4-BE49-F238E27FC236}">
                <a16:creationId xmlns:a16="http://schemas.microsoft.com/office/drawing/2014/main" id="{C55B459D-BF65-4849-B58A-59C0AD0C8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34819" name="عنصر نائب لرقم الشريحة 3">
            <a:extLst>
              <a:ext uri="{FF2B5EF4-FFF2-40B4-BE49-F238E27FC236}">
                <a16:creationId xmlns:a16="http://schemas.microsoft.com/office/drawing/2014/main" id="{DF180694-1594-4E75-83B8-EAD1681D3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1AF43B1-D46E-4A2F-9CAD-9BAC548E1772}" type="slidenum">
              <a:rPr lang="ar-SA" altLang="ar-SA" sz="1400" b="0"/>
              <a:pPr eaLnBrk="1" hangingPunct="1"/>
              <a:t>22</a:t>
            </a:fld>
            <a:endParaRPr lang="en-US" altLang="ar-SA" sz="1400" b="0"/>
          </a:p>
        </p:txBody>
      </p:sp>
      <p:sp>
        <p:nvSpPr>
          <p:cNvPr id="136195" name="WordArt 3">
            <a:extLst>
              <a:ext uri="{FF2B5EF4-FFF2-40B4-BE49-F238E27FC236}">
                <a16:creationId xmlns:a16="http://schemas.microsoft.com/office/drawing/2014/main" id="{EE3F0F42-7A92-4049-8E0A-7BFDF439C26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987675" y="549275"/>
            <a:ext cx="2879725" cy="762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SA" sz="9600" kern="1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</a:rPr>
              <a:t>المشروع </a:t>
            </a:r>
          </a:p>
        </p:txBody>
      </p:sp>
      <p:sp>
        <p:nvSpPr>
          <p:cNvPr id="136196" name="Text Box 4">
            <a:extLst>
              <a:ext uri="{FF2B5EF4-FFF2-40B4-BE49-F238E27FC236}">
                <a16:creationId xmlns:a16="http://schemas.microsoft.com/office/drawing/2014/main" id="{70121B02-E518-4DB7-BC23-32BB2D20D0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700213"/>
            <a:ext cx="8208963" cy="338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3600"/>
              <a:t> 1– طلب منك والدك أن تمثله وتكون الأب لمدة </a:t>
            </a:r>
          </a:p>
          <a:p>
            <a:pPr eaLnBrk="1" hangingPunct="1"/>
            <a:r>
              <a:rPr lang="ar-SA" altLang="ar-SA" sz="3600"/>
              <a:t>     يوم . فما هي القوانين التي سوف تضعها ؟</a:t>
            </a:r>
          </a:p>
          <a:p>
            <a:pPr eaLnBrk="1" hangingPunct="1"/>
            <a:endParaRPr lang="ar-SA" altLang="ar-SA" sz="3600"/>
          </a:p>
          <a:p>
            <a:pPr eaLnBrk="1" hangingPunct="1"/>
            <a:r>
              <a:rPr lang="ar-SA" altLang="ar-SA" sz="3600"/>
              <a:t>2– طلب منك مدير المدرسة إدارة المدرسة لمدة يوم كامل . فما هي القوانين التي سوف تساعدك على ضبط المدرسة ؟</a:t>
            </a:r>
            <a:endParaRPr lang="ar-SA" altLang="ar-SA" sz="48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61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6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6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6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6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6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6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6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6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6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عنصر نائب للتذييل 2">
            <a:extLst>
              <a:ext uri="{FF2B5EF4-FFF2-40B4-BE49-F238E27FC236}">
                <a16:creationId xmlns:a16="http://schemas.microsoft.com/office/drawing/2014/main" id="{E6FD8441-F012-4557-B41D-A218A50EB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35843" name="عنصر نائب لرقم الشريحة 3">
            <a:extLst>
              <a:ext uri="{FF2B5EF4-FFF2-40B4-BE49-F238E27FC236}">
                <a16:creationId xmlns:a16="http://schemas.microsoft.com/office/drawing/2014/main" id="{0C2976BB-635D-48E9-AB24-AC496001F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34CC16A-8FDF-4C63-ADE9-A32697335D53}" type="slidenum">
              <a:rPr lang="ar-SA" altLang="ar-SA" sz="1400" b="0"/>
              <a:pPr eaLnBrk="1" hangingPunct="1"/>
              <a:t>23</a:t>
            </a:fld>
            <a:endParaRPr lang="en-US" altLang="ar-SA" sz="1400" b="0"/>
          </a:p>
        </p:txBody>
      </p:sp>
      <p:sp>
        <p:nvSpPr>
          <p:cNvPr id="117762" name="Text Box 2">
            <a:extLst>
              <a:ext uri="{FF2B5EF4-FFF2-40B4-BE49-F238E27FC236}">
                <a16:creationId xmlns:a16="http://schemas.microsoft.com/office/drawing/2014/main" id="{F57C4964-39F2-4C49-BDA4-3400F64630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513" y="2659063"/>
            <a:ext cx="4572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ar-SA" altLang="ar-SA" sz="5400">
                <a:solidFill>
                  <a:srgbClr val="FF0000"/>
                </a:solidFill>
                <a:latin typeface="Times New Roman" panose="02020603050405020304" pitchFamily="18" charset="0"/>
                <a:cs typeface="Al-Mothnna" pitchFamily="2" charset="0"/>
              </a:rPr>
              <a:t>الدرس الخامس</a:t>
            </a:r>
            <a:endParaRPr lang="ar-SA" altLang="ar-SA" sz="5400" b="0">
              <a:solidFill>
                <a:srgbClr val="FF0000"/>
              </a:solidFill>
              <a:latin typeface="Times New Roman" panose="02020603050405020304" pitchFamily="18" charset="0"/>
              <a:cs typeface="Al-Mothnna" pitchFamily="2" charset="0"/>
            </a:endParaRPr>
          </a:p>
        </p:txBody>
      </p:sp>
      <p:sp>
        <p:nvSpPr>
          <p:cNvPr id="117765" name="Text Box 5">
            <a:extLst>
              <a:ext uri="{FF2B5EF4-FFF2-40B4-BE49-F238E27FC236}">
                <a16:creationId xmlns:a16="http://schemas.microsoft.com/office/drawing/2014/main" id="{B7A48B1D-FA12-4C55-9764-FDA4818812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3713" y="3933825"/>
            <a:ext cx="54006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4400">
                <a:solidFill>
                  <a:srgbClr val="000099"/>
                </a:solidFill>
              </a:rPr>
              <a:t>النتائج المنطقية وما يتبعها</a:t>
            </a:r>
            <a:r>
              <a:rPr lang="en-US" altLang="ar-SA" sz="4400">
                <a:solidFill>
                  <a:srgbClr val="000099"/>
                </a:solidFill>
              </a:rPr>
              <a:t> </a:t>
            </a:r>
          </a:p>
        </p:txBody>
      </p:sp>
      <p:pic>
        <p:nvPicPr>
          <p:cNvPr id="35846" name="Picture 6" descr="j0195812">
            <a:extLst>
              <a:ext uri="{FF2B5EF4-FFF2-40B4-BE49-F238E27FC236}">
                <a16:creationId xmlns:a16="http://schemas.microsoft.com/office/drawing/2014/main" id="{6F16A9A1-6707-475B-A086-19A2CA64BA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620713"/>
            <a:ext cx="1773238" cy="182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1776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2" grpId="0" autoUpdateAnimBg="0"/>
      <p:bldP spid="11776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عنصر نائب للتذييل 2">
            <a:extLst>
              <a:ext uri="{FF2B5EF4-FFF2-40B4-BE49-F238E27FC236}">
                <a16:creationId xmlns:a16="http://schemas.microsoft.com/office/drawing/2014/main" id="{B4AF53BB-AD2F-49FB-9405-EB700852C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36867" name="عنصر نائب لرقم الشريحة 3">
            <a:extLst>
              <a:ext uri="{FF2B5EF4-FFF2-40B4-BE49-F238E27FC236}">
                <a16:creationId xmlns:a16="http://schemas.microsoft.com/office/drawing/2014/main" id="{75540CE4-7771-4F28-A9E9-0BA535628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BD2E995-96BF-4E8D-A745-A165113BFFF6}" type="slidenum">
              <a:rPr lang="ar-SA" altLang="ar-SA" sz="1400" b="0"/>
              <a:pPr eaLnBrk="1" hangingPunct="1"/>
              <a:t>24</a:t>
            </a:fld>
            <a:endParaRPr lang="en-US" altLang="ar-SA" sz="1400" b="0"/>
          </a:p>
        </p:txBody>
      </p:sp>
      <p:sp>
        <p:nvSpPr>
          <p:cNvPr id="123906" name="WordArt 2">
            <a:extLst>
              <a:ext uri="{FF2B5EF4-FFF2-40B4-BE49-F238E27FC236}">
                <a16:creationId xmlns:a16="http://schemas.microsoft.com/office/drawing/2014/main" id="{E44CE202-E562-48AA-A1D2-B189C25F968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211638" y="260350"/>
            <a:ext cx="1295400" cy="6175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FadeUp">
              <a:avLst>
                <a:gd name="adj" fmla="val 0"/>
              </a:avLst>
            </a:prstTxWarp>
          </a:bodyPr>
          <a:lstStyle/>
          <a:p>
            <a:pPr algn="ctr"/>
            <a:r>
              <a:rPr lang="ar-SA" sz="9600" kern="10">
                <a:solidFill>
                  <a:srgbClr val="FF0000"/>
                </a:solidFill>
                <a:latin typeface="Arial" panose="020B0604020202020204" pitchFamily="34" charset="0"/>
              </a:rPr>
              <a:t>مثـال</a:t>
            </a:r>
          </a:p>
        </p:txBody>
      </p:sp>
      <p:sp>
        <p:nvSpPr>
          <p:cNvPr id="123907" name="Text Box 3">
            <a:extLst>
              <a:ext uri="{FF2B5EF4-FFF2-40B4-BE49-F238E27FC236}">
                <a16:creationId xmlns:a16="http://schemas.microsoft.com/office/drawing/2014/main" id="{48084F88-1557-4FBD-8825-AEEE88796E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1052513"/>
            <a:ext cx="7345362" cy="15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ar-SA" altLang="ar-SA" sz="3200"/>
              <a:t>تم اختراع إنسان آلي ليحل محل الأيدي العاملة البشرية داخل المصانع ... قم بتطبيق أداة ( النتائج المنطقية      وما يتبعها ) حول هذا الاختراع . </a:t>
            </a:r>
            <a:endParaRPr lang="ar-SA" altLang="ar-SA" sz="4000"/>
          </a:p>
        </p:txBody>
      </p:sp>
      <p:sp>
        <p:nvSpPr>
          <p:cNvPr id="123909" name="Text Box 5">
            <a:extLst>
              <a:ext uri="{FF2B5EF4-FFF2-40B4-BE49-F238E27FC236}">
                <a16:creationId xmlns:a16="http://schemas.microsoft.com/office/drawing/2014/main" id="{904CB34F-14B3-45CF-8CCB-9F7BF90463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3684588"/>
            <a:ext cx="7415213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2000">
                <a:cs typeface="Simplified Arabic" panose="02020603050405020304" pitchFamily="18" charset="-78"/>
              </a:rPr>
              <a:t>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</a:t>
            </a:r>
          </a:p>
        </p:txBody>
      </p:sp>
      <p:sp>
        <p:nvSpPr>
          <p:cNvPr id="123910" name="WordArt 6">
            <a:extLst>
              <a:ext uri="{FF2B5EF4-FFF2-40B4-BE49-F238E27FC236}">
                <a16:creationId xmlns:a16="http://schemas.microsoft.com/office/drawing/2014/main" id="{E1B3E411-2591-429F-9F26-7D025F4146D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364163" y="2636838"/>
            <a:ext cx="2306637" cy="57626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ar-SA" sz="9600" kern="10">
                <a:solidFill>
                  <a:srgbClr val="FF0000"/>
                </a:solidFill>
                <a:latin typeface="Arial" panose="020B0604020202020204" pitchFamily="34" charset="0"/>
              </a:rPr>
              <a:t>نتائج مقترحة : -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2390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39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239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239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239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عنصر نائب للتذييل 2">
            <a:extLst>
              <a:ext uri="{FF2B5EF4-FFF2-40B4-BE49-F238E27FC236}">
                <a16:creationId xmlns:a16="http://schemas.microsoft.com/office/drawing/2014/main" id="{BBAA5431-5C61-4667-8D21-BD6C48F5D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37891" name="عنصر نائب لرقم الشريحة 3">
            <a:extLst>
              <a:ext uri="{FF2B5EF4-FFF2-40B4-BE49-F238E27FC236}">
                <a16:creationId xmlns:a16="http://schemas.microsoft.com/office/drawing/2014/main" id="{D1C76B06-6CD7-4053-88B5-3996E4A1F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1B5BDBF-F19B-4607-8F75-E999B0155ED0}" type="slidenum">
              <a:rPr lang="ar-SA" altLang="ar-SA" sz="1400" b="0"/>
              <a:pPr eaLnBrk="1" hangingPunct="1"/>
              <a:t>25</a:t>
            </a:fld>
            <a:endParaRPr lang="en-US" altLang="ar-SA" sz="1400" b="0"/>
          </a:p>
        </p:txBody>
      </p:sp>
      <p:sp>
        <p:nvSpPr>
          <p:cNvPr id="136195" name="WordArt 3">
            <a:extLst>
              <a:ext uri="{FF2B5EF4-FFF2-40B4-BE49-F238E27FC236}">
                <a16:creationId xmlns:a16="http://schemas.microsoft.com/office/drawing/2014/main" id="{EB84CD6A-8744-41F6-BFA1-12F1B970DED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987675" y="549275"/>
            <a:ext cx="2879725" cy="762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SA" sz="9600" kern="1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</a:rPr>
              <a:t>المشروع </a:t>
            </a:r>
          </a:p>
        </p:txBody>
      </p:sp>
      <p:sp>
        <p:nvSpPr>
          <p:cNvPr id="136196" name="Text Box 4">
            <a:extLst>
              <a:ext uri="{FF2B5EF4-FFF2-40B4-BE49-F238E27FC236}">
                <a16:creationId xmlns:a16="http://schemas.microsoft.com/office/drawing/2014/main" id="{0591EF54-3B61-46D2-87D8-9908D5CAC6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844675"/>
            <a:ext cx="7993063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3600"/>
              <a:t>1ـ منع استخدام الخادمات في المنازل .. </a:t>
            </a:r>
          </a:p>
          <a:p>
            <a:pPr eaLnBrk="1" hangingPunct="1"/>
            <a:r>
              <a:rPr lang="ar-SA" altLang="ar-SA" sz="3600"/>
              <a:t>     ما النتائج المترتبة على ذلك ؟ </a:t>
            </a:r>
          </a:p>
          <a:p>
            <a:pPr eaLnBrk="1" hangingPunct="1"/>
            <a:endParaRPr lang="ar-SA" altLang="ar-SA" sz="3600"/>
          </a:p>
          <a:p>
            <a:pPr eaLnBrk="1" hangingPunct="1"/>
            <a:r>
              <a:rPr lang="ar-SA" altLang="ar-SA" sz="3600"/>
              <a:t>2ـ لو صدر قرار بإلغاء جميع المدارس ..</a:t>
            </a:r>
          </a:p>
          <a:p>
            <a:pPr eaLnBrk="1" hangingPunct="1"/>
            <a:r>
              <a:rPr lang="ar-SA" altLang="ar-SA" sz="3600"/>
              <a:t>     ما النتائج المترتبة على ذلك ؟</a:t>
            </a:r>
            <a:r>
              <a:rPr lang="ar-SA" altLang="ar-SA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61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6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6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6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6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6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6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6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6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6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6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6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6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عنصر نائب للتذييل 2">
            <a:extLst>
              <a:ext uri="{FF2B5EF4-FFF2-40B4-BE49-F238E27FC236}">
                <a16:creationId xmlns:a16="http://schemas.microsoft.com/office/drawing/2014/main" id="{E38D79CE-98E9-4E7B-BD31-9D142DF50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38915" name="عنصر نائب لرقم الشريحة 3">
            <a:extLst>
              <a:ext uri="{FF2B5EF4-FFF2-40B4-BE49-F238E27FC236}">
                <a16:creationId xmlns:a16="http://schemas.microsoft.com/office/drawing/2014/main" id="{AC7038DD-F65D-4C66-A555-03A7557D7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4256B8D-F2BC-4569-A3D9-C525F346F954}" type="slidenum">
              <a:rPr lang="ar-SA" altLang="ar-SA" sz="1400" b="0"/>
              <a:pPr eaLnBrk="1" hangingPunct="1"/>
              <a:t>26</a:t>
            </a:fld>
            <a:endParaRPr lang="en-US" altLang="ar-SA" sz="1400" b="0"/>
          </a:p>
        </p:txBody>
      </p:sp>
      <p:sp>
        <p:nvSpPr>
          <p:cNvPr id="117762" name="Text Box 2">
            <a:extLst>
              <a:ext uri="{FF2B5EF4-FFF2-40B4-BE49-F238E27FC236}">
                <a16:creationId xmlns:a16="http://schemas.microsoft.com/office/drawing/2014/main" id="{66384722-1B6B-4955-867C-3B1E4E2B7D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513" y="2659063"/>
            <a:ext cx="4572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ar-SA" altLang="ar-SA" sz="5400">
                <a:solidFill>
                  <a:srgbClr val="FF0000"/>
                </a:solidFill>
                <a:latin typeface="Times New Roman" panose="02020603050405020304" pitchFamily="18" charset="0"/>
                <a:cs typeface="Al-Mothnna" pitchFamily="2" charset="0"/>
              </a:rPr>
              <a:t>الدرس السادس</a:t>
            </a:r>
            <a:endParaRPr lang="ar-SA" altLang="ar-SA" sz="5400" b="0">
              <a:solidFill>
                <a:srgbClr val="FF0000"/>
              </a:solidFill>
              <a:latin typeface="Times New Roman" panose="02020603050405020304" pitchFamily="18" charset="0"/>
              <a:cs typeface="Al-Mothnna" pitchFamily="2" charset="0"/>
            </a:endParaRPr>
          </a:p>
        </p:txBody>
      </p:sp>
      <p:sp>
        <p:nvSpPr>
          <p:cNvPr id="117765" name="Text Box 5">
            <a:extLst>
              <a:ext uri="{FF2B5EF4-FFF2-40B4-BE49-F238E27FC236}">
                <a16:creationId xmlns:a16="http://schemas.microsoft.com/office/drawing/2014/main" id="{B7380429-AA64-43CD-B69A-C0B004E581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1775" y="3933825"/>
            <a:ext cx="3240088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6600">
                <a:solidFill>
                  <a:srgbClr val="000099"/>
                </a:solidFill>
              </a:rPr>
              <a:t>التخطيط</a:t>
            </a:r>
            <a:endParaRPr lang="en-US" altLang="ar-SA" sz="6600">
              <a:solidFill>
                <a:srgbClr val="000099"/>
              </a:solidFill>
            </a:endParaRPr>
          </a:p>
        </p:txBody>
      </p:sp>
      <p:pic>
        <p:nvPicPr>
          <p:cNvPr id="38918" name="Picture 6" descr="j0195812">
            <a:extLst>
              <a:ext uri="{FF2B5EF4-FFF2-40B4-BE49-F238E27FC236}">
                <a16:creationId xmlns:a16="http://schemas.microsoft.com/office/drawing/2014/main" id="{C792D326-D565-4B05-82CD-82CC1A59CA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620713"/>
            <a:ext cx="1773238" cy="182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1776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2" grpId="0" autoUpdateAnimBg="0"/>
      <p:bldP spid="11776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عنصر نائب للتذييل 2">
            <a:extLst>
              <a:ext uri="{FF2B5EF4-FFF2-40B4-BE49-F238E27FC236}">
                <a16:creationId xmlns:a16="http://schemas.microsoft.com/office/drawing/2014/main" id="{0C3436C4-230D-46BA-B2FE-B509CC216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39939" name="عنصر نائب لرقم الشريحة 3">
            <a:extLst>
              <a:ext uri="{FF2B5EF4-FFF2-40B4-BE49-F238E27FC236}">
                <a16:creationId xmlns:a16="http://schemas.microsoft.com/office/drawing/2014/main" id="{A9303D21-3187-4A58-89A4-CCD2BCD65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DC54399-54E6-4449-AB9C-6C3BF9EDBC0D}" type="slidenum">
              <a:rPr lang="ar-SA" altLang="ar-SA" sz="1400" b="0"/>
              <a:pPr eaLnBrk="1" hangingPunct="1"/>
              <a:t>27</a:t>
            </a:fld>
            <a:endParaRPr lang="en-US" altLang="ar-SA" sz="1400" b="0"/>
          </a:p>
        </p:txBody>
      </p:sp>
      <p:sp>
        <p:nvSpPr>
          <p:cNvPr id="123906" name="WordArt 2">
            <a:extLst>
              <a:ext uri="{FF2B5EF4-FFF2-40B4-BE49-F238E27FC236}">
                <a16:creationId xmlns:a16="http://schemas.microsoft.com/office/drawing/2014/main" id="{C3F72EDA-8378-4B12-9DCD-62576A357F1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211638" y="260350"/>
            <a:ext cx="1295400" cy="6175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FadeUp">
              <a:avLst>
                <a:gd name="adj" fmla="val 0"/>
              </a:avLst>
            </a:prstTxWarp>
          </a:bodyPr>
          <a:lstStyle/>
          <a:p>
            <a:pPr algn="ctr"/>
            <a:r>
              <a:rPr lang="ar-SA" sz="9600" kern="10">
                <a:solidFill>
                  <a:srgbClr val="FF0000"/>
                </a:solidFill>
                <a:latin typeface="Arial" panose="020B0604020202020204" pitchFamily="34" charset="0"/>
              </a:rPr>
              <a:t>مثـال</a:t>
            </a:r>
          </a:p>
        </p:txBody>
      </p:sp>
      <p:sp>
        <p:nvSpPr>
          <p:cNvPr id="123907" name="Text Box 3">
            <a:extLst>
              <a:ext uri="{FF2B5EF4-FFF2-40B4-BE49-F238E27FC236}">
                <a16:creationId xmlns:a16="http://schemas.microsoft.com/office/drawing/2014/main" id="{3A79B2B3-052D-4552-9D6D-FFAC9D0D30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236663"/>
            <a:ext cx="7091363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ar-SA" altLang="ar-SA" sz="4000"/>
              <a:t>2 - تنوي أسرتك القيام برحلة إلى البر </a:t>
            </a:r>
          </a:p>
          <a:p>
            <a:pPr>
              <a:spcBef>
                <a:spcPct val="50000"/>
              </a:spcBef>
            </a:pPr>
            <a:r>
              <a:rPr lang="ar-SA" altLang="ar-SA" sz="4000"/>
              <a:t>     قم بعمل خطة لهذه الرحلة . </a:t>
            </a:r>
          </a:p>
        </p:txBody>
      </p:sp>
      <p:sp>
        <p:nvSpPr>
          <p:cNvPr id="123910" name="WordArt 6">
            <a:extLst>
              <a:ext uri="{FF2B5EF4-FFF2-40B4-BE49-F238E27FC236}">
                <a16:creationId xmlns:a16="http://schemas.microsoft.com/office/drawing/2014/main" id="{EB622689-2AA2-41C8-B84D-3375EAC51DB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364163" y="2997200"/>
            <a:ext cx="2306637" cy="5762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ar-SA" sz="9600" kern="10">
                <a:solidFill>
                  <a:srgbClr val="FF0000"/>
                </a:solidFill>
                <a:latin typeface="Arial" panose="020B0604020202020204" pitchFamily="34" charset="0"/>
              </a:rPr>
              <a:t>نتائج مقترحة : -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2390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2390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عنصر نائب للتذييل 2">
            <a:extLst>
              <a:ext uri="{FF2B5EF4-FFF2-40B4-BE49-F238E27FC236}">
                <a16:creationId xmlns:a16="http://schemas.microsoft.com/office/drawing/2014/main" id="{DB58FEC4-FBA8-41B0-B80F-E4E34B000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40963" name="عنصر نائب لرقم الشريحة 3">
            <a:extLst>
              <a:ext uri="{FF2B5EF4-FFF2-40B4-BE49-F238E27FC236}">
                <a16:creationId xmlns:a16="http://schemas.microsoft.com/office/drawing/2014/main" id="{0C0FA74D-E774-40EB-BEC1-8A6DFEF08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DF5FFD0-07ED-4280-A74E-FDAA903F5BF6}" type="slidenum">
              <a:rPr lang="ar-SA" altLang="ar-SA" sz="1400" b="0"/>
              <a:pPr eaLnBrk="1" hangingPunct="1"/>
              <a:t>28</a:t>
            </a:fld>
            <a:endParaRPr lang="en-US" altLang="ar-SA" sz="1400" b="0"/>
          </a:p>
        </p:txBody>
      </p:sp>
      <p:sp>
        <p:nvSpPr>
          <p:cNvPr id="136195" name="WordArt 3">
            <a:extLst>
              <a:ext uri="{FF2B5EF4-FFF2-40B4-BE49-F238E27FC236}">
                <a16:creationId xmlns:a16="http://schemas.microsoft.com/office/drawing/2014/main" id="{AA047183-1308-4EB1-B9E8-C37A9B56777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987675" y="549275"/>
            <a:ext cx="2879725" cy="762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SA" sz="9600" kern="1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</a:rPr>
              <a:t>المشروع </a:t>
            </a:r>
          </a:p>
        </p:txBody>
      </p:sp>
      <p:sp>
        <p:nvSpPr>
          <p:cNvPr id="136196" name="Text Box 4">
            <a:extLst>
              <a:ext uri="{FF2B5EF4-FFF2-40B4-BE49-F238E27FC236}">
                <a16:creationId xmlns:a16="http://schemas.microsoft.com/office/drawing/2014/main" id="{D69E3E4D-03BA-49D6-9848-B4EF626E83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151063"/>
            <a:ext cx="79565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4000">
                <a:solidFill>
                  <a:srgbClr val="000099"/>
                </a:solidFill>
              </a:rPr>
              <a:t>- ضع خطة لمذاكرة الدروس أيام الاختبارات .  </a:t>
            </a:r>
            <a:endParaRPr lang="ar-SA" altLang="ar-SA" sz="3200" b="0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61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6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6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6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عنصر نائب للتذييل 2">
            <a:extLst>
              <a:ext uri="{FF2B5EF4-FFF2-40B4-BE49-F238E27FC236}">
                <a16:creationId xmlns:a16="http://schemas.microsoft.com/office/drawing/2014/main" id="{FB1E72CD-59DA-478A-A988-3637D0067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41987" name="عنصر نائب لرقم الشريحة 3">
            <a:extLst>
              <a:ext uri="{FF2B5EF4-FFF2-40B4-BE49-F238E27FC236}">
                <a16:creationId xmlns:a16="http://schemas.microsoft.com/office/drawing/2014/main" id="{5EF72736-D792-4427-9ED9-F39F281DE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9236A8D-A967-44B4-874A-0D68A3FEBE9D}" type="slidenum">
              <a:rPr lang="ar-SA" altLang="ar-SA" sz="1400" b="0"/>
              <a:pPr eaLnBrk="1" hangingPunct="1"/>
              <a:t>29</a:t>
            </a:fld>
            <a:endParaRPr lang="en-US" altLang="ar-SA" sz="1400" b="0"/>
          </a:p>
        </p:txBody>
      </p:sp>
      <p:sp>
        <p:nvSpPr>
          <p:cNvPr id="117762" name="Text Box 2">
            <a:extLst>
              <a:ext uri="{FF2B5EF4-FFF2-40B4-BE49-F238E27FC236}">
                <a16:creationId xmlns:a16="http://schemas.microsoft.com/office/drawing/2014/main" id="{F28A51B4-2AE3-49B8-BD56-E37A00B4F1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513" y="2659063"/>
            <a:ext cx="4572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ar-SA" altLang="ar-SA" sz="5400">
                <a:solidFill>
                  <a:srgbClr val="FF0000"/>
                </a:solidFill>
                <a:latin typeface="Times New Roman" panose="02020603050405020304" pitchFamily="18" charset="0"/>
                <a:cs typeface="Al-Mothnna" pitchFamily="2" charset="0"/>
              </a:rPr>
              <a:t>الدرس السابع</a:t>
            </a:r>
            <a:endParaRPr lang="ar-SA" altLang="ar-SA" sz="5400" b="0">
              <a:solidFill>
                <a:srgbClr val="FF0000"/>
              </a:solidFill>
              <a:latin typeface="Times New Roman" panose="02020603050405020304" pitchFamily="18" charset="0"/>
              <a:cs typeface="Al-Mothnna" pitchFamily="2" charset="0"/>
            </a:endParaRPr>
          </a:p>
        </p:txBody>
      </p:sp>
      <p:sp>
        <p:nvSpPr>
          <p:cNvPr id="117765" name="Text Box 5">
            <a:extLst>
              <a:ext uri="{FF2B5EF4-FFF2-40B4-BE49-F238E27FC236}">
                <a16:creationId xmlns:a16="http://schemas.microsoft.com/office/drawing/2014/main" id="{EEFF5036-072A-403C-974F-F9DB5C3647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3713" y="3933825"/>
            <a:ext cx="54006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r-SA" altLang="ar-SA" sz="4800">
                <a:solidFill>
                  <a:srgbClr val="000099"/>
                </a:solidFill>
              </a:rPr>
              <a:t>الأولويات المهمة</a:t>
            </a:r>
            <a:endParaRPr lang="en-US" altLang="ar-SA" sz="4800">
              <a:solidFill>
                <a:srgbClr val="000099"/>
              </a:solidFill>
            </a:endParaRPr>
          </a:p>
        </p:txBody>
      </p:sp>
      <p:pic>
        <p:nvPicPr>
          <p:cNvPr id="41990" name="Picture 6" descr="j0195812">
            <a:extLst>
              <a:ext uri="{FF2B5EF4-FFF2-40B4-BE49-F238E27FC236}">
                <a16:creationId xmlns:a16="http://schemas.microsoft.com/office/drawing/2014/main" id="{00C3DB87-F23F-4270-86A4-2ABA742B7C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620713"/>
            <a:ext cx="1773238" cy="182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1776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2" grpId="0" autoUpdateAnimBg="0"/>
      <p:bldP spid="11776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عنصر نائب للتذييل 4">
            <a:extLst>
              <a:ext uri="{FF2B5EF4-FFF2-40B4-BE49-F238E27FC236}">
                <a16:creationId xmlns:a16="http://schemas.microsoft.com/office/drawing/2014/main" id="{8B5F5E46-B6D3-4F12-AD5D-78830E247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1028" name="عنصر نائب لرقم الشريحة 5">
            <a:extLst>
              <a:ext uri="{FF2B5EF4-FFF2-40B4-BE49-F238E27FC236}">
                <a16:creationId xmlns:a16="http://schemas.microsoft.com/office/drawing/2014/main" id="{AAA47097-1E5A-466A-9FA2-53B44FA6A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FD82535-D2FE-4441-9CEA-71B146E090CD}" type="slidenum">
              <a:rPr lang="ar-SA" altLang="ar-SA" sz="1400" b="0"/>
              <a:pPr eaLnBrk="1" hangingPunct="1"/>
              <a:t>3</a:t>
            </a:fld>
            <a:endParaRPr lang="en-US" altLang="ar-SA" sz="1400" b="0"/>
          </a:p>
        </p:txBody>
      </p:sp>
      <p:sp>
        <p:nvSpPr>
          <p:cNvPr id="333826" name="Rectangle 2">
            <a:extLst>
              <a:ext uri="{FF2B5EF4-FFF2-40B4-BE49-F238E27FC236}">
                <a16:creationId xmlns:a16="http://schemas.microsoft.com/office/drawing/2014/main" id="{2EACD86B-0EDA-45D8-AAFB-C08955D6FA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419475" y="692150"/>
            <a:ext cx="4137025" cy="995363"/>
          </a:xfrm>
        </p:spPr>
        <p:txBody>
          <a:bodyPr/>
          <a:lstStyle/>
          <a:p>
            <a:pPr algn="r" eaLnBrk="1" hangingPunct="1"/>
            <a:r>
              <a:rPr lang="ar-SA" altLang="ar-SA" sz="5000">
                <a:solidFill>
                  <a:schemeClr val="tx2"/>
                </a:solidFill>
                <a:cs typeface="AL-Hosam" pitchFamily="2" charset="0"/>
              </a:rPr>
              <a:t> القواعد الذهبية </a:t>
            </a:r>
            <a:endParaRPr lang="en-US" altLang="ar-SA" sz="5000">
              <a:solidFill>
                <a:schemeClr val="tx2"/>
              </a:solidFill>
              <a:cs typeface="AL-Hosam" pitchFamily="2" charset="0"/>
            </a:endParaRPr>
          </a:p>
        </p:txBody>
      </p:sp>
      <p:sp>
        <p:nvSpPr>
          <p:cNvPr id="333827" name="Rectangle 3">
            <a:extLst>
              <a:ext uri="{FF2B5EF4-FFF2-40B4-BE49-F238E27FC236}">
                <a16:creationId xmlns:a16="http://schemas.microsoft.com/office/drawing/2014/main" id="{6A218E2A-EA9A-414C-85E0-B69927C99B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-107950" y="2125663"/>
            <a:ext cx="8715375" cy="3463925"/>
          </a:xfrm>
        </p:spPr>
        <p:txBody>
          <a:bodyPr/>
          <a:lstStyle/>
          <a:p>
            <a:pPr eaLnBrk="1" hangingPunct="1"/>
            <a:r>
              <a:rPr lang="ar-SA" altLang="ar-SA" sz="3400">
                <a:cs typeface="AL-Mateen" pitchFamily="2" charset="0"/>
              </a:rPr>
              <a:t>أنا واسع الخيال ومرن وقابل للتغيّر .</a:t>
            </a:r>
          </a:p>
          <a:p>
            <a:pPr eaLnBrk="1" hangingPunct="1"/>
            <a:r>
              <a:rPr lang="ar-SA" altLang="ar-SA" sz="3400">
                <a:cs typeface="AL-Mateen" pitchFamily="2" charset="0"/>
              </a:rPr>
              <a:t>لدي رغبة أكيدة للتعلّم وليس للقيام بمهمة التعليم فحسب .</a:t>
            </a:r>
          </a:p>
          <a:p>
            <a:pPr eaLnBrk="1" hangingPunct="1"/>
            <a:r>
              <a:rPr lang="ar-SA" altLang="ar-SA" sz="3400">
                <a:cs typeface="AL-Mateen" pitchFamily="2" charset="0"/>
              </a:rPr>
              <a:t>أشعر بالارتياح عندما أجد من بين تلاميذي من تجاوز معلوماتي ومعارفي .</a:t>
            </a:r>
          </a:p>
          <a:p>
            <a:pPr eaLnBrk="1" hangingPunct="1"/>
            <a:r>
              <a:rPr lang="ar-SA" altLang="ar-SA" sz="3400">
                <a:cs typeface="AL-Mateen" pitchFamily="2" charset="0"/>
              </a:rPr>
              <a:t>لديّ استعداد لبذل كثير من الوقت والجهد خارج الدوام الرسمي .</a:t>
            </a:r>
          </a:p>
          <a:p>
            <a:pPr lvl="1" eaLnBrk="1" hangingPunct="1">
              <a:buFontTx/>
              <a:buNone/>
            </a:pPr>
            <a:endParaRPr lang="ar-SA" altLang="ar-SA" sz="3400" b="1">
              <a:cs typeface="AL-Mateen" pitchFamily="2" charset="0"/>
            </a:endParaRPr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C47E1C69-727C-45EF-99FA-5E70B9E0BF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526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graphicFrame>
        <p:nvGraphicFramePr>
          <p:cNvPr id="1026" name="Object 6">
            <a:extLst>
              <a:ext uri="{FF2B5EF4-FFF2-40B4-BE49-F238E27FC236}">
                <a16:creationId xmlns:a16="http://schemas.microsoft.com/office/drawing/2014/main" id="{FDBDAD9E-E69E-44CA-A622-2405BAE1E3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8313" y="404813"/>
          <a:ext cx="1295400" cy="215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r:id="rId3" imgW="1295400" imgH="3494088" progId="MS_ClipArt_Gallery">
                  <p:embed/>
                </p:oleObj>
              </mc:Choice>
              <mc:Fallback>
                <p:oleObj r:id="rId3" imgW="1295400" imgH="3494088" progId="MS_ClipArt_Gallery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404813"/>
                        <a:ext cx="1295400" cy="215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338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33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3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33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33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33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33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33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33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33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33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33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33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382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عنصر نائب للتذييل 2">
            <a:extLst>
              <a:ext uri="{FF2B5EF4-FFF2-40B4-BE49-F238E27FC236}">
                <a16:creationId xmlns:a16="http://schemas.microsoft.com/office/drawing/2014/main" id="{3110E682-817A-44B0-B38E-2202D3A63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43011" name="عنصر نائب لرقم الشريحة 3">
            <a:extLst>
              <a:ext uri="{FF2B5EF4-FFF2-40B4-BE49-F238E27FC236}">
                <a16:creationId xmlns:a16="http://schemas.microsoft.com/office/drawing/2014/main" id="{27D717A7-A3D4-44E5-AA0E-2062A0C16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83E9FD0-2536-4EEC-9B96-81A5793C4E71}" type="slidenum">
              <a:rPr lang="ar-SA" altLang="ar-SA" sz="1400" b="0"/>
              <a:pPr eaLnBrk="1" hangingPunct="1"/>
              <a:t>30</a:t>
            </a:fld>
            <a:endParaRPr lang="en-US" altLang="ar-SA" sz="1400" b="0"/>
          </a:p>
        </p:txBody>
      </p:sp>
      <p:sp>
        <p:nvSpPr>
          <p:cNvPr id="123906" name="WordArt 2">
            <a:extLst>
              <a:ext uri="{FF2B5EF4-FFF2-40B4-BE49-F238E27FC236}">
                <a16:creationId xmlns:a16="http://schemas.microsoft.com/office/drawing/2014/main" id="{64B5249A-C61A-4B6C-811C-B3D55EB9BD7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211638" y="476250"/>
            <a:ext cx="1295400" cy="6175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FadeUp">
              <a:avLst>
                <a:gd name="adj" fmla="val 0"/>
              </a:avLst>
            </a:prstTxWarp>
          </a:bodyPr>
          <a:lstStyle/>
          <a:p>
            <a:pPr algn="ctr"/>
            <a:r>
              <a:rPr lang="ar-SA" sz="9600" kern="10">
                <a:solidFill>
                  <a:srgbClr val="FF0000"/>
                </a:solidFill>
                <a:latin typeface="Arial" panose="020B0604020202020204" pitchFamily="34" charset="0"/>
              </a:rPr>
              <a:t>مثـال</a:t>
            </a:r>
          </a:p>
        </p:txBody>
      </p:sp>
      <p:sp>
        <p:nvSpPr>
          <p:cNvPr id="123907" name="Text Box 3">
            <a:extLst>
              <a:ext uri="{FF2B5EF4-FFF2-40B4-BE49-F238E27FC236}">
                <a16:creationId xmlns:a16="http://schemas.microsoft.com/office/drawing/2014/main" id="{DC162E4D-A6E6-4DD9-BA89-E88440BEA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268413"/>
            <a:ext cx="7631112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3600"/>
              <a:t>عند إدارة المدرسة ..  باعتقادك ما هي الأولويات التي يجب أن تتوفر في المدرسة  ؟ </a:t>
            </a:r>
          </a:p>
        </p:txBody>
      </p:sp>
      <p:sp>
        <p:nvSpPr>
          <p:cNvPr id="123910" name="WordArt 6">
            <a:extLst>
              <a:ext uri="{FF2B5EF4-FFF2-40B4-BE49-F238E27FC236}">
                <a16:creationId xmlns:a16="http://schemas.microsoft.com/office/drawing/2014/main" id="{AF077AF2-2DCA-4D15-ADE3-6ABE049C728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364163" y="2708275"/>
            <a:ext cx="2306637" cy="5762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ar-SA" sz="9600" kern="10">
                <a:solidFill>
                  <a:srgbClr val="FF0000"/>
                </a:solidFill>
                <a:latin typeface="Arial" panose="020B0604020202020204" pitchFamily="34" charset="0"/>
              </a:rPr>
              <a:t>نتائج مقترحة : -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2390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2390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عنصر نائب للتذييل 2">
            <a:extLst>
              <a:ext uri="{FF2B5EF4-FFF2-40B4-BE49-F238E27FC236}">
                <a16:creationId xmlns:a16="http://schemas.microsoft.com/office/drawing/2014/main" id="{6CC1EEAA-24DD-4C47-AAB6-72EAD2BE5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44035" name="عنصر نائب لرقم الشريحة 3">
            <a:extLst>
              <a:ext uri="{FF2B5EF4-FFF2-40B4-BE49-F238E27FC236}">
                <a16:creationId xmlns:a16="http://schemas.microsoft.com/office/drawing/2014/main" id="{6202BBB6-B84B-4B9D-9643-D9FFF51EB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B65836C-38B2-450D-BB29-6D13C1C459B8}" type="slidenum">
              <a:rPr lang="ar-SA" altLang="ar-SA" sz="1400" b="0"/>
              <a:pPr eaLnBrk="1" hangingPunct="1"/>
              <a:t>31</a:t>
            </a:fld>
            <a:endParaRPr lang="en-US" altLang="ar-SA" sz="1400" b="0"/>
          </a:p>
        </p:txBody>
      </p:sp>
      <p:sp>
        <p:nvSpPr>
          <p:cNvPr id="136195" name="WordArt 3">
            <a:extLst>
              <a:ext uri="{FF2B5EF4-FFF2-40B4-BE49-F238E27FC236}">
                <a16:creationId xmlns:a16="http://schemas.microsoft.com/office/drawing/2014/main" id="{6BC721E2-0AC1-4EF8-A0E2-CF4AC43ECBE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987675" y="549275"/>
            <a:ext cx="2879725" cy="762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SA" sz="9600" kern="1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</a:rPr>
              <a:t>المشروع </a:t>
            </a:r>
          </a:p>
        </p:txBody>
      </p:sp>
      <p:sp>
        <p:nvSpPr>
          <p:cNvPr id="136196" name="Text Box 4">
            <a:extLst>
              <a:ext uri="{FF2B5EF4-FFF2-40B4-BE49-F238E27FC236}">
                <a16:creationId xmlns:a16="http://schemas.microsoft.com/office/drawing/2014/main" id="{083F5A00-6D61-4692-B270-0F1765AE01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2117725"/>
            <a:ext cx="65532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4000"/>
              <a:t>   إذا كنت تنظم حفلة لأصدقائك ..</a:t>
            </a:r>
          </a:p>
          <a:p>
            <a:pPr eaLnBrk="1" hangingPunct="1"/>
            <a:r>
              <a:rPr lang="ar-SA" altLang="ar-SA" sz="4000"/>
              <a:t>      فما هي أولوياتك ؟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61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361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361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361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عنصر نائب للتذييل 2">
            <a:extLst>
              <a:ext uri="{FF2B5EF4-FFF2-40B4-BE49-F238E27FC236}">
                <a16:creationId xmlns:a16="http://schemas.microsoft.com/office/drawing/2014/main" id="{B0310491-FE25-4062-987C-C6E78C877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45059" name="عنصر نائب لرقم الشريحة 3">
            <a:extLst>
              <a:ext uri="{FF2B5EF4-FFF2-40B4-BE49-F238E27FC236}">
                <a16:creationId xmlns:a16="http://schemas.microsoft.com/office/drawing/2014/main" id="{69E67A9C-E370-4515-90D0-5BAEEB935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65AB9DD-E37F-461A-83A4-15E9F1762618}" type="slidenum">
              <a:rPr lang="ar-SA" altLang="ar-SA" sz="1400" b="0"/>
              <a:pPr eaLnBrk="1" hangingPunct="1"/>
              <a:t>32</a:t>
            </a:fld>
            <a:endParaRPr lang="en-US" altLang="ar-SA" sz="1400" b="0"/>
          </a:p>
        </p:txBody>
      </p:sp>
      <p:sp>
        <p:nvSpPr>
          <p:cNvPr id="117762" name="Text Box 2">
            <a:extLst>
              <a:ext uri="{FF2B5EF4-FFF2-40B4-BE49-F238E27FC236}">
                <a16:creationId xmlns:a16="http://schemas.microsoft.com/office/drawing/2014/main" id="{AAC2D50B-C6C8-49BC-9C46-B5A1A53E42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513" y="2659063"/>
            <a:ext cx="4572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ar-SA" altLang="ar-SA" sz="5400">
                <a:solidFill>
                  <a:srgbClr val="FF0000"/>
                </a:solidFill>
                <a:latin typeface="Times New Roman" panose="02020603050405020304" pitchFamily="18" charset="0"/>
                <a:cs typeface="Al-Mothnna" pitchFamily="2" charset="0"/>
              </a:rPr>
              <a:t>الدرس الثامن</a:t>
            </a:r>
            <a:endParaRPr lang="ar-SA" altLang="ar-SA" sz="5400" b="0">
              <a:solidFill>
                <a:srgbClr val="FF0000"/>
              </a:solidFill>
              <a:latin typeface="Times New Roman" panose="02020603050405020304" pitchFamily="18" charset="0"/>
              <a:cs typeface="Al-Mothnna" pitchFamily="2" charset="0"/>
            </a:endParaRPr>
          </a:p>
        </p:txBody>
      </p:sp>
      <p:sp>
        <p:nvSpPr>
          <p:cNvPr id="117765" name="Text Box 5">
            <a:extLst>
              <a:ext uri="{FF2B5EF4-FFF2-40B4-BE49-F238E27FC236}">
                <a16:creationId xmlns:a16="http://schemas.microsoft.com/office/drawing/2014/main" id="{EA5B3F56-9116-41C0-A0D6-6473903D67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3933825"/>
            <a:ext cx="64087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r-SA" altLang="ar-SA" sz="4400">
                <a:solidFill>
                  <a:srgbClr val="000099"/>
                </a:solidFill>
              </a:rPr>
              <a:t>البدائل والاحتمالات والخيارات</a:t>
            </a:r>
            <a:r>
              <a:rPr lang="en-US" altLang="ar-SA" sz="4400">
                <a:solidFill>
                  <a:srgbClr val="000099"/>
                </a:solidFill>
              </a:rPr>
              <a:t> </a:t>
            </a:r>
          </a:p>
        </p:txBody>
      </p:sp>
      <p:pic>
        <p:nvPicPr>
          <p:cNvPr id="45062" name="Picture 6" descr="j0195812">
            <a:extLst>
              <a:ext uri="{FF2B5EF4-FFF2-40B4-BE49-F238E27FC236}">
                <a16:creationId xmlns:a16="http://schemas.microsoft.com/office/drawing/2014/main" id="{8FC9C99D-44F5-4B8D-88AB-1995612BEB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620713"/>
            <a:ext cx="1773238" cy="182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1776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2" grpId="0" autoUpdateAnimBg="0"/>
      <p:bldP spid="11776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عنصر نائب للتذييل 2">
            <a:extLst>
              <a:ext uri="{FF2B5EF4-FFF2-40B4-BE49-F238E27FC236}">
                <a16:creationId xmlns:a16="http://schemas.microsoft.com/office/drawing/2014/main" id="{C436E92A-D57A-459D-9B67-6B69C1E59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46083" name="عنصر نائب لرقم الشريحة 3">
            <a:extLst>
              <a:ext uri="{FF2B5EF4-FFF2-40B4-BE49-F238E27FC236}">
                <a16:creationId xmlns:a16="http://schemas.microsoft.com/office/drawing/2014/main" id="{03C7A6B8-A9F9-4417-965E-B0C31D673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FA030C5-6962-41DE-BA07-5988B3BA3D0F}" type="slidenum">
              <a:rPr lang="ar-SA" altLang="ar-SA" sz="1400" b="0"/>
              <a:pPr eaLnBrk="1" hangingPunct="1"/>
              <a:t>33</a:t>
            </a:fld>
            <a:endParaRPr lang="en-US" altLang="ar-SA" sz="1400" b="0"/>
          </a:p>
        </p:txBody>
      </p:sp>
      <p:sp>
        <p:nvSpPr>
          <p:cNvPr id="123906" name="WordArt 2">
            <a:extLst>
              <a:ext uri="{FF2B5EF4-FFF2-40B4-BE49-F238E27FC236}">
                <a16:creationId xmlns:a16="http://schemas.microsoft.com/office/drawing/2014/main" id="{47D1FD35-5F05-425C-BAA8-5E7491790FE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211638" y="476250"/>
            <a:ext cx="1295400" cy="6175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FadeUp">
              <a:avLst>
                <a:gd name="adj" fmla="val 0"/>
              </a:avLst>
            </a:prstTxWarp>
          </a:bodyPr>
          <a:lstStyle/>
          <a:p>
            <a:pPr algn="ctr"/>
            <a:r>
              <a:rPr lang="ar-SA" sz="9600" kern="10">
                <a:solidFill>
                  <a:srgbClr val="FF0000"/>
                </a:solidFill>
                <a:latin typeface="Arial" panose="020B0604020202020204" pitchFamily="34" charset="0"/>
              </a:rPr>
              <a:t>مثـال</a:t>
            </a:r>
          </a:p>
        </p:txBody>
      </p:sp>
      <p:sp>
        <p:nvSpPr>
          <p:cNvPr id="123907" name="Text Box 3">
            <a:extLst>
              <a:ext uri="{FF2B5EF4-FFF2-40B4-BE49-F238E27FC236}">
                <a16:creationId xmlns:a16="http://schemas.microsoft.com/office/drawing/2014/main" id="{A69C2809-1652-4D14-B47C-EB086FE108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268413"/>
            <a:ext cx="7775575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4000"/>
              <a:t> دخلت الفصل وشاهدت أحد الطلاب يبكي </a:t>
            </a:r>
          </a:p>
          <a:p>
            <a:pPr eaLnBrk="1" hangingPunct="1"/>
            <a:r>
              <a:rPr lang="ar-SA" altLang="ar-SA" sz="4000"/>
              <a:t>   ما هي الاحتمالات المتوقعة لبكائه ؟  </a:t>
            </a:r>
          </a:p>
        </p:txBody>
      </p:sp>
      <p:sp>
        <p:nvSpPr>
          <p:cNvPr id="123909" name="Text Box 5">
            <a:extLst>
              <a:ext uri="{FF2B5EF4-FFF2-40B4-BE49-F238E27FC236}">
                <a16:creationId xmlns:a16="http://schemas.microsoft.com/office/drawing/2014/main" id="{CD8DA09B-9949-4007-8697-3EF87CB14B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3357563"/>
            <a:ext cx="7272338" cy="15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ar-SA" altLang="ar-SA" sz="3200"/>
              <a:t>قد يكون الطالب مريضا ، قد يكون لديه مشكلة مع أحد معلميه ، قد يكون لديه مشكلة مع أحد والديه ،       </a:t>
            </a:r>
          </a:p>
          <a:p>
            <a:pPr algn="just" eaLnBrk="1" hangingPunct="1"/>
            <a:r>
              <a:rPr lang="ar-SA" altLang="ar-SA" sz="3200"/>
              <a:t>قد يكون سقط على الأرض ، .... </a:t>
            </a:r>
          </a:p>
        </p:txBody>
      </p:sp>
      <p:sp>
        <p:nvSpPr>
          <p:cNvPr id="123910" name="WordArt 6">
            <a:extLst>
              <a:ext uri="{FF2B5EF4-FFF2-40B4-BE49-F238E27FC236}">
                <a16:creationId xmlns:a16="http://schemas.microsoft.com/office/drawing/2014/main" id="{15F44576-DB97-440F-BDC7-478835BC88F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364163" y="2565400"/>
            <a:ext cx="2306637" cy="5762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ar-SA" sz="9600" kern="10">
                <a:solidFill>
                  <a:srgbClr val="FF0000"/>
                </a:solidFill>
                <a:latin typeface="Arial" panose="020B0604020202020204" pitchFamily="34" charset="0"/>
              </a:rPr>
              <a:t>نتائج مقترحة : -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2390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39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3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3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39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39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7" grpId="0"/>
      <p:bldP spid="123909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عنصر نائب للتذييل 2">
            <a:extLst>
              <a:ext uri="{FF2B5EF4-FFF2-40B4-BE49-F238E27FC236}">
                <a16:creationId xmlns:a16="http://schemas.microsoft.com/office/drawing/2014/main" id="{5892CDDF-7A06-4544-81A1-A4246A1AB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47107" name="عنصر نائب لرقم الشريحة 3">
            <a:extLst>
              <a:ext uri="{FF2B5EF4-FFF2-40B4-BE49-F238E27FC236}">
                <a16:creationId xmlns:a16="http://schemas.microsoft.com/office/drawing/2014/main" id="{21E25642-6445-424D-82FD-998611712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BB733F0-012F-4662-94EA-0EA7C3AD539B}" type="slidenum">
              <a:rPr lang="ar-SA" altLang="ar-SA" sz="1400" b="0"/>
              <a:pPr eaLnBrk="1" hangingPunct="1"/>
              <a:t>34</a:t>
            </a:fld>
            <a:endParaRPr lang="en-US" altLang="ar-SA" sz="1400" b="0"/>
          </a:p>
        </p:txBody>
      </p:sp>
      <p:sp>
        <p:nvSpPr>
          <p:cNvPr id="136195" name="WordArt 3">
            <a:extLst>
              <a:ext uri="{FF2B5EF4-FFF2-40B4-BE49-F238E27FC236}">
                <a16:creationId xmlns:a16="http://schemas.microsoft.com/office/drawing/2014/main" id="{B86E09FF-3710-4ED3-8540-CF34A172CBC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987675" y="549275"/>
            <a:ext cx="2879725" cy="762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SA" sz="9600" kern="1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</a:rPr>
              <a:t>المشروع </a:t>
            </a:r>
          </a:p>
        </p:txBody>
      </p:sp>
      <p:sp>
        <p:nvSpPr>
          <p:cNvPr id="136196" name="Text Box 4">
            <a:extLst>
              <a:ext uri="{FF2B5EF4-FFF2-40B4-BE49-F238E27FC236}">
                <a16:creationId xmlns:a16="http://schemas.microsoft.com/office/drawing/2014/main" id="{2BF09975-0844-4DFE-BB5E-CFF489BB95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844675"/>
            <a:ext cx="7993063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3600"/>
              <a:t>  طالب كسول جدًا وكثيرًا ما يرسب في الاختبارات ولكنك تفاجأ في أحد الأيام  بأنّه حصل على علامة كاملة في أحد الاختبارات .</a:t>
            </a:r>
          </a:p>
          <a:p>
            <a:pPr eaLnBrk="1" hangingPunct="1"/>
            <a:r>
              <a:rPr lang="ar-SA" altLang="ar-SA" sz="3600"/>
              <a:t>ما الاحتمالات التى يمكن أن تضعها في تلك اللحظة  ؟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61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36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36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36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36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36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36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6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6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6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6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6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6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6" grpId="0" build="allAtOnce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عنصر نائب للتذييل 2">
            <a:extLst>
              <a:ext uri="{FF2B5EF4-FFF2-40B4-BE49-F238E27FC236}">
                <a16:creationId xmlns:a16="http://schemas.microsoft.com/office/drawing/2014/main" id="{F4A78220-CD4E-40C8-BA13-79B874C21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48131" name="عنصر نائب لرقم الشريحة 3">
            <a:extLst>
              <a:ext uri="{FF2B5EF4-FFF2-40B4-BE49-F238E27FC236}">
                <a16:creationId xmlns:a16="http://schemas.microsoft.com/office/drawing/2014/main" id="{296B51E4-E9EC-43FD-8377-3556B2018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331FC1B-FEA3-4970-9C29-80A9F020B581}" type="slidenum">
              <a:rPr lang="ar-SA" altLang="ar-SA" sz="1400" b="0"/>
              <a:pPr eaLnBrk="1" hangingPunct="1"/>
              <a:t>35</a:t>
            </a:fld>
            <a:endParaRPr lang="en-US" altLang="ar-SA" sz="1400" b="0"/>
          </a:p>
        </p:txBody>
      </p:sp>
      <p:sp>
        <p:nvSpPr>
          <p:cNvPr id="117762" name="Text Box 2">
            <a:extLst>
              <a:ext uri="{FF2B5EF4-FFF2-40B4-BE49-F238E27FC236}">
                <a16:creationId xmlns:a16="http://schemas.microsoft.com/office/drawing/2014/main" id="{E431AE46-DB97-4DC1-A8FA-C64CE02585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513" y="2659063"/>
            <a:ext cx="4572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ar-SA" altLang="ar-SA" sz="5400">
                <a:solidFill>
                  <a:srgbClr val="FF0000"/>
                </a:solidFill>
                <a:latin typeface="Times New Roman" panose="02020603050405020304" pitchFamily="18" charset="0"/>
                <a:cs typeface="Al-Mothnna" pitchFamily="2" charset="0"/>
              </a:rPr>
              <a:t>الدرس التاسع</a:t>
            </a:r>
            <a:endParaRPr lang="ar-SA" altLang="ar-SA" sz="5400" b="0">
              <a:solidFill>
                <a:srgbClr val="FF0000"/>
              </a:solidFill>
              <a:latin typeface="Times New Roman" panose="02020603050405020304" pitchFamily="18" charset="0"/>
              <a:cs typeface="Al-Mothnna" pitchFamily="2" charset="0"/>
            </a:endParaRPr>
          </a:p>
        </p:txBody>
      </p:sp>
      <p:sp>
        <p:nvSpPr>
          <p:cNvPr id="117765" name="Text Box 5">
            <a:extLst>
              <a:ext uri="{FF2B5EF4-FFF2-40B4-BE49-F238E27FC236}">
                <a16:creationId xmlns:a16="http://schemas.microsoft.com/office/drawing/2014/main" id="{9A763CF4-4861-4E8C-BBF6-5B3B14E864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3933825"/>
            <a:ext cx="6408737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r-SA" altLang="ar-SA" sz="6600">
                <a:solidFill>
                  <a:srgbClr val="000099"/>
                </a:solidFill>
              </a:rPr>
              <a:t> القرارات</a:t>
            </a:r>
            <a:r>
              <a:rPr lang="en-US" altLang="ar-SA" sz="6600">
                <a:solidFill>
                  <a:srgbClr val="000099"/>
                </a:solidFill>
              </a:rPr>
              <a:t> </a:t>
            </a:r>
          </a:p>
        </p:txBody>
      </p:sp>
      <p:pic>
        <p:nvPicPr>
          <p:cNvPr id="48134" name="Picture 6" descr="j0195812">
            <a:extLst>
              <a:ext uri="{FF2B5EF4-FFF2-40B4-BE49-F238E27FC236}">
                <a16:creationId xmlns:a16="http://schemas.microsoft.com/office/drawing/2014/main" id="{402C9F46-709E-4AB0-850E-99FA8FC599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620713"/>
            <a:ext cx="1773238" cy="182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1776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2" grpId="0" autoUpdateAnimBg="0"/>
      <p:bldP spid="117765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عنصر نائب للتذييل 2">
            <a:extLst>
              <a:ext uri="{FF2B5EF4-FFF2-40B4-BE49-F238E27FC236}">
                <a16:creationId xmlns:a16="http://schemas.microsoft.com/office/drawing/2014/main" id="{853AE180-E81B-4ACB-9265-37992A848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49155" name="عنصر نائب لرقم الشريحة 3">
            <a:extLst>
              <a:ext uri="{FF2B5EF4-FFF2-40B4-BE49-F238E27FC236}">
                <a16:creationId xmlns:a16="http://schemas.microsoft.com/office/drawing/2014/main" id="{060F537D-221E-44F3-98C7-F28F119A6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D17A129-C78F-4A0D-B75E-745D0D7DEB6B}" type="slidenum">
              <a:rPr lang="ar-SA" altLang="ar-SA" sz="1400" b="0"/>
              <a:pPr eaLnBrk="1" hangingPunct="1"/>
              <a:t>36</a:t>
            </a:fld>
            <a:endParaRPr lang="en-US" altLang="ar-SA" sz="1400" b="0"/>
          </a:p>
        </p:txBody>
      </p:sp>
      <p:sp>
        <p:nvSpPr>
          <p:cNvPr id="123906" name="WordArt 2">
            <a:extLst>
              <a:ext uri="{FF2B5EF4-FFF2-40B4-BE49-F238E27FC236}">
                <a16:creationId xmlns:a16="http://schemas.microsoft.com/office/drawing/2014/main" id="{72148581-5B36-4DF6-B66F-B35BFE75E28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211638" y="404813"/>
            <a:ext cx="1295400" cy="6175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FadeUp">
              <a:avLst>
                <a:gd name="adj" fmla="val 0"/>
              </a:avLst>
            </a:prstTxWarp>
          </a:bodyPr>
          <a:lstStyle/>
          <a:p>
            <a:pPr algn="ctr"/>
            <a:r>
              <a:rPr lang="ar-SA" sz="9600" kern="10">
                <a:solidFill>
                  <a:srgbClr val="FF0000"/>
                </a:solidFill>
                <a:latin typeface="Arial" panose="020B0604020202020204" pitchFamily="34" charset="0"/>
              </a:rPr>
              <a:t>مثـال</a:t>
            </a:r>
          </a:p>
        </p:txBody>
      </p:sp>
      <p:sp>
        <p:nvSpPr>
          <p:cNvPr id="123907" name="Text Box 3">
            <a:extLst>
              <a:ext uri="{FF2B5EF4-FFF2-40B4-BE49-F238E27FC236}">
                <a16:creationId xmlns:a16="http://schemas.microsoft.com/office/drawing/2014/main" id="{999F1E0C-25FA-4E05-AE21-618D31DC54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196975"/>
            <a:ext cx="777557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4000"/>
              <a:t> </a:t>
            </a:r>
            <a:r>
              <a:rPr lang="ar-SA" altLang="ar-SA" sz="3600"/>
              <a:t>لاحظ عسكري نورًا غريبًا في مخزن للبضائع . </a:t>
            </a:r>
          </a:p>
          <a:p>
            <a:pPr eaLnBrk="1" hangingPunct="1"/>
            <a:r>
              <a:rPr lang="ar-SA" altLang="ar-SA" sz="3600"/>
              <a:t>       وعليه أن يتخذ قرارًا ... </a:t>
            </a:r>
          </a:p>
          <a:p>
            <a:pPr eaLnBrk="1" hangingPunct="1"/>
            <a:r>
              <a:rPr lang="ar-SA" altLang="ar-SA" sz="3600"/>
              <a:t>   فما الذي يجب عليه أن يفعله ؟</a:t>
            </a:r>
          </a:p>
        </p:txBody>
      </p:sp>
      <p:sp>
        <p:nvSpPr>
          <p:cNvPr id="123910" name="WordArt 6">
            <a:extLst>
              <a:ext uri="{FF2B5EF4-FFF2-40B4-BE49-F238E27FC236}">
                <a16:creationId xmlns:a16="http://schemas.microsoft.com/office/drawing/2014/main" id="{ED80180B-F2BA-4C16-B42D-652DD848A54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364163" y="3068638"/>
            <a:ext cx="2306637" cy="57626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ar-SA" sz="9600" kern="10">
                <a:solidFill>
                  <a:srgbClr val="FF0000"/>
                </a:solidFill>
                <a:latin typeface="Arial" panose="020B0604020202020204" pitchFamily="34" charset="0"/>
              </a:rPr>
              <a:t>نتائج مقترحة : -</a:t>
            </a:r>
          </a:p>
        </p:txBody>
      </p:sp>
      <p:sp>
        <p:nvSpPr>
          <p:cNvPr id="401414" name="Text Box 6">
            <a:extLst>
              <a:ext uri="{FF2B5EF4-FFF2-40B4-BE49-F238E27FC236}">
                <a16:creationId xmlns:a16="http://schemas.microsoft.com/office/drawing/2014/main" id="{2EA7323E-4A39-4230-9C84-056A53D234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3760788"/>
            <a:ext cx="6408737" cy="190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1400"/>
              <a:t>..............................................................................................................................</a:t>
            </a:r>
          </a:p>
          <a:p>
            <a:pPr eaLnBrk="1" hangingPunct="1">
              <a:spcBef>
                <a:spcPct val="50000"/>
              </a:spcBef>
            </a:pPr>
            <a:r>
              <a:rPr lang="ar-SA" altLang="ar-SA" sz="1400"/>
              <a:t>..............................................................................................................................</a:t>
            </a:r>
          </a:p>
          <a:p>
            <a:pPr eaLnBrk="1" hangingPunct="1">
              <a:spcBef>
                <a:spcPct val="50000"/>
              </a:spcBef>
            </a:pPr>
            <a:r>
              <a:rPr lang="ar-SA" altLang="ar-SA" sz="1400"/>
              <a:t>.............................................................................................................................</a:t>
            </a:r>
          </a:p>
          <a:p>
            <a:pPr eaLnBrk="1" hangingPunct="1">
              <a:spcBef>
                <a:spcPct val="50000"/>
              </a:spcBef>
            </a:pPr>
            <a:r>
              <a:rPr lang="ar-SA" altLang="ar-SA" sz="1400"/>
              <a:t>.............................................................................................................................</a:t>
            </a:r>
          </a:p>
          <a:p>
            <a:pPr eaLnBrk="1" hangingPunct="1">
              <a:spcBef>
                <a:spcPct val="50000"/>
              </a:spcBef>
            </a:pPr>
            <a:r>
              <a:rPr lang="ar-SA" altLang="ar-SA" sz="1400"/>
              <a:t>..............................................................................................................................</a:t>
            </a:r>
          </a:p>
          <a:p>
            <a:pPr eaLnBrk="1" hangingPunct="1">
              <a:spcBef>
                <a:spcPct val="50000"/>
              </a:spcBef>
            </a:pPr>
            <a:endParaRPr lang="en-US" altLang="ar-SA" sz="14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2390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2390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39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014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01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1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7" grpId="0"/>
      <p:bldP spid="40141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عنصر نائب للتذييل 2">
            <a:extLst>
              <a:ext uri="{FF2B5EF4-FFF2-40B4-BE49-F238E27FC236}">
                <a16:creationId xmlns:a16="http://schemas.microsoft.com/office/drawing/2014/main" id="{87E81485-6D2F-4024-AB83-9BDCFB2DB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50179" name="عنصر نائب لرقم الشريحة 3">
            <a:extLst>
              <a:ext uri="{FF2B5EF4-FFF2-40B4-BE49-F238E27FC236}">
                <a16:creationId xmlns:a16="http://schemas.microsoft.com/office/drawing/2014/main" id="{677D819B-BADE-423C-881E-9138AF926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441D110-04CD-4AA9-8E4F-A0ABCFF2CA54}" type="slidenum">
              <a:rPr lang="ar-SA" altLang="ar-SA" sz="1400" b="0"/>
              <a:pPr eaLnBrk="1" hangingPunct="1"/>
              <a:t>37</a:t>
            </a:fld>
            <a:endParaRPr lang="en-US" altLang="ar-SA" sz="1400" b="0"/>
          </a:p>
        </p:txBody>
      </p:sp>
      <p:sp>
        <p:nvSpPr>
          <p:cNvPr id="136195" name="WordArt 3">
            <a:extLst>
              <a:ext uri="{FF2B5EF4-FFF2-40B4-BE49-F238E27FC236}">
                <a16:creationId xmlns:a16="http://schemas.microsoft.com/office/drawing/2014/main" id="{2B490D3A-3696-4882-85FA-03D593826D8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987675" y="549275"/>
            <a:ext cx="2879725" cy="762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SA" sz="9600" kern="1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</a:rPr>
              <a:t>المشروع </a:t>
            </a:r>
          </a:p>
        </p:txBody>
      </p:sp>
      <p:sp>
        <p:nvSpPr>
          <p:cNvPr id="136196" name="Text Box 4">
            <a:extLst>
              <a:ext uri="{FF2B5EF4-FFF2-40B4-BE49-F238E27FC236}">
                <a16:creationId xmlns:a16="http://schemas.microsoft.com/office/drawing/2014/main" id="{A86FB341-E974-47F0-88A9-A972C121E6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44675"/>
            <a:ext cx="8604250" cy="274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3600"/>
              <a:t>  </a:t>
            </a:r>
            <a:r>
              <a:rPr lang="ar-SA" altLang="ar-SA" sz="3800"/>
              <a:t>لديك صديق عزيز عليك وقد اكتشفت أنّه يدخّن .</a:t>
            </a:r>
          </a:p>
          <a:p>
            <a:pPr eaLnBrk="1" hangingPunct="1"/>
            <a:r>
              <a:rPr lang="ar-SA" altLang="ar-SA" sz="3400"/>
              <a:t>            </a:t>
            </a:r>
          </a:p>
          <a:p>
            <a:pPr eaLnBrk="1" hangingPunct="1"/>
            <a:r>
              <a:rPr lang="ar-SA" altLang="ar-SA" sz="3400"/>
              <a:t>               ما القرار الذي ستتخذه ؟ </a:t>
            </a:r>
          </a:p>
          <a:p>
            <a:pPr eaLnBrk="1" hangingPunct="1"/>
            <a:endParaRPr lang="ar-SA" altLang="ar-SA" sz="3400"/>
          </a:p>
          <a:p>
            <a:pPr eaLnBrk="1" hangingPunct="1"/>
            <a:r>
              <a:rPr lang="ar-SA" altLang="ar-SA" sz="3400"/>
              <a:t>حدد الخطوات التى اتبعتها من أجل الوصول إلى ذلك القرار 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61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36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36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عنصر نائب للتذييل 2">
            <a:extLst>
              <a:ext uri="{FF2B5EF4-FFF2-40B4-BE49-F238E27FC236}">
                <a16:creationId xmlns:a16="http://schemas.microsoft.com/office/drawing/2014/main" id="{B8820025-66D8-4114-AFE3-041B70D62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51203" name="عنصر نائب لرقم الشريحة 3">
            <a:extLst>
              <a:ext uri="{FF2B5EF4-FFF2-40B4-BE49-F238E27FC236}">
                <a16:creationId xmlns:a16="http://schemas.microsoft.com/office/drawing/2014/main" id="{7439C59A-01EB-44AA-A707-0BBC85E6C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1A83A09-8917-4AA6-83E5-47E0B4AB2F2D}" type="slidenum">
              <a:rPr lang="ar-SA" altLang="ar-SA" sz="1400" b="0"/>
              <a:pPr eaLnBrk="1" hangingPunct="1"/>
              <a:t>38</a:t>
            </a:fld>
            <a:endParaRPr lang="en-US" altLang="ar-SA" sz="1400" b="0"/>
          </a:p>
        </p:txBody>
      </p:sp>
      <p:sp>
        <p:nvSpPr>
          <p:cNvPr id="117762" name="Text Box 2">
            <a:extLst>
              <a:ext uri="{FF2B5EF4-FFF2-40B4-BE49-F238E27FC236}">
                <a16:creationId xmlns:a16="http://schemas.microsoft.com/office/drawing/2014/main" id="{FCAA16DA-21C0-4ACD-8A9C-A0F06A240F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513" y="2659063"/>
            <a:ext cx="4572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ar-SA" altLang="ar-SA" sz="5400">
                <a:solidFill>
                  <a:srgbClr val="FF0000"/>
                </a:solidFill>
                <a:latin typeface="Times New Roman" panose="02020603050405020304" pitchFamily="18" charset="0"/>
                <a:cs typeface="Al-Mothnna" pitchFamily="2" charset="0"/>
              </a:rPr>
              <a:t>الدرس العاشر</a:t>
            </a:r>
            <a:endParaRPr lang="ar-SA" altLang="ar-SA" sz="5400" b="0">
              <a:solidFill>
                <a:srgbClr val="FF0000"/>
              </a:solidFill>
              <a:latin typeface="Times New Roman" panose="02020603050405020304" pitchFamily="18" charset="0"/>
              <a:cs typeface="Al-Mothnna" pitchFamily="2" charset="0"/>
            </a:endParaRPr>
          </a:p>
        </p:txBody>
      </p:sp>
      <p:sp>
        <p:nvSpPr>
          <p:cNvPr id="117765" name="Text Box 5">
            <a:extLst>
              <a:ext uri="{FF2B5EF4-FFF2-40B4-BE49-F238E27FC236}">
                <a16:creationId xmlns:a16="http://schemas.microsoft.com/office/drawing/2014/main" id="{2AAB2750-03F9-437C-8F3D-D0C1F6268C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3933825"/>
            <a:ext cx="6408737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r-SA" altLang="ar-SA" sz="5400">
                <a:solidFill>
                  <a:srgbClr val="000099"/>
                </a:solidFill>
              </a:rPr>
              <a:t>وجهات نظر الآخرين</a:t>
            </a:r>
            <a:r>
              <a:rPr lang="en-US" altLang="ar-SA" sz="5400">
                <a:solidFill>
                  <a:srgbClr val="000099"/>
                </a:solidFill>
              </a:rPr>
              <a:t> </a:t>
            </a:r>
          </a:p>
        </p:txBody>
      </p:sp>
      <p:pic>
        <p:nvPicPr>
          <p:cNvPr id="51206" name="Picture 6" descr="j0195812">
            <a:extLst>
              <a:ext uri="{FF2B5EF4-FFF2-40B4-BE49-F238E27FC236}">
                <a16:creationId xmlns:a16="http://schemas.microsoft.com/office/drawing/2014/main" id="{6C92B7AA-4EA3-4805-9798-6F76F3C838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620713"/>
            <a:ext cx="1773238" cy="182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1776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2" grpId="0" autoUpdateAnimBg="0"/>
      <p:bldP spid="117765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عنصر نائب للتذييل 2">
            <a:extLst>
              <a:ext uri="{FF2B5EF4-FFF2-40B4-BE49-F238E27FC236}">
                <a16:creationId xmlns:a16="http://schemas.microsoft.com/office/drawing/2014/main" id="{794AC587-0A11-4A85-B39A-4BD7888FA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52227" name="عنصر نائب لرقم الشريحة 3">
            <a:extLst>
              <a:ext uri="{FF2B5EF4-FFF2-40B4-BE49-F238E27FC236}">
                <a16:creationId xmlns:a16="http://schemas.microsoft.com/office/drawing/2014/main" id="{4E0A06A7-598C-4B8D-8DE1-665AFE164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8E05FE1-91A3-4341-BE37-4667D184981D}" type="slidenum">
              <a:rPr lang="ar-SA" altLang="ar-SA" sz="1400" b="0"/>
              <a:pPr eaLnBrk="1" hangingPunct="1"/>
              <a:t>39</a:t>
            </a:fld>
            <a:endParaRPr lang="en-US" altLang="ar-SA" sz="1400" b="0"/>
          </a:p>
        </p:txBody>
      </p:sp>
      <p:sp>
        <p:nvSpPr>
          <p:cNvPr id="123906" name="WordArt 2">
            <a:extLst>
              <a:ext uri="{FF2B5EF4-FFF2-40B4-BE49-F238E27FC236}">
                <a16:creationId xmlns:a16="http://schemas.microsoft.com/office/drawing/2014/main" id="{0B37C9AF-968C-430A-9DEE-EEC7E721CB2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211638" y="260350"/>
            <a:ext cx="1295400" cy="6175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FadeUp">
              <a:avLst>
                <a:gd name="adj" fmla="val 0"/>
              </a:avLst>
            </a:prstTxWarp>
          </a:bodyPr>
          <a:lstStyle/>
          <a:p>
            <a:pPr algn="ctr"/>
            <a:r>
              <a:rPr lang="ar-SA" sz="9600" kern="10">
                <a:solidFill>
                  <a:srgbClr val="FF0000"/>
                </a:solidFill>
                <a:latin typeface="Arial" panose="020B0604020202020204" pitchFamily="34" charset="0"/>
              </a:rPr>
              <a:t>مثـال</a:t>
            </a:r>
          </a:p>
        </p:txBody>
      </p:sp>
      <p:sp>
        <p:nvSpPr>
          <p:cNvPr id="123909" name="Text Box 5">
            <a:extLst>
              <a:ext uri="{FF2B5EF4-FFF2-40B4-BE49-F238E27FC236}">
                <a16:creationId xmlns:a16="http://schemas.microsoft.com/office/drawing/2014/main" id="{3D5B8210-3CDA-4FD0-B731-0C200AA35C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8675" y="1230313"/>
            <a:ext cx="7056438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3600"/>
              <a:t>يحاول رجل أن يبيع لك سيارة مستعملة  </a:t>
            </a:r>
          </a:p>
          <a:p>
            <a:pPr eaLnBrk="1" hangingPunct="1"/>
            <a:r>
              <a:rPr lang="ar-SA" altLang="ar-SA" sz="3600"/>
              <a:t>ما وجهة نظرك ووجهة نظره ؟</a:t>
            </a:r>
          </a:p>
        </p:txBody>
      </p:sp>
      <p:sp>
        <p:nvSpPr>
          <p:cNvPr id="407558" name="Text Box 6">
            <a:extLst>
              <a:ext uri="{FF2B5EF4-FFF2-40B4-BE49-F238E27FC236}">
                <a16:creationId xmlns:a16="http://schemas.microsoft.com/office/drawing/2014/main" id="{23F6D3BF-A6B3-4B38-A5DA-25F68BAF05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2713" y="3500438"/>
            <a:ext cx="3124200" cy="287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ar-SA" altLang="ar-SA">
                <a:latin typeface="Times New Roman" panose="02020603050405020304" pitchFamily="18" charset="0"/>
              </a:rPr>
              <a:t>* </a:t>
            </a:r>
            <a:r>
              <a:rPr lang="ar-SA" altLang="ar-SA" sz="2600">
                <a:latin typeface="Times New Roman" panose="02020603050405020304" pitchFamily="18" charset="0"/>
              </a:rPr>
              <a:t>يبين مدى سلامة السيارة </a:t>
            </a:r>
          </a:p>
          <a:p>
            <a:pPr>
              <a:spcBef>
                <a:spcPct val="50000"/>
              </a:spcBef>
            </a:pPr>
            <a:r>
              <a:rPr lang="ar-SA" altLang="ar-SA" sz="2600">
                <a:latin typeface="Times New Roman" panose="02020603050405020304" pitchFamily="18" charset="0"/>
              </a:rPr>
              <a:t>* يبين مدى قوة المحرك </a:t>
            </a:r>
          </a:p>
          <a:p>
            <a:pPr>
              <a:spcBef>
                <a:spcPct val="50000"/>
              </a:spcBef>
            </a:pPr>
            <a:r>
              <a:rPr lang="ar-SA" altLang="ar-SA" sz="2600">
                <a:latin typeface="Times New Roman" panose="02020603050405020304" pitchFamily="18" charset="0"/>
              </a:rPr>
              <a:t>* السيارة مناسبة لك </a:t>
            </a:r>
          </a:p>
          <a:p>
            <a:pPr>
              <a:spcBef>
                <a:spcPct val="50000"/>
              </a:spcBef>
            </a:pPr>
            <a:r>
              <a:rPr lang="ar-SA" altLang="ar-SA" sz="260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ar-SA" altLang="ar-SA" sz="2600">
                <a:latin typeface="Times New Roman" panose="02020603050405020304" pitchFamily="18" charset="0"/>
              </a:rPr>
              <a:t>الإطارات جديدة </a:t>
            </a:r>
            <a:endParaRPr lang="ar-SA" altLang="ar-SA" sz="2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ar-SA" altLang="ar-SA" sz="2600">
                <a:latin typeface="Times New Roman" panose="02020603050405020304" pitchFamily="18" charset="0"/>
              </a:rPr>
              <a:t>وفرصة</a:t>
            </a:r>
            <a:r>
              <a:rPr lang="ar-SA" altLang="ar-SA" sz="2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ar-SA" sz="2600">
                <a:latin typeface="Times New Roman" panose="02020603050405020304" pitchFamily="18" charset="0"/>
              </a:rPr>
              <a:t>جيدة للشراء</a:t>
            </a:r>
            <a:r>
              <a:rPr lang="ar-SA" altLang="ar-SA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407559" name="Text Box 7">
            <a:extLst>
              <a:ext uri="{FF2B5EF4-FFF2-40B4-BE49-F238E27FC236}">
                <a16:creationId xmlns:a16="http://schemas.microsoft.com/office/drawing/2014/main" id="{F4CB2BD1-D254-47BC-920C-1E7D0FE567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3500438"/>
            <a:ext cx="4089400" cy="287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ar-SA" altLang="ar-SA" b="0">
                <a:latin typeface="Times New Roman" panose="02020603050405020304" pitchFamily="18" charset="0"/>
              </a:rPr>
              <a:t> </a:t>
            </a:r>
            <a:r>
              <a:rPr lang="ar-SA" altLang="ar-SA" sz="2600">
                <a:latin typeface="Arial" panose="020B0604020202020204" pitchFamily="34" charset="0"/>
              </a:rPr>
              <a:t>* معرفة إذا كانت السيارة تعرضت </a:t>
            </a:r>
          </a:p>
          <a:p>
            <a:pPr>
              <a:spcBef>
                <a:spcPct val="50000"/>
              </a:spcBef>
            </a:pPr>
            <a:r>
              <a:rPr lang="ar-SA" altLang="ar-SA" sz="2600">
                <a:latin typeface="Arial" panose="020B0604020202020204" pitchFamily="34" charset="0"/>
              </a:rPr>
              <a:t>    لحادث أم لا .</a:t>
            </a:r>
          </a:p>
          <a:p>
            <a:pPr>
              <a:spcBef>
                <a:spcPct val="50000"/>
              </a:spcBef>
            </a:pPr>
            <a:r>
              <a:rPr lang="ar-SA" altLang="ar-SA" sz="2600">
                <a:latin typeface="Arial" panose="020B0604020202020204" pitchFamily="34" charset="0"/>
              </a:rPr>
              <a:t>* معرفة أسعار قطع الغيار </a:t>
            </a:r>
          </a:p>
          <a:p>
            <a:pPr>
              <a:spcBef>
                <a:spcPct val="50000"/>
              </a:spcBef>
            </a:pPr>
            <a:r>
              <a:rPr lang="ar-SA" altLang="ar-SA" sz="2600">
                <a:latin typeface="Arial" panose="020B0604020202020204" pitchFamily="34" charset="0"/>
              </a:rPr>
              <a:t> * مقدار استهلاكها للوقود  </a:t>
            </a:r>
          </a:p>
          <a:p>
            <a:pPr>
              <a:spcBef>
                <a:spcPct val="50000"/>
              </a:spcBef>
            </a:pPr>
            <a:r>
              <a:rPr lang="ar-SA" altLang="ar-SA" sz="2600">
                <a:latin typeface="Arial" panose="020B0604020202020204" pitchFamily="34" charset="0"/>
              </a:rPr>
              <a:t> * سعرها مناسب لحالتها </a:t>
            </a:r>
            <a:endParaRPr lang="ar-SA" altLang="ar-SA" sz="2600" b="0">
              <a:latin typeface="Times New Roman" panose="02020603050405020304" pitchFamily="18" charset="0"/>
            </a:endParaRPr>
          </a:p>
        </p:txBody>
      </p:sp>
      <p:sp>
        <p:nvSpPr>
          <p:cNvPr id="407560" name="Text Box 8">
            <a:extLst>
              <a:ext uri="{FF2B5EF4-FFF2-40B4-BE49-F238E27FC236}">
                <a16:creationId xmlns:a16="http://schemas.microsoft.com/office/drawing/2014/main" id="{869AD5C4-9AE2-4720-812E-2A48B16A47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2852738"/>
            <a:ext cx="27368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ar-SA" altLang="ar-SA" sz="2800">
                <a:solidFill>
                  <a:srgbClr val="000099"/>
                </a:solidFill>
                <a:latin typeface="Arial" panose="020B0604020202020204" pitchFamily="34" charset="0"/>
              </a:rPr>
              <a:t>  وجهة نظر البائع</a:t>
            </a:r>
          </a:p>
        </p:txBody>
      </p:sp>
      <p:sp>
        <p:nvSpPr>
          <p:cNvPr id="407561" name="Text Box 9">
            <a:extLst>
              <a:ext uri="{FF2B5EF4-FFF2-40B4-BE49-F238E27FC236}">
                <a16:creationId xmlns:a16="http://schemas.microsoft.com/office/drawing/2014/main" id="{866E1BC9-7A3D-4308-A255-B5FDF4B36D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2038" y="2781300"/>
            <a:ext cx="23844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ar-SA" altLang="ar-SA" sz="2800" b="0">
                <a:solidFill>
                  <a:srgbClr val="000099"/>
                </a:solidFill>
                <a:latin typeface="Times New Roman" panose="02020603050405020304" pitchFamily="18" charset="0"/>
              </a:rPr>
              <a:t>        </a:t>
            </a:r>
            <a:r>
              <a:rPr lang="ar-SA" altLang="ar-SA" sz="2800">
                <a:solidFill>
                  <a:srgbClr val="000099"/>
                </a:solidFill>
                <a:latin typeface="Times New Roman" panose="02020603050405020304" pitchFamily="18" charset="0"/>
              </a:rPr>
              <a:t>وجهة نظرك</a:t>
            </a:r>
            <a:endParaRPr lang="ar-SA" altLang="ar-SA" sz="2800" b="0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2390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39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40756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407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407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407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407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4075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4075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4075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4075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4075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4075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6" dur="1" fill="hold"/>
                                        <p:tgtEl>
                                          <p:spTgt spid="40756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407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407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9" grpId="0"/>
      <p:bldP spid="407559" grpId="0"/>
      <p:bldP spid="407560" grpId="0"/>
      <p:bldP spid="40756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عنصر نائب للتذييل 2">
            <a:extLst>
              <a:ext uri="{FF2B5EF4-FFF2-40B4-BE49-F238E27FC236}">
                <a16:creationId xmlns:a16="http://schemas.microsoft.com/office/drawing/2014/main" id="{2DCDCECE-D525-49A9-8EB8-EAF7DA52D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19459" name="عنصر نائب لرقم الشريحة 3">
            <a:extLst>
              <a:ext uri="{FF2B5EF4-FFF2-40B4-BE49-F238E27FC236}">
                <a16:creationId xmlns:a16="http://schemas.microsoft.com/office/drawing/2014/main" id="{EBCFC35A-F0B7-450D-A918-E871EA150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D4CD9C5-B962-470C-9360-6BAAE4577826}" type="slidenum">
              <a:rPr lang="ar-SA" altLang="ar-SA" sz="1400" b="0"/>
              <a:pPr eaLnBrk="1" hangingPunct="1"/>
              <a:t>4</a:t>
            </a:fld>
            <a:endParaRPr lang="en-US" altLang="ar-SA" sz="1400" b="0"/>
          </a:p>
        </p:txBody>
      </p:sp>
      <p:sp>
        <p:nvSpPr>
          <p:cNvPr id="316421" name="Text Box 5">
            <a:extLst>
              <a:ext uri="{FF2B5EF4-FFF2-40B4-BE49-F238E27FC236}">
                <a16:creationId xmlns:a16="http://schemas.microsoft.com/office/drawing/2014/main" id="{0A156EBE-DD65-443A-A2D6-6AB10E995B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333375"/>
            <a:ext cx="7562850" cy="497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3200">
                <a:solidFill>
                  <a:schemeClr val="tx2"/>
                </a:solidFill>
                <a:cs typeface="Al-Mothnna" pitchFamily="2" charset="0"/>
              </a:rPr>
              <a:t>    </a:t>
            </a:r>
            <a:r>
              <a:rPr lang="ar-SA" altLang="ar-SA" sz="3200">
                <a:solidFill>
                  <a:schemeClr val="tx2"/>
                </a:solidFill>
                <a:cs typeface="PT Bold Heading" pitchFamily="2" charset="0"/>
              </a:rPr>
              <a:t>اسم البرنامج  : </a:t>
            </a:r>
          </a:p>
          <a:p>
            <a:pPr eaLnBrk="1" hangingPunct="1">
              <a:spcBef>
                <a:spcPct val="50000"/>
              </a:spcBef>
            </a:pPr>
            <a:r>
              <a:rPr lang="ar-SA" altLang="ar-SA" sz="3200"/>
              <a:t> برنامج ( كورت ) لتعليم التفكير ... </a:t>
            </a:r>
            <a:r>
              <a:rPr lang="ar-SA" altLang="ar-SA" sz="3200">
                <a:latin typeface="Arial" panose="020B0604020202020204" pitchFamily="34" charset="0"/>
              </a:rPr>
              <a:t>( </a:t>
            </a:r>
            <a:r>
              <a:rPr lang="en-US" altLang="ar-SA" sz="3200">
                <a:latin typeface="Arial" panose="020B0604020202020204" pitchFamily="34" charset="0"/>
              </a:rPr>
              <a:t>Cort</a:t>
            </a:r>
            <a:r>
              <a:rPr lang="ar-SA" altLang="ar-SA" sz="3200">
                <a:latin typeface="Arial" panose="020B0604020202020204" pitchFamily="34" charset="0"/>
              </a:rPr>
              <a:t> )</a:t>
            </a:r>
          </a:p>
          <a:p>
            <a:pPr eaLnBrk="1" hangingPunct="1">
              <a:spcBef>
                <a:spcPct val="50000"/>
              </a:spcBef>
            </a:pPr>
            <a:r>
              <a:rPr lang="ar-SA" altLang="ar-SA" sz="3200"/>
              <a:t>  وكلمة كورت هي اختصار لمؤسسة البحث المعرفي</a:t>
            </a:r>
          </a:p>
          <a:p>
            <a:pPr eaLnBrk="1" hangingPunct="1">
              <a:spcBef>
                <a:spcPct val="50000"/>
              </a:spcBef>
            </a:pPr>
            <a:r>
              <a:rPr lang="ar-SA" altLang="ar-SA" sz="3200"/>
              <a:t> </a:t>
            </a:r>
            <a:r>
              <a:rPr lang="en-US" altLang="ar-SA" sz="3200">
                <a:solidFill>
                  <a:schemeClr val="tx2"/>
                </a:solidFill>
                <a:latin typeface="Arial" panose="020B0604020202020204" pitchFamily="34" charset="0"/>
              </a:rPr>
              <a:t>CO</a:t>
            </a:r>
            <a:r>
              <a:rPr lang="en-US" altLang="ar-SA" sz="3200">
                <a:latin typeface="Arial" panose="020B0604020202020204" pitchFamily="34" charset="0"/>
              </a:rPr>
              <a:t>GNITIVE  </a:t>
            </a:r>
            <a:r>
              <a:rPr lang="en-US" altLang="ar-SA" sz="3200">
                <a:solidFill>
                  <a:schemeClr val="tx2"/>
                </a:solidFill>
                <a:latin typeface="Arial" panose="020B0604020202020204" pitchFamily="34" charset="0"/>
              </a:rPr>
              <a:t>R</a:t>
            </a:r>
            <a:r>
              <a:rPr lang="en-US" altLang="ar-SA" sz="3200">
                <a:latin typeface="Arial" panose="020B0604020202020204" pitchFamily="34" charset="0"/>
              </a:rPr>
              <a:t>ESEARCH </a:t>
            </a:r>
            <a:r>
              <a:rPr lang="en-US" altLang="ar-SA" sz="3200">
                <a:solidFill>
                  <a:schemeClr val="tx2"/>
                </a:solidFill>
                <a:latin typeface="Arial" panose="020B0604020202020204" pitchFamily="34" charset="0"/>
              </a:rPr>
              <a:t> T</a:t>
            </a:r>
            <a:r>
              <a:rPr lang="en-US" altLang="ar-SA" sz="3200">
                <a:latin typeface="Arial" panose="020B0604020202020204" pitchFamily="34" charset="0"/>
              </a:rPr>
              <a:t>RUST  )</a:t>
            </a:r>
            <a:r>
              <a:rPr lang="ar-SA" altLang="ar-SA" sz="3200"/>
              <a:t>  )</a:t>
            </a:r>
            <a:r>
              <a:rPr lang="ar-SA" altLang="ar-SA" sz="3200">
                <a:solidFill>
                  <a:schemeClr val="tx2"/>
                </a:solidFill>
                <a:cs typeface="PT Bold Heading" pitchFamily="2" charset="0"/>
              </a:rPr>
              <a:t> </a:t>
            </a:r>
            <a:endParaRPr lang="ar-SA" altLang="ar-SA" sz="500">
              <a:solidFill>
                <a:schemeClr val="tx2"/>
              </a:solidFill>
              <a:cs typeface="PT Bold Heading" pitchFamily="2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ar-SA" altLang="ar-SA" sz="500">
                <a:solidFill>
                  <a:schemeClr val="tx2"/>
                </a:solidFill>
                <a:cs typeface="PT Bold Heading" pitchFamily="2" charset="0"/>
              </a:rPr>
              <a:t>                      </a:t>
            </a:r>
            <a:r>
              <a:rPr lang="ar-SA" altLang="ar-SA" sz="3200">
                <a:solidFill>
                  <a:schemeClr val="tx2"/>
                </a:solidFill>
                <a:cs typeface="PT Bold Heading" pitchFamily="2" charset="0"/>
              </a:rPr>
              <a:t>الهدف العام :</a:t>
            </a:r>
          </a:p>
          <a:p>
            <a:pPr algn="just" eaLnBrk="1" hangingPunct="1">
              <a:spcBef>
                <a:spcPct val="50000"/>
              </a:spcBef>
            </a:pPr>
            <a:r>
              <a:rPr lang="ar-SA" altLang="ar-SA" sz="3200"/>
              <a:t> تنمية وتطوير قدرات الطلاب على التفكير ،</a:t>
            </a:r>
          </a:p>
          <a:p>
            <a:pPr algn="just" eaLnBrk="1" hangingPunct="1">
              <a:spcBef>
                <a:spcPct val="50000"/>
              </a:spcBef>
            </a:pPr>
            <a:r>
              <a:rPr lang="ar-SA" altLang="ar-SA" sz="3200"/>
              <a:t> باستخدام المهارات والأدوات التي تساعدهم على ذلك 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64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64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64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164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164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64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164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164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164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164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64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164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164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164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164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164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164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164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164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164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164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عنصر نائب للتذييل 2">
            <a:extLst>
              <a:ext uri="{FF2B5EF4-FFF2-40B4-BE49-F238E27FC236}">
                <a16:creationId xmlns:a16="http://schemas.microsoft.com/office/drawing/2014/main" id="{D9B377E0-5D36-486C-A299-5414DC7D3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53251" name="عنصر نائب لرقم الشريحة 3">
            <a:extLst>
              <a:ext uri="{FF2B5EF4-FFF2-40B4-BE49-F238E27FC236}">
                <a16:creationId xmlns:a16="http://schemas.microsoft.com/office/drawing/2014/main" id="{44B0A699-0DE6-4D10-B3C7-4A27D5C8A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E1758CB-34B8-4ADC-90EE-FA63E7A87DE3}" type="slidenum">
              <a:rPr lang="ar-SA" altLang="ar-SA" sz="1400" b="0"/>
              <a:pPr eaLnBrk="1" hangingPunct="1"/>
              <a:t>40</a:t>
            </a:fld>
            <a:endParaRPr lang="en-US" altLang="ar-SA" sz="1400" b="0"/>
          </a:p>
        </p:txBody>
      </p:sp>
      <p:sp>
        <p:nvSpPr>
          <p:cNvPr id="136195" name="WordArt 3">
            <a:extLst>
              <a:ext uri="{FF2B5EF4-FFF2-40B4-BE49-F238E27FC236}">
                <a16:creationId xmlns:a16="http://schemas.microsoft.com/office/drawing/2014/main" id="{5AA15A1A-6765-4697-8E88-F46FC83EDC0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987675" y="549275"/>
            <a:ext cx="2879725" cy="762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SA" sz="9600" kern="1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</a:rPr>
              <a:t>المشروع </a:t>
            </a:r>
          </a:p>
        </p:txBody>
      </p:sp>
      <p:sp>
        <p:nvSpPr>
          <p:cNvPr id="136196" name="Text Box 4">
            <a:extLst>
              <a:ext uri="{FF2B5EF4-FFF2-40B4-BE49-F238E27FC236}">
                <a16:creationId xmlns:a16="http://schemas.microsoft.com/office/drawing/2014/main" id="{B5C04F1D-75F6-4EE5-BD94-B2CEEF16C7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844675"/>
            <a:ext cx="7488237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3600"/>
              <a:t>    يرغب والدك شراء سيارة جديدة للعائلة </a:t>
            </a:r>
          </a:p>
          <a:p>
            <a:pPr eaLnBrk="1" hangingPunct="1"/>
            <a:r>
              <a:rPr lang="ar-SA" altLang="ar-SA" sz="3600"/>
              <a:t>       ما وجهة نظر والدك نحو السيارة ؟</a:t>
            </a:r>
          </a:p>
          <a:p>
            <a:pPr eaLnBrk="1" hangingPunct="1"/>
            <a:r>
              <a:rPr lang="ar-SA" altLang="ar-SA" sz="3600"/>
              <a:t>      وما وجهة نظرك أنت نحوها ؟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61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6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6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6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6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6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6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6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6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6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عنصر نائب للتذييل 2">
            <a:extLst>
              <a:ext uri="{FF2B5EF4-FFF2-40B4-BE49-F238E27FC236}">
                <a16:creationId xmlns:a16="http://schemas.microsoft.com/office/drawing/2014/main" id="{DC66887B-E8E6-45F1-B093-B0BD5B442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54275" name="عنصر نائب لرقم الشريحة 3">
            <a:extLst>
              <a:ext uri="{FF2B5EF4-FFF2-40B4-BE49-F238E27FC236}">
                <a16:creationId xmlns:a16="http://schemas.microsoft.com/office/drawing/2014/main" id="{0F01F835-564B-4A9E-BCC9-2FD09F8DC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CADCDFB-F7DD-45F9-ADCF-610EC2F0F790}" type="slidenum">
              <a:rPr lang="ar-SA" altLang="ar-SA" sz="1400" b="0"/>
              <a:pPr eaLnBrk="1" hangingPunct="1"/>
              <a:t>41</a:t>
            </a:fld>
            <a:endParaRPr lang="en-US" altLang="ar-SA" sz="1400" b="0"/>
          </a:p>
        </p:txBody>
      </p:sp>
      <p:sp>
        <p:nvSpPr>
          <p:cNvPr id="54276" name="WordArt 2">
            <a:extLst>
              <a:ext uri="{FF2B5EF4-FFF2-40B4-BE49-F238E27FC236}">
                <a16:creationId xmlns:a16="http://schemas.microsoft.com/office/drawing/2014/main" id="{C5DBBFEA-0109-4B45-BC79-DB3319A684D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476375" y="2203450"/>
            <a:ext cx="6049963" cy="15128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SA" sz="3600" kern="1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006666"/>
                </a:solidFill>
                <a:latin typeface="Arial" panose="020B0604020202020204" pitchFamily="34" charset="0"/>
              </a:rPr>
              <a:t>كل الدعاء لكم بحياة إبداعية سعيدة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عنصر نائب للتذييل 2">
            <a:extLst>
              <a:ext uri="{FF2B5EF4-FFF2-40B4-BE49-F238E27FC236}">
                <a16:creationId xmlns:a16="http://schemas.microsoft.com/office/drawing/2014/main" id="{AC02D15A-EAB9-4A23-85D9-2D263A2ED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55299" name="عنصر نائب لرقم الشريحة 3">
            <a:extLst>
              <a:ext uri="{FF2B5EF4-FFF2-40B4-BE49-F238E27FC236}">
                <a16:creationId xmlns:a16="http://schemas.microsoft.com/office/drawing/2014/main" id="{A4562956-D0A5-4D74-8597-0A98BDDA9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500C08D-008A-43A8-8F4E-85F3CACD8A10}" type="slidenum">
              <a:rPr lang="ar-SA" altLang="ar-SA" sz="1400" b="0"/>
              <a:pPr eaLnBrk="1" hangingPunct="1"/>
              <a:t>42</a:t>
            </a:fld>
            <a:endParaRPr lang="en-US" altLang="ar-SA" sz="1400" b="0"/>
          </a:p>
        </p:txBody>
      </p:sp>
      <p:sp>
        <p:nvSpPr>
          <p:cNvPr id="635906" name="Rectangle 2">
            <a:extLst>
              <a:ext uri="{FF2B5EF4-FFF2-40B4-BE49-F238E27FC236}">
                <a16:creationId xmlns:a16="http://schemas.microsoft.com/office/drawing/2014/main" id="{1E863DC9-82CC-451A-8676-1A04D45E75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74613"/>
            <a:ext cx="2159000" cy="611187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FFFF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 sz="2000">
                <a:solidFill>
                  <a:srgbClr val="000000"/>
                </a:solidFill>
                <a:latin typeface="Times New Roman" panose="02020603050405020304" pitchFamily="18" charset="0"/>
              </a:rPr>
              <a:t>كورت 1</a:t>
            </a:r>
          </a:p>
          <a:p>
            <a:pPr algn="ctr" eaLnBrk="1" hangingPunct="1"/>
            <a:r>
              <a:rPr lang="ar-SA" altLang="ar-SA" sz="2000">
                <a:solidFill>
                  <a:srgbClr val="000000"/>
                </a:solidFill>
                <a:latin typeface="Times New Roman" panose="02020603050405020304" pitchFamily="18" charset="0"/>
              </a:rPr>
              <a:t>توسيع الادراك</a:t>
            </a:r>
            <a:endParaRPr lang="en-US" altLang="ar-SA" sz="2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5907" name="Rectangle 3">
            <a:extLst>
              <a:ext uri="{FF2B5EF4-FFF2-40B4-BE49-F238E27FC236}">
                <a16:creationId xmlns:a16="http://schemas.microsoft.com/office/drawing/2014/main" id="{D866945F-DB3B-40D6-A7A4-E96DAB4ABF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685800"/>
            <a:ext cx="2159000" cy="611188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FFFF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>
                <a:solidFill>
                  <a:srgbClr val="000000"/>
                </a:solidFill>
                <a:latin typeface="Times New Roman" panose="02020603050405020304" pitchFamily="18" charset="0"/>
              </a:rPr>
              <a:t>معالجة الأفكار </a:t>
            </a:r>
            <a:endParaRPr lang="en-US" altLang="ar-SA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5908" name="Rectangle 4">
            <a:extLst>
              <a:ext uri="{FF2B5EF4-FFF2-40B4-BE49-F238E27FC236}">
                <a16:creationId xmlns:a16="http://schemas.microsoft.com/office/drawing/2014/main" id="{BA9B1C69-37F7-4FCD-B8EE-FBAC0D7712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1295400"/>
            <a:ext cx="2159000" cy="611188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FFFF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JO" altLang="ar-SA" sz="2000">
                <a:solidFill>
                  <a:srgbClr val="000000"/>
                </a:solidFill>
                <a:latin typeface="Times New Roman" panose="02020603050405020304" pitchFamily="18" charset="0"/>
              </a:rPr>
              <a:t>اعتبار جميع العوامل</a:t>
            </a:r>
            <a:endParaRPr lang="en-US" altLang="ar-SA" sz="2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5909" name="Rectangle 5">
            <a:extLst>
              <a:ext uri="{FF2B5EF4-FFF2-40B4-BE49-F238E27FC236}">
                <a16:creationId xmlns:a16="http://schemas.microsoft.com/office/drawing/2014/main" id="{EACFC738-C471-4E8B-8AA5-18C9CB461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1905000"/>
            <a:ext cx="2159000" cy="611188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FFFF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JO" altLang="ar-SA">
                <a:solidFill>
                  <a:srgbClr val="000000"/>
                </a:solidFill>
                <a:latin typeface="Times New Roman" panose="02020603050405020304" pitchFamily="18" charset="0"/>
              </a:rPr>
              <a:t>القوانين</a:t>
            </a:r>
            <a:endParaRPr lang="en-US" altLang="ar-SA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5910" name="Rectangle 6">
            <a:extLst>
              <a:ext uri="{FF2B5EF4-FFF2-40B4-BE49-F238E27FC236}">
                <a16:creationId xmlns:a16="http://schemas.microsoft.com/office/drawing/2014/main" id="{0FB58EDD-E982-4507-B679-52F7B0B8A2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514600"/>
            <a:ext cx="2159000" cy="611188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FFFF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JO" altLang="ar-SA" sz="1800">
                <a:solidFill>
                  <a:srgbClr val="000000"/>
                </a:solidFill>
                <a:latin typeface="Times New Roman" panose="02020603050405020304" pitchFamily="18" charset="0"/>
              </a:rPr>
              <a:t>النتائج المنطقية وما يتبعها</a:t>
            </a:r>
            <a:r>
              <a:rPr lang="ar-SA" altLang="ar-SA" sz="18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US" altLang="ar-SA" sz="1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5911" name="Rectangle 7">
            <a:extLst>
              <a:ext uri="{FF2B5EF4-FFF2-40B4-BE49-F238E27FC236}">
                <a16:creationId xmlns:a16="http://schemas.microsoft.com/office/drawing/2014/main" id="{F043753C-917B-49E3-9684-D7DB5AEBB8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124200"/>
            <a:ext cx="2159000" cy="611188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FFFF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JO" altLang="ar-SA">
                <a:solidFill>
                  <a:srgbClr val="000000"/>
                </a:solidFill>
                <a:latin typeface="Times New Roman" panose="02020603050405020304" pitchFamily="18" charset="0"/>
              </a:rPr>
              <a:t>الأهداف</a:t>
            </a:r>
            <a:endParaRPr lang="en-US" altLang="ar-SA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5912" name="Rectangle 8">
            <a:extLst>
              <a:ext uri="{FF2B5EF4-FFF2-40B4-BE49-F238E27FC236}">
                <a16:creationId xmlns:a16="http://schemas.microsoft.com/office/drawing/2014/main" id="{6B7E1C1B-5F28-485E-A5B5-369DA50A07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733800"/>
            <a:ext cx="2159000" cy="611188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FFFF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JO" altLang="ar-SA">
                <a:solidFill>
                  <a:srgbClr val="000000"/>
                </a:solidFill>
                <a:latin typeface="Times New Roman" panose="02020603050405020304" pitchFamily="18" charset="0"/>
              </a:rPr>
              <a:t>التخطيط</a:t>
            </a:r>
            <a:endParaRPr lang="en-US" altLang="ar-SA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5913" name="Rectangle 9">
            <a:extLst>
              <a:ext uri="{FF2B5EF4-FFF2-40B4-BE49-F238E27FC236}">
                <a16:creationId xmlns:a16="http://schemas.microsoft.com/office/drawing/2014/main" id="{2B8206C6-7D66-48F1-8C63-980B51519C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343400"/>
            <a:ext cx="2159000" cy="611188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FFFF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JO" altLang="ar-SA" sz="1800">
                <a:solidFill>
                  <a:srgbClr val="000000"/>
                </a:solidFill>
                <a:latin typeface="Times New Roman" panose="02020603050405020304" pitchFamily="18" charset="0"/>
              </a:rPr>
              <a:t>الأولويات المهمة الاولى</a:t>
            </a:r>
            <a:r>
              <a:rPr lang="ar-SA" altLang="ar-SA" sz="18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US" altLang="ar-SA" sz="1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5914" name="Rectangle 10">
            <a:extLst>
              <a:ext uri="{FF2B5EF4-FFF2-40B4-BE49-F238E27FC236}">
                <a16:creationId xmlns:a16="http://schemas.microsoft.com/office/drawing/2014/main" id="{C187D5B3-3E75-4796-A051-B082DB300D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953000"/>
            <a:ext cx="2159000" cy="611188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FFFF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JO" altLang="ar-SA">
                <a:solidFill>
                  <a:srgbClr val="000000"/>
                </a:solidFill>
                <a:latin typeface="Times New Roman" panose="02020603050405020304" pitchFamily="18" charset="0"/>
              </a:rPr>
              <a:t>البدائل والاحتمالات</a:t>
            </a:r>
            <a:endParaRPr lang="en-US" altLang="ar-SA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5915" name="Rectangle 11">
            <a:extLst>
              <a:ext uri="{FF2B5EF4-FFF2-40B4-BE49-F238E27FC236}">
                <a16:creationId xmlns:a16="http://schemas.microsoft.com/office/drawing/2014/main" id="{DA93C118-439D-492B-9644-B2FAE1D60F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5562600"/>
            <a:ext cx="2159000" cy="611188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FFFF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JO" altLang="ar-SA">
                <a:solidFill>
                  <a:srgbClr val="000000"/>
                </a:solidFill>
                <a:latin typeface="Times New Roman" panose="02020603050405020304" pitchFamily="18" charset="0"/>
              </a:rPr>
              <a:t>القرار</a:t>
            </a:r>
            <a:r>
              <a:rPr lang="ar-SA" altLang="ar-SA">
                <a:solidFill>
                  <a:srgbClr val="000000"/>
                </a:solidFill>
                <a:latin typeface="Times New Roman" panose="02020603050405020304" pitchFamily="18" charset="0"/>
              </a:rPr>
              <a:t>ا</a:t>
            </a:r>
            <a:r>
              <a:rPr lang="ar-JO" altLang="ar-SA">
                <a:solidFill>
                  <a:srgbClr val="000000"/>
                </a:solidFill>
                <a:latin typeface="Times New Roman" panose="02020603050405020304" pitchFamily="18" charset="0"/>
              </a:rPr>
              <a:t>ت</a:t>
            </a:r>
            <a:endParaRPr lang="en-US" altLang="ar-SA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5916" name="Rectangle 12">
            <a:extLst>
              <a:ext uri="{FF2B5EF4-FFF2-40B4-BE49-F238E27FC236}">
                <a16:creationId xmlns:a16="http://schemas.microsoft.com/office/drawing/2014/main" id="{4B719245-6183-4FDE-8862-49E0C23AB7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6172200"/>
            <a:ext cx="2159000" cy="611188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FFFF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JO" altLang="ar-SA">
                <a:solidFill>
                  <a:srgbClr val="000000"/>
                </a:solidFill>
                <a:latin typeface="Times New Roman" panose="02020603050405020304" pitchFamily="18" charset="0"/>
              </a:rPr>
              <a:t>وجهات نظر الآخرين</a:t>
            </a:r>
            <a:r>
              <a:rPr lang="ar-SA" altLang="ar-SA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US" altLang="ar-SA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5917" name="Rectangle 13">
            <a:extLst>
              <a:ext uri="{FF2B5EF4-FFF2-40B4-BE49-F238E27FC236}">
                <a16:creationId xmlns:a16="http://schemas.microsoft.com/office/drawing/2014/main" id="{7D997B8A-225B-42FC-A148-9D07B2C4E0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76200"/>
            <a:ext cx="2159000" cy="611188"/>
          </a:xfrm>
          <a:prstGeom prst="rect">
            <a:avLst/>
          </a:prstGeom>
          <a:gradFill rotWithShape="0">
            <a:gsLst>
              <a:gs pos="0">
                <a:srgbClr val="FF6600"/>
              </a:gs>
              <a:gs pos="50000">
                <a:srgbClr val="FFFFFF"/>
              </a:gs>
              <a:gs pos="100000">
                <a:srgbClr val="FF66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 sz="2000">
                <a:solidFill>
                  <a:srgbClr val="000000"/>
                </a:solidFill>
                <a:latin typeface="Times New Roman" panose="02020603050405020304" pitchFamily="18" charset="0"/>
              </a:rPr>
              <a:t>كورت 2</a:t>
            </a:r>
          </a:p>
          <a:p>
            <a:pPr algn="ctr" eaLnBrk="1" hangingPunct="1"/>
            <a:r>
              <a:rPr lang="ar-SA" altLang="ar-SA" sz="2000">
                <a:solidFill>
                  <a:srgbClr val="000000"/>
                </a:solidFill>
                <a:latin typeface="Times New Roman" panose="02020603050405020304" pitchFamily="18" charset="0"/>
              </a:rPr>
              <a:t>التنظيم</a:t>
            </a:r>
            <a:endParaRPr lang="en-US" altLang="ar-SA" sz="2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5918" name="Rectangle 14">
            <a:extLst>
              <a:ext uri="{FF2B5EF4-FFF2-40B4-BE49-F238E27FC236}">
                <a16:creationId xmlns:a16="http://schemas.microsoft.com/office/drawing/2014/main" id="{D643EB52-A667-47DF-A031-355B1CAF5B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687388"/>
            <a:ext cx="2159000" cy="611187"/>
          </a:xfrm>
          <a:prstGeom prst="rect">
            <a:avLst/>
          </a:prstGeom>
          <a:gradFill rotWithShape="0">
            <a:gsLst>
              <a:gs pos="0">
                <a:srgbClr val="FF6600"/>
              </a:gs>
              <a:gs pos="50000">
                <a:srgbClr val="FFFFFF"/>
              </a:gs>
              <a:gs pos="100000">
                <a:srgbClr val="FF66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>
                <a:solidFill>
                  <a:srgbClr val="000000"/>
                </a:solidFill>
                <a:latin typeface="Times New Roman" panose="02020603050405020304" pitchFamily="18" charset="0"/>
              </a:rPr>
              <a:t>مـيـز</a:t>
            </a:r>
            <a:endParaRPr lang="en-US" altLang="ar-SA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5919" name="Rectangle 15">
            <a:extLst>
              <a:ext uri="{FF2B5EF4-FFF2-40B4-BE49-F238E27FC236}">
                <a16:creationId xmlns:a16="http://schemas.microsoft.com/office/drawing/2014/main" id="{91C62EBD-81E1-45F0-A242-2281018DD6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1296988"/>
            <a:ext cx="2159000" cy="611187"/>
          </a:xfrm>
          <a:prstGeom prst="rect">
            <a:avLst/>
          </a:prstGeom>
          <a:gradFill rotWithShape="0">
            <a:gsLst>
              <a:gs pos="0">
                <a:srgbClr val="FF6600"/>
              </a:gs>
              <a:gs pos="50000">
                <a:srgbClr val="FFFFFF"/>
              </a:gs>
              <a:gs pos="100000">
                <a:srgbClr val="FF66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>
                <a:solidFill>
                  <a:srgbClr val="000000"/>
                </a:solidFill>
                <a:latin typeface="Times New Roman" panose="02020603050405020304" pitchFamily="18" charset="0"/>
              </a:rPr>
              <a:t>حلل</a:t>
            </a:r>
            <a:endParaRPr lang="en-US" altLang="ar-SA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5920" name="Rectangle 16">
            <a:extLst>
              <a:ext uri="{FF2B5EF4-FFF2-40B4-BE49-F238E27FC236}">
                <a16:creationId xmlns:a16="http://schemas.microsoft.com/office/drawing/2014/main" id="{D4E25844-48E3-497A-9510-7EE8DCFC49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1906588"/>
            <a:ext cx="2159000" cy="611187"/>
          </a:xfrm>
          <a:prstGeom prst="rect">
            <a:avLst/>
          </a:prstGeom>
          <a:gradFill rotWithShape="0">
            <a:gsLst>
              <a:gs pos="0">
                <a:srgbClr val="FF6600"/>
              </a:gs>
              <a:gs pos="50000">
                <a:srgbClr val="FFFFFF"/>
              </a:gs>
              <a:gs pos="100000">
                <a:srgbClr val="FF66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>
                <a:solidFill>
                  <a:srgbClr val="000000"/>
                </a:solidFill>
                <a:latin typeface="Times New Roman" panose="02020603050405020304" pitchFamily="18" charset="0"/>
              </a:rPr>
              <a:t>قارن</a:t>
            </a:r>
            <a:endParaRPr lang="en-US" altLang="ar-SA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5921" name="Rectangle 17">
            <a:extLst>
              <a:ext uri="{FF2B5EF4-FFF2-40B4-BE49-F238E27FC236}">
                <a16:creationId xmlns:a16="http://schemas.microsoft.com/office/drawing/2014/main" id="{CF69BA68-1B2F-4461-87A2-0701AC4BBA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2516188"/>
            <a:ext cx="2159000" cy="611187"/>
          </a:xfrm>
          <a:prstGeom prst="rect">
            <a:avLst/>
          </a:prstGeom>
          <a:gradFill rotWithShape="0">
            <a:gsLst>
              <a:gs pos="0">
                <a:srgbClr val="FF6600"/>
              </a:gs>
              <a:gs pos="50000">
                <a:srgbClr val="FFFFFF"/>
              </a:gs>
              <a:gs pos="100000">
                <a:srgbClr val="FF66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>
                <a:solidFill>
                  <a:srgbClr val="000000"/>
                </a:solidFill>
                <a:latin typeface="Times New Roman" panose="02020603050405020304" pitchFamily="18" charset="0"/>
              </a:rPr>
              <a:t>أختار</a:t>
            </a:r>
            <a:endParaRPr lang="en-US" altLang="ar-SA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5922" name="Rectangle 18">
            <a:extLst>
              <a:ext uri="{FF2B5EF4-FFF2-40B4-BE49-F238E27FC236}">
                <a16:creationId xmlns:a16="http://schemas.microsoft.com/office/drawing/2014/main" id="{5EE415C6-4EC6-4AA2-BA98-22BE6E4745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3125788"/>
            <a:ext cx="2159000" cy="611187"/>
          </a:xfrm>
          <a:prstGeom prst="rect">
            <a:avLst/>
          </a:prstGeom>
          <a:gradFill rotWithShape="0">
            <a:gsLst>
              <a:gs pos="0">
                <a:srgbClr val="FF6600"/>
              </a:gs>
              <a:gs pos="50000">
                <a:srgbClr val="FFFFFF"/>
              </a:gs>
              <a:gs pos="100000">
                <a:srgbClr val="FF66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>
                <a:solidFill>
                  <a:srgbClr val="000000"/>
                </a:solidFill>
                <a:latin typeface="Times New Roman" panose="02020603050405020304" pitchFamily="18" charset="0"/>
              </a:rPr>
              <a:t>أوجد سبل أخرى</a:t>
            </a:r>
            <a:endParaRPr lang="en-US" altLang="ar-SA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5923" name="Rectangle 19">
            <a:extLst>
              <a:ext uri="{FF2B5EF4-FFF2-40B4-BE49-F238E27FC236}">
                <a16:creationId xmlns:a16="http://schemas.microsoft.com/office/drawing/2014/main" id="{9F89D53D-7062-47DA-A1EA-A5F4CBEF9F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3735388"/>
            <a:ext cx="2159000" cy="611187"/>
          </a:xfrm>
          <a:prstGeom prst="rect">
            <a:avLst/>
          </a:prstGeom>
          <a:gradFill rotWithShape="0">
            <a:gsLst>
              <a:gs pos="0">
                <a:srgbClr val="FF6600"/>
              </a:gs>
              <a:gs pos="50000">
                <a:srgbClr val="FFFFFF"/>
              </a:gs>
              <a:gs pos="100000">
                <a:srgbClr val="FF66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>
                <a:solidFill>
                  <a:srgbClr val="000000"/>
                </a:solidFill>
                <a:latin typeface="Times New Roman" panose="02020603050405020304" pitchFamily="18" charset="0"/>
              </a:rPr>
              <a:t>ابدأ</a:t>
            </a:r>
            <a:endParaRPr lang="en-US" altLang="ar-SA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5924" name="Rectangle 20">
            <a:extLst>
              <a:ext uri="{FF2B5EF4-FFF2-40B4-BE49-F238E27FC236}">
                <a16:creationId xmlns:a16="http://schemas.microsoft.com/office/drawing/2014/main" id="{D84310D4-08A3-41E2-8BDD-A72EBD37D7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344988"/>
            <a:ext cx="2159000" cy="611187"/>
          </a:xfrm>
          <a:prstGeom prst="rect">
            <a:avLst/>
          </a:prstGeom>
          <a:gradFill rotWithShape="0">
            <a:gsLst>
              <a:gs pos="0">
                <a:srgbClr val="FF6600"/>
              </a:gs>
              <a:gs pos="50000">
                <a:srgbClr val="FFFFFF"/>
              </a:gs>
              <a:gs pos="100000">
                <a:srgbClr val="FF66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>
                <a:solidFill>
                  <a:srgbClr val="000000"/>
                </a:solidFill>
                <a:latin typeface="Times New Roman" panose="02020603050405020304" pitchFamily="18" charset="0"/>
              </a:rPr>
              <a:t>نظم</a:t>
            </a:r>
            <a:endParaRPr lang="en-US" altLang="ar-SA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5925" name="Rectangle 21">
            <a:extLst>
              <a:ext uri="{FF2B5EF4-FFF2-40B4-BE49-F238E27FC236}">
                <a16:creationId xmlns:a16="http://schemas.microsoft.com/office/drawing/2014/main" id="{84035CCE-5BB5-414E-BDD3-7592869F14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954588"/>
            <a:ext cx="2159000" cy="611187"/>
          </a:xfrm>
          <a:prstGeom prst="rect">
            <a:avLst/>
          </a:prstGeom>
          <a:gradFill rotWithShape="0">
            <a:gsLst>
              <a:gs pos="0">
                <a:srgbClr val="FF6600"/>
              </a:gs>
              <a:gs pos="50000">
                <a:srgbClr val="FFFFFF"/>
              </a:gs>
              <a:gs pos="100000">
                <a:srgbClr val="FF66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>
                <a:solidFill>
                  <a:srgbClr val="000000"/>
                </a:solidFill>
                <a:latin typeface="Times New Roman" panose="02020603050405020304" pitchFamily="18" charset="0"/>
              </a:rPr>
              <a:t>ركـــز</a:t>
            </a:r>
            <a:endParaRPr lang="en-US" altLang="ar-SA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5926" name="Rectangle 22">
            <a:extLst>
              <a:ext uri="{FF2B5EF4-FFF2-40B4-BE49-F238E27FC236}">
                <a16:creationId xmlns:a16="http://schemas.microsoft.com/office/drawing/2014/main" id="{FB61CBB1-21FD-42AF-AD19-FAEB9CD227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5564188"/>
            <a:ext cx="2159000" cy="611187"/>
          </a:xfrm>
          <a:prstGeom prst="rect">
            <a:avLst/>
          </a:prstGeom>
          <a:gradFill rotWithShape="0">
            <a:gsLst>
              <a:gs pos="0">
                <a:srgbClr val="FF6600"/>
              </a:gs>
              <a:gs pos="50000">
                <a:srgbClr val="FFFFFF"/>
              </a:gs>
              <a:gs pos="100000">
                <a:srgbClr val="FF66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>
                <a:solidFill>
                  <a:srgbClr val="000000"/>
                </a:solidFill>
                <a:latin typeface="Times New Roman" panose="02020603050405020304" pitchFamily="18" charset="0"/>
              </a:rPr>
              <a:t>ادمج</a:t>
            </a:r>
            <a:endParaRPr lang="en-US" altLang="ar-SA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5927" name="Rectangle 23">
            <a:extLst>
              <a:ext uri="{FF2B5EF4-FFF2-40B4-BE49-F238E27FC236}">
                <a16:creationId xmlns:a16="http://schemas.microsoft.com/office/drawing/2014/main" id="{17A6F5C3-F4CB-4283-AAA6-09EAE01760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6173788"/>
            <a:ext cx="2159000" cy="611187"/>
          </a:xfrm>
          <a:prstGeom prst="rect">
            <a:avLst/>
          </a:prstGeom>
          <a:gradFill rotWithShape="0">
            <a:gsLst>
              <a:gs pos="0">
                <a:srgbClr val="FF6600"/>
              </a:gs>
              <a:gs pos="50000">
                <a:srgbClr val="FFFFFF"/>
              </a:gs>
              <a:gs pos="100000">
                <a:srgbClr val="FF66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>
                <a:solidFill>
                  <a:srgbClr val="000000"/>
                </a:solidFill>
                <a:latin typeface="Times New Roman" panose="02020603050405020304" pitchFamily="18" charset="0"/>
              </a:rPr>
              <a:t>قرَر</a:t>
            </a:r>
            <a:endParaRPr lang="en-US" altLang="ar-SA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5928" name="Rectangle 24">
            <a:extLst>
              <a:ext uri="{FF2B5EF4-FFF2-40B4-BE49-F238E27FC236}">
                <a16:creationId xmlns:a16="http://schemas.microsoft.com/office/drawing/2014/main" id="{E96FC138-293B-4F99-A3BF-0A128555D8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76200"/>
            <a:ext cx="2159000" cy="611188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50000">
                <a:srgbClr val="FFFFFF"/>
              </a:gs>
              <a:gs pos="100000">
                <a:srgbClr val="FF99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 sz="2000">
                <a:solidFill>
                  <a:srgbClr val="000000"/>
                </a:solidFill>
                <a:latin typeface="Times New Roman" panose="02020603050405020304" pitchFamily="18" charset="0"/>
              </a:rPr>
              <a:t>كورت 3</a:t>
            </a:r>
          </a:p>
          <a:p>
            <a:pPr algn="ctr" eaLnBrk="1" hangingPunct="1"/>
            <a:r>
              <a:rPr lang="ar-SA" altLang="ar-SA" sz="2000">
                <a:solidFill>
                  <a:srgbClr val="000000"/>
                </a:solidFill>
                <a:latin typeface="Times New Roman" panose="02020603050405020304" pitchFamily="18" charset="0"/>
              </a:rPr>
              <a:t>التفاعل</a:t>
            </a:r>
            <a:endParaRPr lang="en-US" altLang="ar-SA" sz="2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5929" name="Rectangle 25">
            <a:extLst>
              <a:ext uri="{FF2B5EF4-FFF2-40B4-BE49-F238E27FC236}">
                <a16:creationId xmlns:a16="http://schemas.microsoft.com/office/drawing/2014/main" id="{10A11C14-06BF-4ECC-9FAD-5084601095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687388"/>
            <a:ext cx="2159000" cy="611187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50000">
                <a:srgbClr val="FFFFFF"/>
              </a:gs>
              <a:gs pos="100000">
                <a:srgbClr val="FF99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>
                <a:solidFill>
                  <a:srgbClr val="000000"/>
                </a:solidFill>
                <a:latin typeface="Times New Roman" panose="02020603050405020304" pitchFamily="18" charset="0"/>
              </a:rPr>
              <a:t>التحقق من الطرفين</a:t>
            </a:r>
            <a:endParaRPr lang="en-US" altLang="ar-SA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5930" name="Rectangle 26">
            <a:extLst>
              <a:ext uri="{FF2B5EF4-FFF2-40B4-BE49-F238E27FC236}">
                <a16:creationId xmlns:a16="http://schemas.microsoft.com/office/drawing/2014/main" id="{0D828E8F-D44F-4883-B4AA-0164032DFA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296988"/>
            <a:ext cx="2159000" cy="611187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50000">
                <a:srgbClr val="FFFFFF"/>
              </a:gs>
              <a:gs pos="100000">
                <a:srgbClr val="FF99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>
                <a:solidFill>
                  <a:srgbClr val="000000"/>
                </a:solidFill>
                <a:latin typeface="Times New Roman" panose="02020603050405020304" pitchFamily="18" charset="0"/>
              </a:rPr>
              <a:t>البرهان و انواعه</a:t>
            </a:r>
            <a:endParaRPr lang="en-US" altLang="ar-SA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5931" name="Rectangle 27">
            <a:extLst>
              <a:ext uri="{FF2B5EF4-FFF2-40B4-BE49-F238E27FC236}">
                <a16:creationId xmlns:a16="http://schemas.microsoft.com/office/drawing/2014/main" id="{4AA9D3A6-5C2E-418B-ACCD-ABE4199981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906588"/>
            <a:ext cx="2159000" cy="611187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50000">
                <a:srgbClr val="FFFFFF"/>
              </a:gs>
              <a:gs pos="100000">
                <a:srgbClr val="FF99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>
                <a:solidFill>
                  <a:srgbClr val="000000"/>
                </a:solidFill>
                <a:latin typeface="Times New Roman" panose="02020603050405020304" pitchFamily="18" charset="0"/>
              </a:rPr>
              <a:t>البرهان القيمة</a:t>
            </a:r>
            <a:endParaRPr lang="en-US" altLang="ar-SA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5932" name="Rectangle 28">
            <a:extLst>
              <a:ext uri="{FF2B5EF4-FFF2-40B4-BE49-F238E27FC236}">
                <a16:creationId xmlns:a16="http://schemas.microsoft.com/office/drawing/2014/main" id="{6D6B8A6B-6260-4507-8F71-D8509047E8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516188"/>
            <a:ext cx="2159000" cy="611187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50000">
                <a:srgbClr val="FFFFFF"/>
              </a:gs>
              <a:gs pos="100000">
                <a:srgbClr val="FF99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>
                <a:solidFill>
                  <a:srgbClr val="000000"/>
                </a:solidFill>
                <a:latin typeface="Times New Roman" panose="02020603050405020304" pitchFamily="18" charset="0"/>
              </a:rPr>
              <a:t>البرهان البنيه</a:t>
            </a:r>
            <a:endParaRPr lang="en-US" altLang="ar-SA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5933" name="Rectangle 29">
            <a:extLst>
              <a:ext uri="{FF2B5EF4-FFF2-40B4-BE49-F238E27FC236}">
                <a16:creationId xmlns:a16="http://schemas.microsoft.com/office/drawing/2014/main" id="{5A8363D6-0FCE-4AB1-A25E-219FFBC4E1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3125788"/>
            <a:ext cx="2159000" cy="611187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50000">
                <a:srgbClr val="FFFFFF"/>
              </a:gs>
              <a:gs pos="100000">
                <a:srgbClr val="FF99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 sz="2000">
                <a:solidFill>
                  <a:srgbClr val="000000"/>
                </a:solidFill>
                <a:latin typeface="Times New Roman" panose="02020603050405020304" pitchFamily="18" charset="0"/>
              </a:rPr>
              <a:t>الاتفاق ، الاختلاف </a:t>
            </a:r>
          </a:p>
          <a:p>
            <a:pPr algn="ctr" eaLnBrk="1" hangingPunct="1"/>
            <a:r>
              <a:rPr lang="ar-SA" altLang="ar-SA" sz="2000">
                <a:solidFill>
                  <a:srgbClr val="000000"/>
                </a:solidFill>
                <a:latin typeface="Times New Roman" panose="02020603050405020304" pitchFamily="18" charset="0"/>
              </a:rPr>
              <a:t>وانعدام العلاقة</a:t>
            </a:r>
            <a:endParaRPr lang="en-US" altLang="ar-SA" sz="2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5934" name="Rectangle 30">
            <a:extLst>
              <a:ext uri="{FF2B5EF4-FFF2-40B4-BE49-F238E27FC236}">
                <a16:creationId xmlns:a16="http://schemas.microsoft.com/office/drawing/2014/main" id="{6429BDC1-13E6-4901-B68A-F2F3E6DB19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3735388"/>
            <a:ext cx="2159000" cy="611187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50000">
                <a:srgbClr val="FFFFFF"/>
              </a:gs>
              <a:gs pos="100000">
                <a:srgbClr val="FF99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>
                <a:solidFill>
                  <a:srgbClr val="000000"/>
                </a:solidFill>
                <a:latin typeface="Times New Roman" panose="02020603050405020304" pitchFamily="18" charset="0"/>
              </a:rPr>
              <a:t>أن تكون على حق(1)</a:t>
            </a:r>
            <a:endParaRPr lang="en-US" altLang="ar-SA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5935" name="Rectangle 31">
            <a:extLst>
              <a:ext uri="{FF2B5EF4-FFF2-40B4-BE49-F238E27FC236}">
                <a16:creationId xmlns:a16="http://schemas.microsoft.com/office/drawing/2014/main" id="{C68B0031-8B3A-4ABD-810B-9EFDB127F0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4344988"/>
            <a:ext cx="2159000" cy="611187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50000">
                <a:srgbClr val="FFFFFF"/>
              </a:gs>
              <a:gs pos="100000">
                <a:srgbClr val="FF99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>
                <a:solidFill>
                  <a:srgbClr val="000000"/>
                </a:solidFill>
                <a:latin typeface="Times New Roman" panose="02020603050405020304" pitchFamily="18" charset="0"/>
              </a:rPr>
              <a:t>أن تكون على حق(2)</a:t>
            </a:r>
            <a:endParaRPr lang="en-US" altLang="ar-SA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5936" name="Rectangle 32">
            <a:extLst>
              <a:ext uri="{FF2B5EF4-FFF2-40B4-BE49-F238E27FC236}">
                <a16:creationId xmlns:a16="http://schemas.microsoft.com/office/drawing/2014/main" id="{95D3FE09-004B-4988-9972-97E71AFD57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4954588"/>
            <a:ext cx="2159000" cy="611187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50000">
                <a:srgbClr val="FFFFFF"/>
              </a:gs>
              <a:gs pos="100000">
                <a:srgbClr val="FF99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>
                <a:solidFill>
                  <a:srgbClr val="000000"/>
                </a:solidFill>
                <a:latin typeface="Times New Roman" panose="02020603050405020304" pitchFamily="18" charset="0"/>
              </a:rPr>
              <a:t>أن تكون على خطأ(1)</a:t>
            </a:r>
            <a:endParaRPr lang="en-US" altLang="ar-SA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5937" name="Rectangle 33">
            <a:extLst>
              <a:ext uri="{FF2B5EF4-FFF2-40B4-BE49-F238E27FC236}">
                <a16:creationId xmlns:a16="http://schemas.microsoft.com/office/drawing/2014/main" id="{CA592069-6905-4677-B0CB-E5FF0415C8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5564188"/>
            <a:ext cx="2159000" cy="611187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50000">
                <a:srgbClr val="FFFFFF"/>
              </a:gs>
              <a:gs pos="100000">
                <a:srgbClr val="FF99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>
                <a:solidFill>
                  <a:srgbClr val="000000"/>
                </a:solidFill>
                <a:latin typeface="Times New Roman" panose="02020603050405020304" pitchFamily="18" charset="0"/>
              </a:rPr>
              <a:t>أن تكون على خطأ(2)</a:t>
            </a:r>
            <a:endParaRPr lang="en-US" altLang="ar-SA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5938" name="Rectangle 34">
            <a:extLst>
              <a:ext uri="{FF2B5EF4-FFF2-40B4-BE49-F238E27FC236}">
                <a16:creationId xmlns:a16="http://schemas.microsoft.com/office/drawing/2014/main" id="{DFC55F0B-3C02-4F42-A900-93D4C1CE46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6173788"/>
            <a:ext cx="2159000" cy="611187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50000">
                <a:srgbClr val="FFFFFF"/>
              </a:gs>
              <a:gs pos="100000">
                <a:srgbClr val="FF99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>
                <a:solidFill>
                  <a:srgbClr val="000000"/>
                </a:solidFill>
                <a:latin typeface="Times New Roman" panose="02020603050405020304" pitchFamily="18" charset="0"/>
              </a:rPr>
              <a:t>المحصلة النهائية</a:t>
            </a:r>
            <a:endParaRPr lang="en-US" altLang="ar-SA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5939" name="Rectangle 35">
            <a:extLst>
              <a:ext uri="{FF2B5EF4-FFF2-40B4-BE49-F238E27FC236}">
                <a16:creationId xmlns:a16="http://schemas.microsoft.com/office/drawing/2014/main" id="{81AE0FB4-B611-4A10-A016-DDEB78ECC7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6400" y="671513"/>
            <a:ext cx="2159000" cy="611187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ar-SA">
                <a:solidFill>
                  <a:srgbClr val="000000"/>
                </a:solidFill>
                <a:latin typeface="Times New Roman" pitchFamily="18" charset="0"/>
              </a:rPr>
              <a:t>الدرس  الأول </a:t>
            </a: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35940" name="Rectangle 36">
            <a:extLst>
              <a:ext uri="{FF2B5EF4-FFF2-40B4-BE49-F238E27FC236}">
                <a16:creationId xmlns:a16="http://schemas.microsoft.com/office/drawing/2014/main" id="{1F96AA8B-9261-4707-B25E-682B3695CF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6400" y="1281113"/>
            <a:ext cx="2159000" cy="611187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ar-SA">
                <a:solidFill>
                  <a:srgbClr val="000000"/>
                </a:solidFill>
                <a:latin typeface="Times New Roman" pitchFamily="18" charset="0"/>
              </a:rPr>
              <a:t>الدرس الثاني </a:t>
            </a: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35941" name="Rectangle 37">
            <a:extLst>
              <a:ext uri="{FF2B5EF4-FFF2-40B4-BE49-F238E27FC236}">
                <a16:creationId xmlns:a16="http://schemas.microsoft.com/office/drawing/2014/main" id="{1D3797DD-7142-42AE-9F1A-235F7DAD6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6400" y="1890713"/>
            <a:ext cx="2159000" cy="611187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ar-SA">
                <a:solidFill>
                  <a:srgbClr val="000000"/>
                </a:solidFill>
                <a:latin typeface="Times New Roman" pitchFamily="18" charset="0"/>
              </a:rPr>
              <a:t>الدرس الثالث </a:t>
            </a: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35942" name="Rectangle 38">
            <a:extLst>
              <a:ext uri="{FF2B5EF4-FFF2-40B4-BE49-F238E27FC236}">
                <a16:creationId xmlns:a16="http://schemas.microsoft.com/office/drawing/2014/main" id="{4E8666A8-5C97-4055-87C3-3277546132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6400" y="2500313"/>
            <a:ext cx="2159000" cy="611187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ar-SA">
                <a:solidFill>
                  <a:srgbClr val="000000"/>
                </a:solidFill>
                <a:latin typeface="Times New Roman" pitchFamily="18" charset="0"/>
              </a:rPr>
              <a:t>الدرس الرابع</a:t>
            </a: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35943" name="Rectangle 39">
            <a:extLst>
              <a:ext uri="{FF2B5EF4-FFF2-40B4-BE49-F238E27FC236}">
                <a16:creationId xmlns:a16="http://schemas.microsoft.com/office/drawing/2014/main" id="{6E1604F3-C6FD-490E-98AC-1486035371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6400" y="3109913"/>
            <a:ext cx="2159000" cy="611187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ar-SA">
                <a:solidFill>
                  <a:srgbClr val="000000"/>
                </a:solidFill>
                <a:latin typeface="Times New Roman" pitchFamily="18" charset="0"/>
              </a:rPr>
              <a:t>الدرس الخامس </a:t>
            </a: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35944" name="Rectangle 40">
            <a:extLst>
              <a:ext uri="{FF2B5EF4-FFF2-40B4-BE49-F238E27FC236}">
                <a16:creationId xmlns:a16="http://schemas.microsoft.com/office/drawing/2014/main" id="{0AEF93B6-C0D2-4648-AA99-D8749D78F7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6400" y="3719513"/>
            <a:ext cx="2159000" cy="611187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ar-SA">
                <a:solidFill>
                  <a:srgbClr val="000000"/>
                </a:solidFill>
                <a:latin typeface="Times New Roman" pitchFamily="18" charset="0"/>
              </a:rPr>
              <a:t>الدرس السادس</a:t>
            </a: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35945" name="Rectangle 41">
            <a:extLst>
              <a:ext uri="{FF2B5EF4-FFF2-40B4-BE49-F238E27FC236}">
                <a16:creationId xmlns:a16="http://schemas.microsoft.com/office/drawing/2014/main" id="{6504575C-6E65-478F-8BF0-E430163AC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6400" y="4329113"/>
            <a:ext cx="2159000" cy="611187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ar-SA">
                <a:solidFill>
                  <a:srgbClr val="000000"/>
                </a:solidFill>
                <a:latin typeface="Times New Roman" pitchFamily="18" charset="0"/>
              </a:rPr>
              <a:t>الدرس السابع</a:t>
            </a: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35946" name="Rectangle 42">
            <a:extLst>
              <a:ext uri="{FF2B5EF4-FFF2-40B4-BE49-F238E27FC236}">
                <a16:creationId xmlns:a16="http://schemas.microsoft.com/office/drawing/2014/main" id="{12E22EB4-37EB-493E-9873-3E12B2D548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6400" y="4938713"/>
            <a:ext cx="2159000" cy="611187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ar-SA">
                <a:solidFill>
                  <a:srgbClr val="000000"/>
                </a:solidFill>
                <a:latin typeface="Times New Roman" pitchFamily="18" charset="0"/>
              </a:rPr>
              <a:t>الدرس الثامن</a:t>
            </a: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35947" name="Rectangle 43">
            <a:extLst>
              <a:ext uri="{FF2B5EF4-FFF2-40B4-BE49-F238E27FC236}">
                <a16:creationId xmlns:a16="http://schemas.microsoft.com/office/drawing/2014/main" id="{B34A7F4A-BC6D-4DFB-972E-24ED02660E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6400" y="5548313"/>
            <a:ext cx="2159000" cy="611187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ar-SA">
                <a:solidFill>
                  <a:srgbClr val="000000"/>
                </a:solidFill>
                <a:latin typeface="Times New Roman" pitchFamily="18" charset="0"/>
              </a:rPr>
              <a:t>الدرس التاسع</a:t>
            </a: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35948" name="Rectangle 44">
            <a:extLst>
              <a:ext uri="{FF2B5EF4-FFF2-40B4-BE49-F238E27FC236}">
                <a16:creationId xmlns:a16="http://schemas.microsoft.com/office/drawing/2014/main" id="{5DA279C3-345E-4937-B3D1-AF8ABE8C5A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6400" y="6157913"/>
            <a:ext cx="2159000" cy="611187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ar-JO">
                <a:solidFill>
                  <a:srgbClr val="000000"/>
                </a:solidFill>
                <a:latin typeface="Times New Roman" pitchFamily="18" charset="0"/>
              </a:rPr>
              <a:t>    </a:t>
            </a:r>
            <a:r>
              <a:rPr lang="ar-SA">
                <a:solidFill>
                  <a:srgbClr val="000000"/>
                </a:solidFill>
                <a:latin typeface="Times New Roman" pitchFamily="18" charset="0"/>
              </a:rPr>
              <a:t>الدرس العاشر</a:t>
            </a:r>
            <a:r>
              <a:rPr lang="ar-JO">
                <a:solidFill>
                  <a:srgbClr val="000000"/>
                </a:solidFill>
                <a:latin typeface="Times New Roman" pitchFamily="18" charset="0"/>
              </a:rPr>
              <a:t>    </a:t>
            </a: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2" name="Group 45">
            <a:extLst>
              <a:ext uri="{FF2B5EF4-FFF2-40B4-BE49-F238E27FC236}">
                <a16:creationId xmlns:a16="http://schemas.microsoft.com/office/drawing/2014/main" id="{964917BF-418E-461A-946D-030030756767}"/>
              </a:ext>
            </a:extLst>
          </p:cNvPr>
          <p:cNvGrpSpPr>
            <a:grpSpLocks/>
          </p:cNvGrpSpPr>
          <p:nvPr/>
        </p:nvGrpSpPr>
        <p:grpSpPr bwMode="auto">
          <a:xfrm>
            <a:off x="6705600" y="-381000"/>
            <a:ext cx="2209800" cy="1447800"/>
            <a:chOff x="4320" y="-240"/>
            <a:chExt cx="1392" cy="912"/>
          </a:xfrm>
        </p:grpSpPr>
        <p:sp>
          <p:nvSpPr>
            <p:cNvPr id="635950" name="Rectangle 46">
              <a:extLst>
                <a:ext uri="{FF2B5EF4-FFF2-40B4-BE49-F238E27FC236}">
                  <a16:creationId xmlns:a16="http://schemas.microsoft.com/office/drawing/2014/main" id="{2FEE8F52-B6A9-4E7A-83D5-F99A7BC0EF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2" y="38"/>
              <a:ext cx="1360" cy="385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50000">
                  <a:schemeClr val="bg1"/>
                </a:gs>
                <a:gs pos="100000">
                  <a:schemeClr val="accent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>
                <a:defRPr/>
              </a:pPr>
              <a:endParaRPr lang="en-US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5345" name="Text Box 47">
              <a:extLst>
                <a:ext uri="{FF2B5EF4-FFF2-40B4-BE49-F238E27FC236}">
                  <a16:creationId xmlns:a16="http://schemas.microsoft.com/office/drawing/2014/main" id="{9E72CBDA-F420-42F4-9E6E-9C198E921B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1259082">
              <a:off x="4320" y="48"/>
              <a:ext cx="76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>
                <a:spcBef>
                  <a:spcPct val="50000"/>
                </a:spcBef>
              </a:pPr>
              <a:r>
                <a:rPr lang="ar-SA" altLang="ar-SA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الأجزاء</a:t>
              </a:r>
              <a:endParaRPr lang="en-US" altLang="ar-SA" sz="20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5346" name="Text Box 48">
              <a:extLst>
                <a:ext uri="{FF2B5EF4-FFF2-40B4-BE49-F238E27FC236}">
                  <a16:creationId xmlns:a16="http://schemas.microsoft.com/office/drawing/2014/main" id="{ACD545CC-1DFC-4242-B729-924B32F62A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1774351">
              <a:off x="5065" y="137"/>
              <a:ext cx="57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>
                <a:spcBef>
                  <a:spcPct val="50000"/>
                </a:spcBef>
              </a:pPr>
              <a:r>
                <a:rPr lang="ar-SA" altLang="ar-SA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الدرس</a:t>
              </a:r>
              <a:endParaRPr lang="en-US" altLang="ar-SA" sz="20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5347" name="Line 49">
              <a:extLst>
                <a:ext uri="{FF2B5EF4-FFF2-40B4-BE49-F238E27FC236}">
                  <a16:creationId xmlns:a16="http://schemas.microsoft.com/office/drawing/2014/main" id="{D93CB3BB-D03C-433B-A136-F9960B83D07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92081" flipH="1">
              <a:off x="4498" y="-240"/>
              <a:ext cx="960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SA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5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35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35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35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35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35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35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35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35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35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35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35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35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35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35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35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35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35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35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35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35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35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35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35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359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35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359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6359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6359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6359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635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635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635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635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635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635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6359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6359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635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635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635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635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6359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635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635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635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6359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635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6359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635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635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635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635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635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635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635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635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635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6359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6359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 nodeType="clickPar">
                      <p:stCondLst>
                        <p:cond delay="indefinite"/>
                      </p:stCondLst>
                      <p:childTnLst>
                        <p:par>
                          <p:cTn id="1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6359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6359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6359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6359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6359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6359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6359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6359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7" dur="500" fill="hold"/>
                                        <p:tgtEl>
                                          <p:spTgt spid="6359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6359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3" dur="500" fill="hold"/>
                                        <p:tgtEl>
                                          <p:spTgt spid="6359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6359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 nodeType="clickPar">
                      <p:stCondLst>
                        <p:cond delay="indefinite"/>
                      </p:stCondLst>
                      <p:childTnLst>
                        <p:par>
                          <p:cTn id="2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9" dur="500" fill="hold"/>
                                        <p:tgtEl>
                                          <p:spTgt spid="6359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635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 nodeType="clickPar">
                      <p:stCondLst>
                        <p:cond delay="indefinite"/>
                      </p:stCondLst>
                      <p:childTnLst>
                        <p:par>
                          <p:cTn id="2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5" dur="500" fill="hold"/>
                                        <p:tgtEl>
                                          <p:spTgt spid="6359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6" dur="500" fill="hold"/>
                                        <p:tgtEl>
                                          <p:spTgt spid="635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 nodeType="clickPar">
                      <p:stCondLst>
                        <p:cond delay="indefinite"/>
                      </p:stCondLst>
                      <p:childTnLst>
                        <p:par>
                          <p:cTn id="2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1" dur="500" fill="hold"/>
                                        <p:tgtEl>
                                          <p:spTgt spid="6359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2" dur="500" fill="hold"/>
                                        <p:tgtEl>
                                          <p:spTgt spid="6359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 nodeType="clickPar">
                      <p:stCondLst>
                        <p:cond delay="indefinite"/>
                      </p:stCondLst>
                      <p:childTnLst>
                        <p:par>
                          <p:cTn id="2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7" dur="500" fill="hold"/>
                                        <p:tgtEl>
                                          <p:spTgt spid="6359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8" dur="500" fill="hold"/>
                                        <p:tgtEl>
                                          <p:spTgt spid="6359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 nodeType="clickPar">
                      <p:stCondLst>
                        <p:cond delay="indefinite"/>
                      </p:stCondLst>
                      <p:childTnLst>
                        <p:par>
                          <p:cTn id="2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3" dur="500" fill="hold"/>
                                        <p:tgtEl>
                                          <p:spTgt spid="6359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4" dur="500" fill="hold"/>
                                        <p:tgtEl>
                                          <p:spTgt spid="6359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 nodeType="clickPar">
                      <p:stCondLst>
                        <p:cond delay="indefinite"/>
                      </p:stCondLst>
                      <p:childTnLst>
                        <p:par>
                          <p:cTn id="2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9" dur="500" fill="hold"/>
                                        <p:tgtEl>
                                          <p:spTgt spid="6359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0" dur="500" fill="hold"/>
                                        <p:tgtEl>
                                          <p:spTgt spid="6359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 nodeType="clickPar">
                      <p:stCondLst>
                        <p:cond delay="indefinite"/>
                      </p:stCondLst>
                      <p:childTnLst>
                        <p:par>
                          <p:cTn id="2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5" dur="500" fill="hold"/>
                                        <p:tgtEl>
                                          <p:spTgt spid="635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6" dur="500" fill="hold"/>
                                        <p:tgtEl>
                                          <p:spTgt spid="635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906" grpId="0" animBg="1" autoUpdateAnimBg="0"/>
      <p:bldP spid="635907" grpId="0" animBg="1" autoUpdateAnimBg="0"/>
      <p:bldP spid="635908" grpId="0" animBg="1" autoUpdateAnimBg="0"/>
      <p:bldP spid="635909" grpId="0" animBg="1" autoUpdateAnimBg="0"/>
      <p:bldP spid="635910" grpId="0" animBg="1" autoUpdateAnimBg="0"/>
      <p:bldP spid="635911" grpId="0" animBg="1" autoUpdateAnimBg="0"/>
      <p:bldP spid="635912" grpId="0" animBg="1" autoUpdateAnimBg="0"/>
      <p:bldP spid="635913" grpId="0" animBg="1" autoUpdateAnimBg="0"/>
      <p:bldP spid="635914" grpId="0" animBg="1" autoUpdateAnimBg="0"/>
      <p:bldP spid="635915" grpId="0" animBg="1" autoUpdateAnimBg="0"/>
      <p:bldP spid="635916" grpId="0" animBg="1" autoUpdateAnimBg="0"/>
      <p:bldP spid="635917" grpId="0" animBg="1" autoUpdateAnimBg="0"/>
      <p:bldP spid="635918" grpId="0" animBg="1" autoUpdateAnimBg="0"/>
      <p:bldP spid="635919" grpId="0" animBg="1" autoUpdateAnimBg="0"/>
      <p:bldP spid="635920" grpId="0" animBg="1" autoUpdateAnimBg="0"/>
      <p:bldP spid="635921" grpId="0" animBg="1" autoUpdateAnimBg="0"/>
      <p:bldP spid="635922" grpId="0" animBg="1" autoUpdateAnimBg="0"/>
      <p:bldP spid="635923" grpId="0" animBg="1" autoUpdateAnimBg="0"/>
      <p:bldP spid="635924" grpId="0" animBg="1" autoUpdateAnimBg="0"/>
      <p:bldP spid="635925" grpId="0" animBg="1" autoUpdateAnimBg="0"/>
      <p:bldP spid="635926" grpId="0" animBg="1" autoUpdateAnimBg="0"/>
      <p:bldP spid="635927" grpId="0" animBg="1" autoUpdateAnimBg="0"/>
      <p:bldP spid="635928" grpId="0" animBg="1" autoUpdateAnimBg="0"/>
      <p:bldP spid="635929" grpId="0" animBg="1" autoUpdateAnimBg="0"/>
      <p:bldP spid="635930" grpId="0" animBg="1" autoUpdateAnimBg="0"/>
      <p:bldP spid="635931" grpId="0" animBg="1" autoUpdateAnimBg="0"/>
      <p:bldP spid="635932" grpId="0" animBg="1" autoUpdateAnimBg="0"/>
      <p:bldP spid="635933" grpId="0" animBg="1" autoUpdateAnimBg="0"/>
      <p:bldP spid="635934" grpId="0" animBg="1" autoUpdateAnimBg="0"/>
      <p:bldP spid="635935" grpId="0" animBg="1" autoUpdateAnimBg="0"/>
      <p:bldP spid="635936" grpId="0" animBg="1" autoUpdateAnimBg="0"/>
      <p:bldP spid="635937" grpId="0" animBg="1" autoUpdateAnimBg="0"/>
      <p:bldP spid="635938" grpId="0" animBg="1" autoUpdateAnimBg="0"/>
      <p:bldP spid="635939" grpId="0" animBg="1" autoUpdateAnimBg="0"/>
      <p:bldP spid="635940" grpId="0" animBg="1" autoUpdateAnimBg="0"/>
      <p:bldP spid="635941" grpId="0" animBg="1" autoUpdateAnimBg="0"/>
      <p:bldP spid="635942" grpId="0" animBg="1" autoUpdateAnimBg="0"/>
      <p:bldP spid="635943" grpId="0" animBg="1" autoUpdateAnimBg="0"/>
      <p:bldP spid="635944" grpId="0" animBg="1" autoUpdateAnimBg="0"/>
      <p:bldP spid="635945" grpId="0" animBg="1" autoUpdateAnimBg="0"/>
      <p:bldP spid="635946" grpId="0" animBg="1" autoUpdateAnimBg="0"/>
      <p:bldP spid="635947" grpId="0" animBg="1" autoUpdateAnimBg="0"/>
      <p:bldP spid="635948" grpId="0" animBg="1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عنصر نائب للتذييل 2">
            <a:extLst>
              <a:ext uri="{FF2B5EF4-FFF2-40B4-BE49-F238E27FC236}">
                <a16:creationId xmlns:a16="http://schemas.microsoft.com/office/drawing/2014/main" id="{1348227F-978B-41D4-9FE3-AFE1546EB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56323" name="عنصر نائب لرقم الشريحة 3">
            <a:extLst>
              <a:ext uri="{FF2B5EF4-FFF2-40B4-BE49-F238E27FC236}">
                <a16:creationId xmlns:a16="http://schemas.microsoft.com/office/drawing/2014/main" id="{E9CB7888-9213-4AE1-8150-D71865E2B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F3074CF-A10A-4311-A75D-8DFFEFF6FBD7}" type="slidenum">
              <a:rPr lang="ar-SA" altLang="ar-SA" sz="1400" b="0"/>
              <a:pPr eaLnBrk="1" hangingPunct="1"/>
              <a:t>43</a:t>
            </a:fld>
            <a:endParaRPr lang="en-US" altLang="ar-SA" sz="1400" b="0"/>
          </a:p>
        </p:txBody>
      </p:sp>
      <p:sp>
        <p:nvSpPr>
          <p:cNvPr id="662530" name="Rectangle 2">
            <a:extLst>
              <a:ext uri="{FF2B5EF4-FFF2-40B4-BE49-F238E27FC236}">
                <a16:creationId xmlns:a16="http://schemas.microsoft.com/office/drawing/2014/main" id="{6D032DFC-CE57-4DBA-8225-84B281DC9B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60325"/>
            <a:ext cx="2159000" cy="611188"/>
          </a:xfrm>
          <a:prstGeom prst="rect">
            <a:avLst/>
          </a:prstGeom>
          <a:gradFill rotWithShape="0">
            <a:gsLst>
              <a:gs pos="0">
                <a:srgbClr val="FF66FF"/>
              </a:gs>
              <a:gs pos="50000">
                <a:srgbClr val="FFFFFF"/>
              </a:gs>
              <a:gs pos="100000">
                <a:srgbClr val="FF66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 sz="2000">
                <a:solidFill>
                  <a:srgbClr val="000000"/>
                </a:solidFill>
                <a:latin typeface="Times New Roman" panose="02020603050405020304" pitchFamily="18" charset="0"/>
              </a:rPr>
              <a:t>كورت 4</a:t>
            </a:r>
          </a:p>
          <a:p>
            <a:pPr algn="ctr" eaLnBrk="1" hangingPunct="1"/>
            <a:r>
              <a:rPr lang="ar-SA" altLang="ar-SA" sz="2000">
                <a:solidFill>
                  <a:srgbClr val="000000"/>
                </a:solidFill>
                <a:latin typeface="Times New Roman" panose="02020603050405020304" pitchFamily="18" charset="0"/>
              </a:rPr>
              <a:t>الإبــــــــــــــداع</a:t>
            </a:r>
            <a:endParaRPr lang="en-US" altLang="ar-SA" sz="2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2531" name="Rectangle 3">
            <a:extLst>
              <a:ext uri="{FF2B5EF4-FFF2-40B4-BE49-F238E27FC236}">
                <a16:creationId xmlns:a16="http://schemas.microsoft.com/office/drawing/2014/main" id="{AB61AE37-9859-4215-9505-F20F3A6FE7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6400" y="671513"/>
            <a:ext cx="2159000" cy="611187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ar-SA">
                <a:solidFill>
                  <a:srgbClr val="000000"/>
                </a:solidFill>
                <a:latin typeface="Times New Roman" pitchFamily="18" charset="0"/>
              </a:rPr>
              <a:t>الدرس  الأول</a:t>
            </a:r>
            <a:r>
              <a:rPr lang="ar-SA" b="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b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62532" name="Rectangle 4">
            <a:extLst>
              <a:ext uri="{FF2B5EF4-FFF2-40B4-BE49-F238E27FC236}">
                <a16:creationId xmlns:a16="http://schemas.microsoft.com/office/drawing/2014/main" id="{45AAF94E-F6D2-4CFD-963C-E38DC7F8DC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671513"/>
            <a:ext cx="2159000" cy="611187"/>
          </a:xfrm>
          <a:prstGeom prst="rect">
            <a:avLst/>
          </a:prstGeom>
          <a:gradFill rotWithShape="0">
            <a:gsLst>
              <a:gs pos="0">
                <a:srgbClr val="FF66FF"/>
              </a:gs>
              <a:gs pos="50000">
                <a:srgbClr val="FFFFFF"/>
              </a:gs>
              <a:gs pos="100000">
                <a:srgbClr val="FF66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>
                <a:solidFill>
                  <a:srgbClr val="000000"/>
                </a:solidFill>
                <a:latin typeface="Times New Roman" panose="02020603050405020304" pitchFamily="18" charset="0"/>
              </a:rPr>
              <a:t>نعم ، لا</a:t>
            </a:r>
            <a:r>
              <a:rPr lang="ar-JO" altLang="ar-SA">
                <a:solidFill>
                  <a:srgbClr val="000000"/>
                </a:solidFill>
                <a:latin typeface="Times New Roman" panose="02020603050405020304" pitchFamily="18" charset="0"/>
              </a:rPr>
              <a:t>، إبداعي</a:t>
            </a:r>
            <a:r>
              <a:rPr lang="ar-SA" altLang="ar-SA" b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US" altLang="ar-SA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2533" name="Rectangle 5">
            <a:extLst>
              <a:ext uri="{FF2B5EF4-FFF2-40B4-BE49-F238E27FC236}">
                <a16:creationId xmlns:a16="http://schemas.microsoft.com/office/drawing/2014/main" id="{AE7FEA20-4B2C-4A05-81A0-F92446DED7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6400" y="1281113"/>
            <a:ext cx="2159000" cy="611187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ar-SA">
                <a:solidFill>
                  <a:srgbClr val="000000"/>
                </a:solidFill>
                <a:latin typeface="Times New Roman" pitchFamily="18" charset="0"/>
              </a:rPr>
              <a:t>الدرس الثاني</a:t>
            </a:r>
            <a:r>
              <a:rPr lang="ar-SA" b="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b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62534" name="Rectangle 6">
            <a:extLst>
              <a:ext uri="{FF2B5EF4-FFF2-40B4-BE49-F238E27FC236}">
                <a16:creationId xmlns:a16="http://schemas.microsoft.com/office/drawing/2014/main" id="{6475A7E4-DDB1-44A1-8539-B4A17EF509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1281113"/>
            <a:ext cx="2159000" cy="611187"/>
          </a:xfrm>
          <a:prstGeom prst="rect">
            <a:avLst/>
          </a:prstGeom>
          <a:gradFill rotWithShape="0">
            <a:gsLst>
              <a:gs pos="0">
                <a:srgbClr val="FF66FF"/>
              </a:gs>
              <a:gs pos="50000">
                <a:srgbClr val="FFFFFF"/>
              </a:gs>
              <a:gs pos="100000">
                <a:srgbClr val="FF66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JO" altLang="ar-SA">
                <a:solidFill>
                  <a:srgbClr val="000000"/>
                </a:solidFill>
                <a:latin typeface="Times New Roman" panose="02020603050405020304" pitchFamily="18" charset="0"/>
              </a:rPr>
              <a:t>الحجر المتدحرج</a:t>
            </a:r>
            <a:endParaRPr lang="en-US" altLang="ar-SA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2535" name="Rectangle 7">
            <a:extLst>
              <a:ext uri="{FF2B5EF4-FFF2-40B4-BE49-F238E27FC236}">
                <a16:creationId xmlns:a16="http://schemas.microsoft.com/office/drawing/2014/main" id="{728E5AA6-CC64-4846-AD88-AEA050DB22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6400" y="1890713"/>
            <a:ext cx="2159000" cy="611187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ar-SA">
                <a:solidFill>
                  <a:srgbClr val="000000"/>
                </a:solidFill>
                <a:latin typeface="Times New Roman" pitchFamily="18" charset="0"/>
              </a:rPr>
              <a:t>الدرس الثالث </a:t>
            </a: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62536" name="Rectangle 8">
            <a:extLst>
              <a:ext uri="{FF2B5EF4-FFF2-40B4-BE49-F238E27FC236}">
                <a16:creationId xmlns:a16="http://schemas.microsoft.com/office/drawing/2014/main" id="{71CC232B-121E-4B28-835E-32237586C1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6400" y="2500313"/>
            <a:ext cx="2159000" cy="611187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ar-SA">
                <a:solidFill>
                  <a:srgbClr val="000000"/>
                </a:solidFill>
                <a:latin typeface="Times New Roman" pitchFamily="18" charset="0"/>
              </a:rPr>
              <a:t>الدرس الرابع</a:t>
            </a: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62537" name="Rectangle 9">
            <a:extLst>
              <a:ext uri="{FF2B5EF4-FFF2-40B4-BE49-F238E27FC236}">
                <a16:creationId xmlns:a16="http://schemas.microsoft.com/office/drawing/2014/main" id="{2966A81D-4D18-4EFB-B1C7-E9F294F9D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1890713"/>
            <a:ext cx="2159000" cy="611187"/>
          </a:xfrm>
          <a:prstGeom prst="rect">
            <a:avLst/>
          </a:prstGeom>
          <a:gradFill rotWithShape="0">
            <a:gsLst>
              <a:gs pos="0">
                <a:srgbClr val="FF66FF"/>
              </a:gs>
              <a:gs pos="50000">
                <a:srgbClr val="FFFFFF"/>
              </a:gs>
              <a:gs pos="100000">
                <a:srgbClr val="FF66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JO" altLang="ar-SA">
                <a:solidFill>
                  <a:srgbClr val="000000"/>
                </a:solidFill>
                <a:latin typeface="Times New Roman" panose="02020603050405020304" pitchFamily="18" charset="0"/>
              </a:rPr>
              <a:t>مدخلات عشوائية</a:t>
            </a:r>
            <a:endParaRPr lang="en-US" altLang="ar-SA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2538" name="Rectangle 10">
            <a:extLst>
              <a:ext uri="{FF2B5EF4-FFF2-40B4-BE49-F238E27FC236}">
                <a16:creationId xmlns:a16="http://schemas.microsoft.com/office/drawing/2014/main" id="{E7CAD102-297D-4E2B-BFA6-3FB43DC366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500313"/>
            <a:ext cx="2159000" cy="611187"/>
          </a:xfrm>
          <a:prstGeom prst="rect">
            <a:avLst/>
          </a:prstGeom>
          <a:gradFill rotWithShape="0">
            <a:gsLst>
              <a:gs pos="0">
                <a:srgbClr val="FF66FF"/>
              </a:gs>
              <a:gs pos="50000">
                <a:srgbClr val="FFFFFF"/>
              </a:gs>
              <a:gs pos="100000">
                <a:srgbClr val="FF66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>
                <a:solidFill>
                  <a:srgbClr val="000000"/>
                </a:solidFill>
                <a:latin typeface="Times New Roman" panose="02020603050405020304" pitchFamily="18" charset="0"/>
              </a:rPr>
              <a:t>تحدي المفهوم</a:t>
            </a:r>
            <a:r>
              <a:rPr lang="ar-SA" altLang="ar-SA" b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US" altLang="ar-SA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2539" name="Rectangle 11">
            <a:extLst>
              <a:ext uri="{FF2B5EF4-FFF2-40B4-BE49-F238E27FC236}">
                <a16:creationId xmlns:a16="http://schemas.microsoft.com/office/drawing/2014/main" id="{A09738DC-F2B2-4B77-BD4C-16E5BE080E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6400" y="3109913"/>
            <a:ext cx="2159000" cy="611187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ar-SA">
                <a:solidFill>
                  <a:srgbClr val="000000"/>
                </a:solidFill>
                <a:latin typeface="Times New Roman" pitchFamily="18" charset="0"/>
              </a:rPr>
              <a:t>الدرس الخامس</a:t>
            </a:r>
            <a:r>
              <a:rPr lang="ar-SA" b="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b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62540" name="Rectangle 12">
            <a:extLst>
              <a:ext uri="{FF2B5EF4-FFF2-40B4-BE49-F238E27FC236}">
                <a16:creationId xmlns:a16="http://schemas.microsoft.com/office/drawing/2014/main" id="{73E5D41B-D86D-4FF1-BDB2-B8E4846EDF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109913"/>
            <a:ext cx="2159000" cy="611187"/>
          </a:xfrm>
          <a:prstGeom prst="rect">
            <a:avLst/>
          </a:prstGeom>
          <a:gradFill rotWithShape="0">
            <a:gsLst>
              <a:gs pos="0">
                <a:srgbClr val="FF66FF"/>
              </a:gs>
              <a:gs pos="50000">
                <a:srgbClr val="FFFFFF"/>
              </a:gs>
              <a:gs pos="100000">
                <a:srgbClr val="FF66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>
                <a:solidFill>
                  <a:srgbClr val="000000"/>
                </a:solidFill>
                <a:latin typeface="Times New Roman" panose="02020603050405020304" pitchFamily="18" charset="0"/>
              </a:rPr>
              <a:t>فكرة رئيسية</a:t>
            </a:r>
            <a:endParaRPr lang="en-US" altLang="ar-SA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2541" name="Rectangle 13">
            <a:extLst>
              <a:ext uri="{FF2B5EF4-FFF2-40B4-BE49-F238E27FC236}">
                <a16:creationId xmlns:a16="http://schemas.microsoft.com/office/drawing/2014/main" id="{B43D22E1-EEBD-407E-A4BE-436AC69578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6400" y="3719513"/>
            <a:ext cx="2159000" cy="611187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ar-SA">
                <a:solidFill>
                  <a:srgbClr val="000000"/>
                </a:solidFill>
                <a:latin typeface="Times New Roman" pitchFamily="18" charset="0"/>
              </a:rPr>
              <a:t>الدرس السادس</a:t>
            </a: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62542" name="Rectangle 14">
            <a:extLst>
              <a:ext uri="{FF2B5EF4-FFF2-40B4-BE49-F238E27FC236}">
                <a16:creationId xmlns:a16="http://schemas.microsoft.com/office/drawing/2014/main" id="{161AEDE6-B546-40FC-823C-395FB8F59D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719513"/>
            <a:ext cx="2159000" cy="611187"/>
          </a:xfrm>
          <a:prstGeom prst="rect">
            <a:avLst/>
          </a:prstGeom>
          <a:gradFill rotWithShape="0">
            <a:gsLst>
              <a:gs pos="0">
                <a:srgbClr val="FF66FF"/>
              </a:gs>
              <a:gs pos="50000">
                <a:srgbClr val="FFFFFF"/>
              </a:gs>
              <a:gs pos="100000">
                <a:srgbClr val="FF66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>
                <a:solidFill>
                  <a:srgbClr val="000000"/>
                </a:solidFill>
                <a:latin typeface="Times New Roman" panose="02020603050405020304" pitchFamily="18" charset="0"/>
              </a:rPr>
              <a:t>تعريف المشكلة</a:t>
            </a:r>
            <a:r>
              <a:rPr lang="ar-SA" altLang="ar-SA" b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US" altLang="ar-SA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2543" name="Rectangle 15">
            <a:extLst>
              <a:ext uri="{FF2B5EF4-FFF2-40B4-BE49-F238E27FC236}">
                <a16:creationId xmlns:a16="http://schemas.microsoft.com/office/drawing/2014/main" id="{4C7203D8-C73C-4DD4-9477-5027CF8219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6400" y="4329113"/>
            <a:ext cx="2159000" cy="611187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ar-SA">
                <a:solidFill>
                  <a:srgbClr val="000000"/>
                </a:solidFill>
                <a:latin typeface="Times New Roman" pitchFamily="18" charset="0"/>
              </a:rPr>
              <a:t>الدرس السابع</a:t>
            </a: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62544" name="Rectangle 16">
            <a:extLst>
              <a:ext uri="{FF2B5EF4-FFF2-40B4-BE49-F238E27FC236}">
                <a16:creationId xmlns:a16="http://schemas.microsoft.com/office/drawing/2014/main" id="{A6662082-5611-4A0D-8607-7860232934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329113"/>
            <a:ext cx="2159000" cy="611187"/>
          </a:xfrm>
          <a:prstGeom prst="rect">
            <a:avLst/>
          </a:prstGeom>
          <a:gradFill rotWithShape="0">
            <a:gsLst>
              <a:gs pos="0">
                <a:srgbClr val="FF66FF"/>
              </a:gs>
              <a:gs pos="50000">
                <a:srgbClr val="FFFFFF"/>
              </a:gs>
              <a:gs pos="100000">
                <a:srgbClr val="FF66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>
                <a:solidFill>
                  <a:srgbClr val="000000"/>
                </a:solidFill>
                <a:latin typeface="Times New Roman" panose="02020603050405020304" pitchFamily="18" charset="0"/>
              </a:rPr>
              <a:t>إبعاد الاخطاء</a:t>
            </a:r>
            <a:r>
              <a:rPr lang="ar-SA" altLang="ar-SA" b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US" altLang="ar-SA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2545" name="Rectangle 17">
            <a:extLst>
              <a:ext uri="{FF2B5EF4-FFF2-40B4-BE49-F238E27FC236}">
                <a16:creationId xmlns:a16="http://schemas.microsoft.com/office/drawing/2014/main" id="{0DBF1CD6-A67D-428B-897E-F271C378BB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6400" y="4938713"/>
            <a:ext cx="2159000" cy="611187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ar-SA">
                <a:solidFill>
                  <a:srgbClr val="000000"/>
                </a:solidFill>
                <a:latin typeface="Times New Roman" pitchFamily="18" charset="0"/>
              </a:rPr>
              <a:t>الدرس الثامن</a:t>
            </a: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62546" name="Rectangle 18">
            <a:extLst>
              <a:ext uri="{FF2B5EF4-FFF2-40B4-BE49-F238E27FC236}">
                <a16:creationId xmlns:a16="http://schemas.microsoft.com/office/drawing/2014/main" id="{FBBABCEC-A3D0-467E-81C3-1D713779B0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938713"/>
            <a:ext cx="2159000" cy="611187"/>
          </a:xfrm>
          <a:prstGeom prst="rect">
            <a:avLst/>
          </a:prstGeom>
          <a:gradFill rotWithShape="0">
            <a:gsLst>
              <a:gs pos="0">
                <a:srgbClr val="FF66FF"/>
              </a:gs>
              <a:gs pos="50000">
                <a:srgbClr val="FFFFFF"/>
              </a:gs>
              <a:gs pos="100000">
                <a:srgbClr val="FF66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>
                <a:solidFill>
                  <a:srgbClr val="000000"/>
                </a:solidFill>
                <a:latin typeface="Times New Roman" panose="02020603050405020304" pitchFamily="18" charset="0"/>
              </a:rPr>
              <a:t>الربط</a:t>
            </a:r>
            <a:endParaRPr lang="en-US" altLang="ar-SA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2547" name="Rectangle 19">
            <a:extLst>
              <a:ext uri="{FF2B5EF4-FFF2-40B4-BE49-F238E27FC236}">
                <a16:creationId xmlns:a16="http://schemas.microsoft.com/office/drawing/2014/main" id="{D000B184-B91F-4765-8CC5-A0A52439EE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6400" y="5548313"/>
            <a:ext cx="2159000" cy="611187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ar-SA">
                <a:solidFill>
                  <a:srgbClr val="000000"/>
                </a:solidFill>
                <a:latin typeface="Times New Roman" pitchFamily="18" charset="0"/>
              </a:rPr>
              <a:t>الدرس التاسع</a:t>
            </a: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62548" name="Rectangle 20">
            <a:extLst>
              <a:ext uri="{FF2B5EF4-FFF2-40B4-BE49-F238E27FC236}">
                <a16:creationId xmlns:a16="http://schemas.microsoft.com/office/drawing/2014/main" id="{7E065709-8514-4BC5-B208-FF14C79BC1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5548313"/>
            <a:ext cx="2159000" cy="611187"/>
          </a:xfrm>
          <a:prstGeom prst="rect">
            <a:avLst/>
          </a:prstGeom>
          <a:gradFill rotWithShape="0">
            <a:gsLst>
              <a:gs pos="0">
                <a:srgbClr val="FF66FF"/>
              </a:gs>
              <a:gs pos="50000">
                <a:srgbClr val="FFFFFF"/>
              </a:gs>
              <a:gs pos="100000">
                <a:srgbClr val="FF66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>
                <a:solidFill>
                  <a:srgbClr val="000000"/>
                </a:solidFill>
                <a:latin typeface="Times New Roman" panose="02020603050405020304" pitchFamily="18" charset="0"/>
              </a:rPr>
              <a:t>المتطلبات</a:t>
            </a:r>
            <a:endParaRPr lang="en-US" altLang="ar-SA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2549" name="Rectangle 21">
            <a:extLst>
              <a:ext uri="{FF2B5EF4-FFF2-40B4-BE49-F238E27FC236}">
                <a16:creationId xmlns:a16="http://schemas.microsoft.com/office/drawing/2014/main" id="{B22BAC32-3013-4838-910D-D17CB1243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6400" y="6157913"/>
            <a:ext cx="2159000" cy="611187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0">
              <a:defRPr/>
            </a:pPr>
            <a:r>
              <a:rPr lang="ar-SA">
                <a:solidFill>
                  <a:srgbClr val="000000"/>
                </a:solidFill>
                <a:latin typeface="Times New Roman" pitchFamily="18" charset="0"/>
              </a:rPr>
              <a:t>الدرس العاشر</a:t>
            </a: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62550" name="Rectangle 22">
            <a:extLst>
              <a:ext uri="{FF2B5EF4-FFF2-40B4-BE49-F238E27FC236}">
                <a16:creationId xmlns:a16="http://schemas.microsoft.com/office/drawing/2014/main" id="{CD0994FB-3057-4E89-A294-C946F42E2A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6157913"/>
            <a:ext cx="2159000" cy="611187"/>
          </a:xfrm>
          <a:prstGeom prst="rect">
            <a:avLst/>
          </a:prstGeom>
          <a:gradFill rotWithShape="0">
            <a:gsLst>
              <a:gs pos="0">
                <a:srgbClr val="FF66FF"/>
              </a:gs>
              <a:gs pos="50000">
                <a:srgbClr val="FFFFFF"/>
              </a:gs>
              <a:gs pos="100000">
                <a:srgbClr val="FF66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>
                <a:solidFill>
                  <a:srgbClr val="000000"/>
                </a:solidFill>
                <a:latin typeface="Times New Roman" panose="02020603050405020304" pitchFamily="18" charset="0"/>
              </a:rPr>
              <a:t>التقي</a:t>
            </a:r>
            <a:r>
              <a:rPr lang="ar-JO" altLang="ar-SA">
                <a:solidFill>
                  <a:srgbClr val="000000"/>
                </a:solidFill>
                <a:latin typeface="Times New Roman" panose="02020603050405020304" pitchFamily="18" charset="0"/>
              </a:rPr>
              <a:t>ي</a:t>
            </a:r>
            <a:r>
              <a:rPr lang="ar-SA" altLang="ar-SA">
                <a:solidFill>
                  <a:srgbClr val="000000"/>
                </a:solidFill>
                <a:latin typeface="Times New Roman" panose="02020603050405020304" pitchFamily="18" charset="0"/>
              </a:rPr>
              <a:t>م</a:t>
            </a:r>
            <a:endParaRPr lang="en-US" altLang="ar-SA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2551" name="Rectangle 23">
            <a:extLst>
              <a:ext uri="{FF2B5EF4-FFF2-40B4-BE49-F238E27FC236}">
                <a16:creationId xmlns:a16="http://schemas.microsoft.com/office/drawing/2014/main" id="{BDEC29CB-B6BB-4297-9E6B-8E913BFCE1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61913"/>
            <a:ext cx="2159000" cy="611187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50000">
                <a:srgbClr val="FFFFFF"/>
              </a:gs>
              <a:gs pos="100000">
                <a:srgbClr val="FF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 sz="2000">
                <a:solidFill>
                  <a:srgbClr val="000000"/>
                </a:solidFill>
                <a:latin typeface="Times New Roman" panose="02020603050405020304" pitchFamily="18" charset="0"/>
              </a:rPr>
              <a:t>كورت 5</a:t>
            </a:r>
          </a:p>
          <a:p>
            <a:pPr algn="ctr" eaLnBrk="1" hangingPunct="1"/>
            <a:r>
              <a:rPr lang="ar-SA" altLang="ar-SA" sz="2000">
                <a:solidFill>
                  <a:srgbClr val="000000"/>
                </a:solidFill>
                <a:latin typeface="Times New Roman" panose="02020603050405020304" pitchFamily="18" charset="0"/>
              </a:rPr>
              <a:t>المعلومات </a:t>
            </a:r>
            <a:r>
              <a:rPr lang="ar-JO" altLang="ar-SA" sz="2000">
                <a:solidFill>
                  <a:srgbClr val="000000"/>
                </a:solidFill>
                <a:latin typeface="Times New Roman" panose="02020603050405020304" pitchFamily="18" charset="0"/>
              </a:rPr>
              <a:t>والعواطف</a:t>
            </a:r>
            <a:endParaRPr lang="en-US" altLang="ar-SA" sz="2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2552" name="Rectangle 24">
            <a:extLst>
              <a:ext uri="{FF2B5EF4-FFF2-40B4-BE49-F238E27FC236}">
                <a16:creationId xmlns:a16="http://schemas.microsoft.com/office/drawing/2014/main" id="{AE0F90A0-4529-4A5E-AA74-CF13BD0070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673100"/>
            <a:ext cx="2159000" cy="611188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50000">
                <a:schemeClr val="bg1"/>
              </a:gs>
              <a:gs pos="100000">
                <a:srgbClr val="FF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ar-SA">
                <a:solidFill>
                  <a:srgbClr val="000000"/>
                </a:solidFill>
                <a:latin typeface="Times New Roman" pitchFamily="18" charset="0"/>
              </a:rPr>
              <a:t>المعلومات</a:t>
            </a: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62553" name="Rectangle 25">
            <a:extLst>
              <a:ext uri="{FF2B5EF4-FFF2-40B4-BE49-F238E27FC236}">
                <a16:creationId xmlns:a16="http://schemas.microsoft.com/office/drawing/2014/main" id="{FEA5034B-2879-44AE-BA6E-D99B044F77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1282700"/>
            <a:ext cx="2159000" cy="611188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50000">
                <a:schemeClr val="bg1"/>
              </a:gs>
              <a:gs pos="100000">
                <a:srgbClr val="FF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ar-SA">
                <a:solidFill>
                  <a:srgbClr val="000000"/>
                </a:solidFill>
                <a:latin typeface="Times New Roman" pitchFamily="18" charset="0"/>
              </a:rPr>
              <a:t>الاسئلة</a:t>
            </a: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62554" name="Rectangle 26">
            <a:extLst>
              <a:ext uri="{FF2B5EF4-FFF2-40B4-BE49-F238E27FC236}">
                <a16:creationId xmlns:a16="http://schemas.microsoft.com/office/drawing/2014/main" id="{6E943F91-7346-4036-852B-5DD8625CBA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1892300"/>
            <a:ext cx="2159000" cy="611188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50000">
                <a:schemeClr val="bg1"/>
              </a:gs>
              <a:gs pos="100000">
                <a:srgbClr val="FF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ar-SA">
                <a:solidFill>
                  <a:srgbClr val="000000"/>
                </a:solidFill>
                <a:latin typeface="Times New Roman" pitchFamily="18" charset="0"/>
              </a:rPr>
              <a:t>مفاتيح الحل</a:t>
            </a:r>
            <a:r>
              <a:rPr lang="ar-SA" b="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b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62555" name="Rectangle 27">
            <a:extLst>
              <a:ext uri="{FF2B5EF4-FFF2-40B4-BE49-F238E27FC236}">
                <a16:creationId xmlns:a16="http://schemas.microsoft.com/office/drawing/2014/main" id="{1114B5CB-251D-45FA-ABF4-4747A8F2BC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2501900"/>
            <a:ext cx="2159000" cy="611188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50000">
                <a:schemeClr val="bg1"/>
              </a:gs>
              <a:gs pos="100000">
                <a:srgbClr val="FF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ar-SA">
                <a:solidFill>
                  <a:srgbClr val="000000"/>
                </a:solidFill>
                <a:latin typeface="Times New Roman" pitchFamily="18" charset="0"/>
              </a:rPr>
              <a:t>التناقضات</a:t>
            </a:r>
            <a:r>
              <a:rPr lang="ar-SA" b="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b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62556" name="Rectangle 28">
            <a:extLst>
              <a:ext uri="{FF2B5EF4-FFF2-40B4-BE49-F238E27FC236}">
                <a16:creationId xmlns:a16="http://schemas.microsoft.com/office/drawing/2014/main" id="{F6345392-59D6-49B9-AF5D-EF2F297081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3111500"/>
            <a:ext cx="2159000" cy="611188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50000">
                <a:schemeClr val="bg1"/>
              </a:gs>
              <a:gs pos="100000">
                <a:srgbClr val="FF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ar-SA">
                <a:solidFill>
                  <a:srgbClr val="000000"/>
                </a:solidFill>
                <a:latin typeface="Times New Roman" pitchFamily="18" charset="0"/>
              </a:rPr>
              <a:t>التوقع ( التخمين)</a:t>
            </a: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62557" name="Rectangle 29">
            <a:extLst>
              <a:ext uri="{FF2B5EF4-FFF2-40B4-BE49-F238E27FC236}">
                <a16:creationId xmlns:a16="http://schemas.microsoft.com/office/drawing/2014/main" id="{429F4FDD-6A9A-4A87-887F-A802EF27BA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3721100"/>
            <a:ext cx="2159000" cy="611188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50000">
                <a:schemeClr val="bg1"/>
              </a:gs>
              <a:gs pos="100000">
                <a:srgbClr val="FF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ar-SA">
                <a:solidFill>
                  <a:srgbClr val="000000"/>
                </a:solidFill>
                <a:latin typeface="Times New Roman" pitchFamily="18" charset="0"/>
              </a:rPr>
              <a:t>الاعتقاد ”التصديق“</a:t>
            </a: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62558" name="Rectangle 30">
            <a:extLst>
              <a:ext uri="{FF2B5EF4-FFF2-40B4-BE49-F238E27FC236}">
                <a16:creationId xmlns:a16="http://schemas.microsoft.com/office/drawing/2014/main" id="{B31371DB-2A1D-4727-9DF8-AB00F812FD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330700"/>
            <a:ext cx="2159000" cy="611188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50000">
                <a:schemeClr val="bg1"/>
              </a:gs>
              <a:gs pos="100000">
                <a:srgbClr val="FF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ar-SA" sz="2200">
                <a:solidFill>
                  <a:srgbClr val="000000"/>
                </a:solidFill>
                <a:latin typeface="Times New Roman" pitchFamily="18" charset="0"/>
              </a:rPr>
              <a:t>الآراء والبدائل الجاهزة</a:t>
            </a:r>
            <a:endParaRPr lang="en-US" sz="2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62559" name="Rectangle 31">
            <a:extLst>
              <a:ext uri="{FF2B5EF4-FFF2-40B4-BE49-F238E27FC236}">
                <a16:creationId xmlns:a16="http://schemas.microsoft.com/office/drawing/2014/main" id="{95B2C976-A5F5-4B1D-850B-38D35AE338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940300"/>
            <a:ext cx="2159000" cy="611188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50000">
                <a:schemeClr val="bg1"/>
              </a:gs>
              <a:gs pos="100000">
                <a:srgbClr val="FF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ar-SA">
                <a:solidFill>
                  <a:srgbClr val="000000"/>
                </a:solidFill>
                <a:latin typeface="Times New Roman" pitchFamily="18" charset="0"/>
              </a:rPr>
              <a:t>العواطف</a:t>
            </a:r>
            <a:r>
              <a:rPr lang="ar-SA" b="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b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62560" name="Rectangle 32">
            <a:extLst>
              <a:ext uri="{FF2B5EF4-FFF2-40B4-BE49-F238E27FC236}">
                <a16:creationId xmlns:a16="http://schemas.microsoft.com/office/drawing/2014/main" id="{CCC7109E-079E-4D7C-AFEA-BFAFC837A5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5549900"/>
            <a:ext cx="2159000" cy="611188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50000">
                <a:schemeClr val="bg1"/>
              </a:gs>
              <a:gs pos="100000">
                <a:srgbClr val="FF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ar-SA">
                <a:solidFill>
                  <a:srgbClr val="000000"/>
                </a:solidFill>
                <a:latin typeface="Times New Roman" pitchFamily="18" charset="0"/>
              </a:rPr>
              <a:t>القيم</a:t>
            </a: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62561" name="Rectangle 33">
            <a:extLst>
              <a:ext uri="{FF2B5EF4-FFF2-40B4-BE49-F238E27FC236}">
                <a16:creationId xmlns:a16="http://schemas.microsoft.com/office/drawing/2014/main" id="{4322EA57-FAE5-41F3-8C5E-A000FAA44F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6159500"/>
            <a:ext cx="2159000" cy="611188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50000">
                <a:schemeClr val="bg1"/>
              </a:gs>
              <a:gs pos="100000">
                <a:srgbClr val="FF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ar-SA">
                <a:solidFill>
                  <a:srgbClr val="000000"/>
                </a:solidFill>
                <a:latin typeface="Times New Roman" pitchFamily="18" charset="0"/>
              </a:rPr>
              <a:t>التبسيط والتوضيح</a:t>
            </a: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62562" name="Rectangle 34">
            <a:extLst>
              <a:ext uri="{FF2B5EF4-FFF2-40B4-BE49-F238E27FC236}">
                <a16:creationId xmlns:a16="http://schemas.microsoft.com/office/drawing/2014/main" id="{DFA2C30F-5FB4-4E88-8F82-38C3EBD257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61913"/>
            <a:ext cx="2159000" cy="611187"/>
          </a:xfrm>
          <a:prstGeom prst="rect">
            <a:avLst/>
          </a:prstGeom>
          <a:gradFill rotWithShape="0">
            <a:gsLst>
              <a:gs pos="0">
                <a:srgbClr val="990000"/>
              </a:gs>
              <a:gs pos="50000">
                <a:srgbClr val="FFFFFF"/>
              </a:gs>
              <a:gs pos="100000">
                <a:srgbClr val="99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 sz="2000">
                <a:solidFill>
                  <a:srgbClr val="000000"/>
                </a:solidFill>
                <a:latin typeface="Times New Roman" panose="02020603050405020304" pitchFamily="18" charset="0"/>
              </a:rPr>
              <a:t>كورت 6</a:t>
            </a:r>
          </a:p>
          <a:p>
            <a:pPr algn="ctr" eaLnBrk="1" hangingPunct="1"/>
            <a:r>
              <a:rPr lang="ar-JO" altLang="ar-SA" sz="2000">
                <a:solidFill>
                  <a:srgbClr val="000000"/>
                </a:solidFill>
                <a:latin typeface="Times New Roman" panose="02020603050405020304" pitchFamily="18" charset="0"/>
              </a:rPr>
              <a:t>الفعل</a:t>
            </a:r>
            <a:endParaRPr lang="en-US" altLang="ar-SA" sz="2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2563" name="Rectangle 35">
            <a:extLst>
              <a:ext uri="{FF2B5EF4-FFF2-40B4-BE49-F238E27FC236}">
                <a16:creationId xmlns:a16="http://schemas.microsoft.com/office/drawing/2014/main" id="{6DB89D5E-EE50-4934-9B16-814659907B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673100"/>
            <a:ext cx="2159000" cy="611188"/>
          </a:xfrm>
          <a:prstGeom prst="rect">
            <a:avLst/>
          </a:prstGeom>
          <a:gradFill rotWithShape="0">
            <a:gsLst>
              <a:gs pos="0">
                <a:srgbClr val="990000"/>
              </a:gs>
              <a:gs pos="50000">
                <a:srgbClr val="FFFFFF"/>
              </a:gs>
              <a:gs pos="100000">
                <a:srgbClr val="99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JO" altLang="ar-SA">
                <a:solidFill>
                  <a:srgbClr val="000000"/>
                </a:solidFill>
                <a:latin typeface="Times New Roman" panose="02020603050405020304" pitchFamily="18" charset="0"/>
              </a:rPr>
              <a:t>هدف</a:t>
            </a:r>
            <a:endParaRPr lang="en-US" altLang="ar-SA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2564" name="Rectangle 36">
            <a:extLst>
              <a:ext uri="{FF2B5EF4-FFF2-40B4-BE49-F238E27FC236}">
                <a16:creationId xmlns:a16="http://schemas.microsoft.com/office/drawing/2014/main" id="{CB4F11C2-FA95-49FF-83D2-728D7CB5B2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282700"/>
            <a:ext cx="2159000" cy="611188"/>
          </a:xfrm>
          <a:prstGeom prst="rect">
            <a:avLst/>
          </a:prstGeom>
          <a:gradFill rotWithShape="0">
            <a:gsLst>
              <a:gs pos="0">
                <a:srgbClr val="990000"/>
              </a:gs>
              <a:gs pos="50000">
                <a:srgbClr val="FFFFFF"/>
              </a:gs>
              <a:gs pos="100000">
                <a:srgbClr val="99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JO" altLang="ar-SA">
                <a:solidFill>
                  <a:srgbClr val="000000"/>
                </a:solidFill>
                <a:latin typeface="Times New Roman" panose="02020603050405020304" pitchFamily="18" charset="0"/>
              </a:rPr>
              <a:t>توسع</a:t>
            </a:r>
            <a:endParaRPr lang="en-US" altLang="ar-SA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2565" name="Rectangle 37">
            <a:extLst>
              <a:ext uri="{FF2B5EF4-FFF2-40B4-BE49-F238E27FC236}">
                <a16:creationId xmlns:a16="http://schemas.microsoft.com/office/drawing/2014/main" id="{DA903878-65D7-4E1F-8CF1-C9EE291621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892300"/>
            <a:ext cx="2159000" cy="611188"/>
          </a:xfrm>
          <a:prstGeom prst="rect">
            <a:avLst/>
          </a:prstGeom>
          <a:gradFill rotWithShape="0">
            <a:gsLst>
              <a:gs pos="0">
                <a:srgbClr val="990000"/>
              </a:gs>
              <a:gs pos="50000">
                <a:srgbClr val="FFFFFF"/>
              </a:gs>
              <a:gs pos="100000">
                <a:srgbClr val="99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JO" altLang="ar-SA">
                <a:solidFill>
                  <a:srgbClr val="000000"/>
                </a:solidFill>
                <a:latin typeface="Times New Roman" panose="02020603050405020304" pitchFamily="18" charset="0"/>
              </a:rPr>
              <a:t>اختصر</a:t>
            </a:r>
            <a:endParaRPr lang="en-US" altLang="ar-SA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2566" name="Rectangle 38">
            <a:extLst>
              <a:ext uri="{FF2B5EF4-FFF2-40B4-BE49-F238E27FC236}">
                <a16:creationId xmlns:a16="http://schemas.microsoft.com/office/drawing/2014/main" id="{884BF228-A662-4D8F-92FC-353A4DB339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501900"/>
            <a:ext cx="2159000" cy="611188"/>
          </a:xfrm>
          <a:prstGeom prst="rect">
            <a:avLst/>
          </a:prstGeom>
          <a:gradFill rotWithShape="0">
            <a:gsLst>
              <a:gs pos="0">
                <a:srgbClr val="990000"/>
              </a:gs>
              <a:gs pos="50000">
                <a:srgbClr val="FFFFFF"/>
              </a:gs>
              <a:gs pos="100000">
                <a:srgbClr val="99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>
                <a:solidFill>
                  <a:srgbClr val="000000"/>
                </a:solidFill>
                <a:latin typeface="Times New Roman" panose="02020603050405020304" pitchFamily="18" charset="0"/>
              </a:rPr>
              <a:t>هدف-توسع-</a:t>
            </a:r>
            <a:r>
              <a:rPr lang="ar-JO" altLang="ar-SA">
                <a:solidFill>
                  <a:srgbClr val="000000"/>
                </a:solidFill>
                <a:latin typeface="Times New Roman" panose="02020603050405020304" pitchFamily="18" charset="0"/>
              </a:rPr>
              <a:t> اختصر</a:t>
            </a:r>
            <a:endParaRPr lang="en-US" altLang="ar-SA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2567" name="Rectangle 39">
            <a:extLst>
              <a:ext uri="{FF2B5EF4-FFF2-40B4-BE49-F238E27FC236}">
                <a16:creationId xmlns:a16="http://schemas.microsoft.com/office/drawing/2014/main" id="{BEB79252-B47C-4B8C-B203-E496F07037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3111500"/>
            <a:ext cx="2159000" cy="611188"/>
          </a:xfrm>
          <a:prstGeom prst="rect">
            <a:avLst/>
          </a:prstGeom>
          <a:gradFill rotWithShape="0">
            <a:gsLst>
              <a:gs pos="0">
                <a:srgbClr val="990000"/>
              </a:gs>
              <a:gs pos="50000">
                <a:srgbClr val="FFFFFF"/>
              </a:gs>
              <a:gs pos="100000">
                <a:srgbClr val="99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>
                <a:solidFill>
                  <a:srgbClr val="000000"/>
                </a:solidFill>
                <a:latin typeface="Times New Roman" panose="02020603050405020304" pitchFamily="18" charset="0"/>
              </a:rPr>
              <a:t>هدف</a:t>
            </a:r>
            <a:r>
              <a:rPr lang="ar-SA" altLang="ar-SA" sz="2000">
                <a:solidFill>
                  <a:srgbClr val="000000"/>
                </a:solidFill>
                <a:latin typeface="Times New Roman" panose="02020603050405020304" pitchFamily="18" charset="0"/>
              </a:rPr>
              <a:t> - </a:t>
            </a:r>
            <a:r>
              <a:rPr lang="ar-SA" altLang="ar-SA">
                <a:solidFill>
                  <a:srgbClr val="000000"/>
                </a:solidFill>
                <a:latin typeface="Times New Roman" panose="02020603050405020304" pitchFamily="18" charset="0"/>
              </a:rPr>
              <a:t>غاية</a:t>
            </a:r>
            <a:endParaRPr lang="en-US" altLang="ar-SA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2568" name="Rectangle 40">
            <a:extLst>
              <a:ext uri="{FF2B5EF4-FFF2-40B4-BE49-F238E27FC236}">
                <a16:creationId xmlns:a16="http://schemas.microsoft.com/office/drawing/2014/main" id="{7F5302A1-7E9E-498C-9C9F-5988FFD372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3721100"/>
            <a:ext cx="2159000" cy="611188"/>
          </a:xfrm>
          <a:prstGeom prst="rect">
            <a:avLst/>
          </a:prstGeom>
          <a:gradFill rotWithShape="0">
            <a:gsLst>
              <a:gs pos="0">
                <a:srgbClr val="990000"/>
              </a:gs>
              <a:gs pos="50000">
                <a:srgbClr val="FFFFFF"/>
              </a:gs>
              <a:gs pos="100000">
                <a:srgbClr val="99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JO" altLang="ar-SA">
                <a:solidFill>
                  <a:srgbClr val="000000"/>
                </a:solidFill>
                <a:latin typeface="Times New Roman" panose="02020603050405020304" pitchFamily="18" charset="0"/>
              </a:rPr>
              <a:t>مدخل</a:t>
            </a:r>
            <a:endParaRPr lang="en-US" altLang="ar-SA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2569" name="Rectangle 41">
            <a:extLst>
              <a:ext uri="{FF2B5EF4-FFF2-40B4-BE49-F238E27FC236}">
                <a16:creationId xmlns:a16="http://schemas.microsoft.com/office/drawing/2014/main" id="{6BE62C20-85AF-462C-A643-ED1BC838B8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4330700"/>
            <a:ext cx="2159000" cy="611188"/>
          </a:xfrm>
          <a:prstGeom prst="rect">
            <a:avLst/>
          </a:prstGeom>
          <a:gradFill rotWithShape="0">
            <a:gsLst>
              <a:gs pos="0">
                <a:srgbClr val="990000"/>
              </a:gs>
              <a:gs pos="50000">
                <a:srgbClr val="FFFFFF"/>
              </a:gs>
              <a:gs pos="100000">
                <a:srgbClr val="99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>
                <a:solidFill>
                  <a:srgbClr val="000000"/>
                </a:solidFill>
                <a:latin typeface="Times New Roman" panose="02020603050405020304" pitchFamily="18" charset="0"/>
              </a:rPr>
              <a:t>الحلول</a:t>
            </a:r>
            <a:endParaRPr lang="en-US" altLang="ar-SA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2570" name="Rectangle 42">
            <a:extLst>
              <a:ext uri="{FF2B5EF4-FFF2-40B4-BE49-F238E27FC236}">
                <a16:creationId xmlns:a16="http://schemas.microsoft.com/office/drawing/2014/main" id="{C2059C71-33F6-468B-8880-8F8F2B84B9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4940300"/>
            <a:ext cx="2159000" cy="611188"/>
          </a:xfrm>
          <a:prstGeom prst="rect">
            <a:avLst/>
          </a:prstGeom>
          <a:gradFill rotWithShape="0">
            <a:gsLst>
              <a:gs pos="0">
                <a:srgbClr val="990000"/>
              </a:gs>
              <a:gs pos="50000">
                <a:srgbClr val="FFFFFF"/>
              </a:gs>
              <a:gs pos="100000">
                <a:srgbClr val="99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>
                <a:solidFill>
                  <a:srgbClr val="000000"/>
                </a:solidFill>
                <a:latin typeface="Times New Roman" panose="02020603050405020304" pitchFamily="18" charset="0"/>
              </a:rPr>
              <a:t>الاختيار</a:t>
            </a:r>
            <a:endParaRPr lang="en-US" altLang="ar-SA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2571" name="Rectangle 43">
            <a:extLst>
              <a:ext uri="{FF2B5EF4-FFF2-40B4-BE49-F238E27FC236}">
                <a16:creationId xmlns:a16="http://schemas.microsoft.com/office/drawing/2014/main" id="{44C63060-62A7-4D5F-BBFE-79DE99EA52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5549900"/>
            <a:ext cx="2159000" cy="611188"/>
          </a:xfrm>
          <a:prstGeom prst="rect">
            <a:avLst/>
          </a:prstGeom>
          <a:gradFill rotWithShape="0">
            <a:gsLst>
              <a:gs pos="0">
                <a:srgbClr val="990000"/>
              </a:gs>
              <a:gs pos="50000">
                <a:srgbClr val="FFFFFF"/>
              </a:gs>
              <a:gs pos="100000">
                <a:srgbClr val="99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JO" altLang="ar-SA">
                <a:solidFill>
                  <a:srgbClr val="000000"/>
                </a:solidFill>
                <a:latin typeface="Times New Roman" panose="02020603050405020304" pitchFamily="18" charset="0"/>
              </a:rPr>
              <a:t>ال</a:t>
            </a:r>
            <a:r>
              <a:rPr lang="ar-SA" altLang="ar-SA">
                <a:solidFill>
                  <a:srgbClr val="000000"/>
                </a:solidFill>
                <a:latin typeface="Times New Roman" panose="02020603050405020304" pitchFamily="18" charset="0"/>
              </a:rPr>
              <a:t>عملية</a:t>
            </a:r>
            <a:endParaRPr lang="en-US" altLang="ar-SA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2572" name="Rectangle 44">
            <a:extLst>
              <a:ext uri="{FF2B5EF4-FFF2-40B4-BE49-F238E27FC236}">
                <a16:creationId xmlns:a16="http://schemas.microsoft.com/office/drawing/2014/main" id="{BF07368E-03C1-4773-9E8C-CB16069082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6159500"/>
            <a:ext cx="2159000" cy="611188"/>
          </a:xfrm>
          <a:prstGeom prst="rect">
            <a:avLst/>
          </a:prstGeom>
          <a:gradFill rotWithShape="0">
            <a:gsLst>
              <a:gs pos="0">
                <a:srgbClr val="990000"/>
              </a:gs>
              <a:gs pos="50000">
                <a:srgbClr val="FFFFFF"/>
              </a:gs>
              <a:gs pos="100000">
                <a:srgbClr val="99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JO" altLang="ar-SA" sz="2000">
                <a:solidFill>
                  <a:srgbClr val="000000"/>
                </a:solidFill>
                <a:latin typeface="Times New Roman" panose="02020603050405020304" pitchFamily="18" charset="0"/>
              </a:rPr>
              <a:t>جميع العمليات السابقة</a:t>
            </a:r>
            <a:endParaRPr lang="en-US" altLang="ar-SA" sz="2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" name="Group 45">
            <a:extLst>
              <a:ext uri="{FF2B5EF4-FFF2-40B4-BE49-F238E27FC236}">
                <a16:creationId xmlns:a16="http://schemas.microsoft.com/office/drawing/2014/main" id="{DEFA2E68-52CD-4763-9E1B-B7231BC4B021}"/>
              </a:ext>
            </a:extLst>
          </p:cNvPr>
          <p:cNvGrpSpPr>
            <a:grpSpLocks/>
          </p:cNvGrpSpPr>
          <p:nvPr/>
        </p:nvGrpSpPr>
        <p:grpSpPr bwMode="auto">
          <a:xfrm>
            <a:off x="6248400" y="-381000"/>
            <a:ext cx="2667000" cy="1447800"/>
            <a:chOff x="4032" y="-240"/>
            <a:chExt cx="1680" cy="912"/>
          </a:xfrm>
        </p:grpSpPr>
        <p:sp>
          <p:nvSpPr>
            <p:cNvPr id="662574" name="Rectangle 46">
              <a:extLst>
                <a:ext uri="{FF2B5EF4-FFF2-40B4-BE49-F238E27FC236}">
                  <a16:creationId xmlns:a16="http://schemas.microsoft.com/office/drawing/2014/main" id="{072B0B26-3705-4BAD-B08D-87C129F61C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2" y="38"/>
              <a:ext cx="1360" cy="385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50000">
                  <a:schemeClr val="bg1"/>
                </a:gs>
                <a:gs pos="100000">
                  <a:schemeClr val="accent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rtl="0">
                <a:defRPr/>
              </a:pPr>
              <a:endParaRPr lang="en-US" b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6369" name="Text Box 47">
              <a:extLst>
                <a:ext uri="{FF2B5EF4-FFF2-40B4-BE49-F238E27FC236}">
                  <a16:creationId xmlns:a16="http://schemas.microsoft.com/office/drawing/2014/main" id="{88A2C521-B850-4F7F-98DD-B5181211D7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1259082">
              <a:off x="4032" y="125"/>
              <a:ext cx="76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rtl="0" eaLnBrk="1" hangingPunct="1">
                <a:spcBef>
                  <a:spcPct val="50000"/>
                </a:spcBef>
              </a:pPr>
              <a:r>
                <a:rPr lang="ar-SA" altLang="ar-SA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الأجزاء</a:t>
              </a:r>
              <a:endParaRPr lang="en-US" altLang="ar-SA" sz="20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6370" name="Text Box 48">
              <a:extLst>
                <a:ext uri="{FF2B5EF4-FFF2-40B4-BE49-F238E27FC236}">
                  <a16:creationId xmlns:a16="http://schemas.microsoft.com/office/drawing/2014/main" id="{22C1281B-7EB4-4BE4-A4AC-DE7B0835F9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1774351">
              <a:off x="5065" y="137"/>
              <a:ext cx="57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>
                <a:spcBef>
                  <a:spcPct val="50000"/>
                </a:spcBef>
              </a:pPr>
              <a:r>
                <a:rPr lang="ar-SA" altLang="ar-SA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الدرس</a:t>
              </a:r>
              <a:endParaRPr lang="en-US" altLang="ar-SA" sz="20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6371" name="Line 49">
              <a:extLst>
                <a:ext uri="{FF2B5EF4-FFF2-40B4-BE49-F238E27FC236}">
                  <a16:creationId xmlns:a16="http://schemas.microsoft.com/office/drawing/2014/main" id="{85113A1D-2C77-4340-A0D7-C25AB9EA3C3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92081" flipH="1">
              <a:off x="4498" y="-240"/>
              <a:ext cx="960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SA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6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6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62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62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6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6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6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6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6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6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6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6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62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62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62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62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62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62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62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62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62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62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62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62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62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62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62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662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662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662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662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662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662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662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662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662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662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662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662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662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662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662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662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662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662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662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662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662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662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662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662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662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662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662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662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662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662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662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662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662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 nodeType="clickPar">
                      <p:stCondLst>
                        <p:cond delay="indefinite"/>
                      </p:stCondLst>
                      <p:childTnLst>
                        <p:par>
                          <p:cTn id="1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662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662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662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662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662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662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662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662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7" dur="500" fill="hold"/>
                                        <p:tgtEl>
                                          <p:spTgt spid="662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662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3" dur="500" fill="hold"/>
                                        <p:tgtEl>
                                          <p:spTgt spid="662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662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 nodeType="clickPar">
                      <p:stCondLst>
                        <p:cond delay="indefinite"/>
                      </p:stCondLst>
                      <p:childTnLst>
                        <p:par>
                          <p:cTn id="2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9" dur="500" fill="hold"/>
                                        <p:tgtEl>
                                          <p:spTgt spid="662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662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 nodeType="clickPar">
                      <p:stCondLst>
                        <p:cond delay="indefinite"/>
                      </p:stCondLst>
                      <p:childTnLst>
                        <p:par>
                          <p:cTn id="2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5" dur="500" fill="hold"/>
                                        <p:tgtEl>
                                          <p:spTgt spid="662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6" dur="500" fill="hold"/>
                                        <p:tgtEl>
                                          <p:spTgt spid="662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 nodeType="clickPar">
                      <p:stCondLst>
                        <p:cond delay="indefinite"/>
                      </p:stCondLst>
                      <p:childTnLst>
                        <p:par>
                          <p:cTn id="2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1" dur="500" fill="hold"/>
                                        <p:tgtEl>
                                          <p:spTgt spid="662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2" dur="500" fill="hold"/>
                                        <p:tgtEl>
                                          <p:spTgt spid="662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 nodeType="clickPar">
                      <p:stCondLst>
                        <p:cond delay="indefinite"/>
                      </p:stCondLst>
                      <p:childTnLst>
                        <p:par>
                          <p:cTn id="2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7" dur="500" fill="hold"/>
                                        <p:tgtEl>
                                          <p:spTgt spid="6625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8" dur="500" fill="hold"/>
                                        <p:tgtEl>
                                          <p:spTgt spid="662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 nodeType="clickPar">
                      <p:stCondLst>
                        <p:cond delay="indefinite"/>
                      </p:stCondLst>
                      <p:childTnLst>
                        <p:par>
                          <p:cTn id="2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3" dur="500" fill="hold"/>
                                        <p:tgtEl>
                                          <p:spTgt spid="6625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4" dur="500" fill="hold"/>
                                        <p:tgtEl>
                                          <p:spTgt spid="662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 nodeType="clickPar">
                      <p:stCondLst>
                        <p:cond delay="indefinite"/>
                      </p:stCondLst>
                      <p:childTnLst>
                        <p:par>
                          <p:cTn id="2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9" dur="500" fill="hold"/>
                                        <p:tgtEl>
                                          <p:spTgt spid="662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0" dur="500" fill="hold"/>
                                        <p:tgtEl>
                                          <p:spTgt spid="662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 nodeType="clickPar">
                      <p:stCondLst>
                        <p:cond delay="indefinite"/>
                      </p:stCondLst>
                      <p:childTnLst>
                        <p:par>
                          <p:cTn id="2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5" dur="500" fill="hold"/>
                                        <p:tgtEl>
                                          <p:spTgt spid="6625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6" dur="500" fill="hold"/>
                                        <p:tgtEl>
                                          <p:spTgt spid="662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rystal_bit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2530" grpId="0" animBg="1" autoUpdateAnimBg="0"/>
      <p:bldP spid="662531" grpId="0" animBg="1" autoUpdateAnimBg="0"/>
      <p:bldP spid="662532" grpId="0" animBg="1" autoUpdateAnimBg="0"/>
      <p:bldP spid="662533" grpId="0" animBg="1" autoUpdateAnimBg="0"/>
      <p:bldP spid="662534" grpId="0" animBg="1" autoUpdateAnimBg="0"/>
      <p:bldP spid="662535" grpId="0" animBg="1" autoUpdateAnimBg="0"/>
      <p:bldP spid="662536" grpId="0" animBg="1" autoUpdateAnimBg="0"/>
      <p:bldP spid="662537" grpId="0" animBg="1" autoUpdateAnimBg="0"/>
      <p:bldP spid="662538" grpId="0" animBg="1" autoUpdateAnimBg="0"/>
      <p:bldP spid="662539" grpId="0" animBg="1" autoUpdateAnimBg="0"/>
      <p:bldP spid="662540" grpId="0" animBg="1" autoUpdateAnimBg="0"/>
      <p:bldP spid="662541" grpId="0" animBg="1" autoUpdateAnimBg="0"/>
      <p:bldP spid="662542" grpId="0" animBg="1" autoUpdateAnimBg="0"/>
      <p:bldP spid="662543" grpId="0" animBg="1" autoUpdateAnimBg="0"/>
      <p:bldP spid="662544" grpId="0" animBg="1" autoUpdateAnimBg="0"/>
      <p:bldP spid="662545" grpId="0" animBg="1" autoUpdateAnimBg="0"/>
      <p:bldP spid="662546" grpId="0" animBg="1" autoUpdateAnimBg="0"/>
      <p:bldP spid="662547" grpId="0" animBg="1" autoUpdateAnimBg="0"/>
      <p:bldP spid="662548" grpId="0" animBg="1" autoUpdateAnimBg="0"/>
      <p:bldP spid="662549" grpId="0" animBg="1" autoUpdateAnimBg="0"/>
      <p:bldP spid="662550" grpId="0" animBg="1" autoUpdateAnimBg="0"/>
      <p:bldP spid="662551" grpId="0" animBg="1" autoUpdateAnimBg="0"/>
      <p:bldP spid="662552" grpId="0" animBg="1" autoUpdateAnimBg="0"/>
      <p:bldP spid="662553" grpId="0" animBg="1" autoUpdateAnimBg="0"/>
      <p:bldP spid="662554" grpId="0" animBg="1" autoUpdateAnimBg="0"/>
      <p:bldP spid="662555" grpId="0" animBg="1" autoUpdateAnimBg="0"/>
      <p:bldP spid="662556" grpId="0" animBg="1" autoUpdateAnimBg="0"/>
      <p:bldP spid="662557" grpId="0" animBg="1" autoUpdateAnimBg="0"/>
      <p:bldP spid="662558" grpId="0" animBg="1" autoUpdateAnimBg="0"/>
      <p:bldP spid="662559" grpId="0" animBg="1" autoUpdateAnimBg="0"/>
      <p:bldP spid="662560" grpId="0" animBg="1" autoUpdateAnimBg="0"/>
      <p:bldP spid="662561" grpId="0" animBg="1" autoUpdateAnimBg="0"/>
      <p:bldP spid="662562" grpId="0" animBg="1" autoUpdateAnimBg="0"/>
      <p:bldP spid="662563" grpId="0" animBg="1" autoUpdateAnimBg="0"/>
      <p:bldP spid="662564" grpId="0" animBg="1" autoUpdateAnimBg="0"/>
      <p:bldP spid="662565" grpId="0" animBg="1" autoUpdateAnimBg="0"/>
      <p:bldP spid="662566" grpId="0" animBg="1" autoUpdateAnimBg="0"/>
      <p:bldP spid="662567" grpId="0" animBg="1" autoUpdateAnimBg="0"/>
      <p:bldP spid="662568" grpId="0" animBg="1" autoUpdateAnimBg="0"/>
      <p:bldP spid="662569" grpId="0" animBg="1" autoUpdateAnimBg="0"/>
      <p:bldP spid="662570" grpId="0" animBg="1" autoUpdateAnimBg="0"/>
      <p:bldP spid="662571" grpId="0" animBg="1" autoUpdateAnimBg="0"/>
      <p:bldP spid="662572" grpId="0" animBg="1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عنصر نائب للتذييل 4">
            <a:extLst>
              <a:ext uri="{FF2B5EF4-FFF2-40B4-BE49-F238E27FC236}">
                <a16:creationId xmlns:a16="http://schemas.microsoft.com/office/drawing/2014/main" id="{44DDC8AA-ECD6-4A1D-A8CC-87AFE0559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57347" name="عنصر نائب لرقم الشريحة 5">
            <a:extLst>
              <a:ext uri="{FF2B5EF4-FFF2-40B4-BE49-F238E27FC236}">
                <a16:creationId xmlns:a16="http://schemas.microsoft.com/office/drawing/2014/main" id="{0C88B6F5-662D-4932-8583-C2FA66EEF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8973894-B69F-44A1-A211-5847E7FA39C6}" type="slidenum">
              <a:rPr lang="ar-SA" altLang="ar-SA" sz="1400" b="0"/>
              <a:pPr eaLnBrk="1" hangingPunct="1"/>
              <a:t>44</a:t>
            </a:fld>
            <a:endParaRPr lang="en-US" altLang="ar-SA" sz="1400" b="0"/>
          </a:p>
        </p:txBody>
      </p:sp>
      <p:sp>
        <p:nvSpPr>
          <p:cNvPr id="57348" name="Text Box 2">
            <a:extLst>
              <a:ext uri="{FF2B5EF4-FFF2-40B4-BE49-F238E27FC236}">
                <a16:creationId xmlns:a16="http://schemas.microsoft.com/office/drawing/2014/main" id="{6C014A30-3372-4B22-B20F-A9284AF3D7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0838" y="1484313"/>
            <a:ext cx="59753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endParaRPr lang="ar-SA" altLang="ar-SA" sz="3200" b="0">
              <a:cs typeface="onaizah mateen-ayman" pitchFamily="2" charset="0"/>
            </a:endParaRPr>
          </a:p>
        </p:txBody>
      </p:sp>
      <p:sp>
        <p:nvSpPr>
          <p:cNvPr id="57349" name="Text Box 3">
            <a:extLst>
              <a:ext uri="{FF2B5EF4-FFF2-40B4-BE49-F238E27FC236}">
                <a16:creationId xmlns:a16="http://schemas.microsoft.com/office/drawing/2014/main" id="{F88BFBD8-2B3C-4EA8-A309-BBCFF98C41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0338" y="2420938"/>
            <a:ext cx="36718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ar-SA" altLang="ar-SA" sz="3600" b="0">
              <a:cs typeface="onaizah mateen-ayman" pitchFamily="2" charset="0"/>
            </a:endParaRPr>
          </a:p>
        </p:txBody>
      </p:sp>
      <p:sp>
        <p:nvSpPr>
          <p:cNvPr id="323588" name="Text Box 4">
            <a:extLst>
              <a:ext uri="{FF2B5EF4-FFF2-40B4-BE49-F238E27FC236}">
                <a16:creationId xmlns:a16="http://schemas.microsoft.com/office/drawing/2014/main" id="{220A7126-9AB6-425E-8D78-3816B04A1D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1628775"/>
            <a:ext cx="6048375" cy="301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4000">
                <a:solidFill>
                  <a:srgbClr val="800000"/>
                </a:solidFill>
                <a:cs typeface="onaizah mateen-ayman" pitchFamily="2" charset="0"/>
              </a:rPr>
              <a:t>من ذاق حلاوتي فقد شعوره وغضّ النظر عن أموره ، ولو كان أمام مناظر مسحورة . </a:t>
            </a:r>
          </a:p>
          <a:p>
            <a:pPr eaLnBrk="1" hangingPunct="1">
              <a:spcBef>
                <a:spcPct val="50000"/>
              </a:spcBef>
            </a:pPr>
            <a:r>
              <a:rPr lang="ar-SA" altLang="ar-SA" sz="4800">
                <a:solidFill>
                  <a:srgbClr val="0066FF"/>
                </a:solidFill>
                <a:cs typeface="onaizah mateen-ayman" pitchFamily="2" charset="0"/>
              </a:rPr>
              <a:t>             فمن أنا ؟</a:t>
            </a:r>
            <a:endParaRPr lang="en-US" altLang="ar-SA" sz="4800">
              <a:solidFill>
                <a:srgbClr val="0066FF"/>
              </a:solidFill>
              <a:cs typeface="onaizah mateen-aym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23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235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عنصر نائب للتذييل 4">
            <a:extLst>
              <a:ext uri="{FF2B5EF4-FFF2-40B4-BE49-F238E27FC236}">
                <a16:creationId xmlns:a16="http://schemas.microsoft.com/office/drawing/2014/main" id="{0626028D-FDFC-475F-BEB6-ACFD24783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58371" name="عنصر نائب لرقم الشريحة 5">
            <a:extLst>
              <a:ext uri="{FF2B5EF4-FFF2-40B4-BE49-F238E27FC236}">
                <a16:creationId xmlns:a16="http://schemas.microsoft.com/office/drawing/2014/main" id="{C3AA5EB0-904A-4EA8-80B1-8F7DDF594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2D02EE5-969D-4DEC-8F92-1849DB2E384F}" type="slidenum">
              <a:rPr lang="ar-SA" altLang="ar-SA" sz="1400" b="0"/>
              <a:pPr eaLnBrk="1" hangingPunct="1"/>
              <a:t>45</a:t>
            </a:fld>
            <a:endParaRPr lang="en-US" altLang="ar-SA" sz="1400" b="0"/>
          </a:p>
        </p:txBody>
      </p:sp>
      <p:sp>
        <p:nvSpPr>
          <p:cNvPr id="58372" name="Text Box 2">
            <a:extLst>
              <a:ext uri="{FF2B5EF4-FFF2-40B4-BE49-F238E27FC236}">
                <a16:creationId xmlns:a16="http://schemas.microsoft.com/office/drawing/2014/main" id="{E0A7AEB2-6DB0-4813-ABB2-CE6521059A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0838" y="1484313"/>
            <a:ext cx="59753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endParaRPr lang="ar-SA" altLang="ar-SA" sz="3200" b="0">
              <a:cs typeface="onaizah mateen-ayman" pitchFamily="2" charset="0"/>
            </a:endParaRPr>
          </a:p>
        </p:txBody>
      </p:sp>
      <p:sp>
        <p:nvSpPr>
          <p:cNvPr id="58373" name="Text Box 3">
            <a:extLst>
              <a:ext uri="{FF2B5EF4-FFF2-40B4-BE49-F238E27FC236}">
                <a16:creationId xmlns:a16="http://schemas.microsoft.com/office/drawing/2014/main" id="{627390DC-7ECB-4925-9BB9-E5926835B4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0338" y="2420938"/>
            <a:ext cx="36718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ar-SA" altLang="ar-SA" sz="3600" b="0">
              <a:cs typeface="onaizah mateen-ayman" pitchFamily="2" charset="0"/>
            </a:endParaRPr>
          </a:p>
        </p:txBody>
      </p:sp>
      <p:sp>
        <p:nvSpPr>
          <p:cNvPr id="324612" name="Text Box 4">
            <a:extLst>
              <a:ext uri="{FF2B5EF4-FFF2-40B4-BE49-F238E27FC236}">
                <a16:creationId xmlns:a16="http://schemas.microsoft.com/office/drawing/2014/main" id="{7F45B386-09DC-4863-9690-E77C24165D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1801813"/>
            <a:ext cx="6048375" cy="274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ar-SA" altLang="ar-SA" sz="3600">
                <a:solidFill>
                  <a:schemeClr val="accent2"/>
                </a:solidFill>
                <a:cs typeface="onaizah mateen-ayman" pitchFamily="2" charset="0"/>
              </a:rPr>
              <a:t>يخلع قبعته قبل أن يبدأ العمل ، ويلبسها عند الانتهاء من العمل ، وعندما يشرب يسير آلاف الأميال دون تعب .</a:t>
            </a:r>
            <a:r>
              <a:rPr lang="ar-SA" altLang="ar-SA" sz="3600">
                <a:cs typeface="onaizah mateen-ayman" pitchFamily="2" charset="0"/>
              </a:rPr>
              <a:t> </a:t>
            </a:r>
          </a:p>
          <a:p>
            <a:pPr algn="ctr" eaLnBrk="1" hangingPunct="1">
              <a:spcBef>
                <a:spcPct val="50000"/>
              </a:spcBef>
            </a:pPr>
            <a:r>
              <a:rPr lang="ar-SA" altLang="ar-SA" sz="4400">
                <a:solidFill>
                  <a:srgbClr val="800000"/>
                </a:solidFill>
                <a:cs typeface="onaizah mateen-ayman" pitchFamily="2" charset="0"/>
              </a:rPr>
              <a:t>فما هو ؟</a:t>
            </a:r>
            <a:endParaRPr lang="en-US" altLang="ar-SA" sz="4400">
              <a:solidFill>
                <a:srgbClr val="800000"/>
              </a:solidFill>
              <a:cs typeface="onaizah mateen-aym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24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246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عنصر نائب للتذييل 4">
            <a:extLst>
              <a:ext uri="{FF2B5EF4-FFF2-40B4-BE49-F238E27FC236}">
                <a16:creationId xmlns:a16="http://schemas.microsoft.com/office/drawing/2014/main" id="{1B82C99D-D9CA-411B-8A5F-67A2F679C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20483" name="عنصر نائب لرقم الشريحة 5">
            <a:extLst>
              <a:ext uri="{FF2B5EF4-FFF2-40B4-BE49-F238E27FC236}">
                <a16:creationId xmlns:a16="http://schemas.microsoft.com/office/drawing/2014/main" id="{C05A15D2-A62F-47D4-BAF5-5AB21C38A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01F042A-C1D1-4184-86AE-6B51259C697E}" type="slidenum">
              <a:rPr lang="ar-SA" altLang="ar-SA" sz="1400" b="0"/>
              <a:pPr eaLnBrk="1" hangingPunct="1"/>
              <a:t>5</a:t>
            </a:fld>
            <a:endParaRPr lang="en-US" altLang="ar-SA" sz="1400" b="0"/>
          </a:p>
        </p:txBody>
      </p:sp>
      <p:sp>
        <p:nvSpPr>
          <p:cNvPr id="375810" name="Text Box 2">
            <a:extLst>
              <a:ext uri="{FF2B5EF4-FFF2-40B4-BE49-F238E27FC236}">
                <a16:creationId xmlns:a16="http://schemas.microsoft.com/office/drawing/2014/main" id="{5D6890F4-BBAB-4314-A880-661AAABCA8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9113" y="620713"/>
            <a:ext cx="4800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r-SA" altLang="ar-SA" sz="4000">
                <a:solidFill>
                  <a:srgbClr val="000099"/>
                </a:solidFill>
                <a:latin typeface="Arial Black" panose="020B0A04020102020204" pitchFamily="34" charset="0"/>
              </a:rPr>
              <a:t>الدكتور / إدوارد دي بونو</a:t>
            </a:r>
            <a:endParaRPr lang="en-US" altLang="ar-SA" sz="4000">
              <a:solidFill>
                <a:srgbClr val="000099"/>
              </a:solidFill>
              <a:latin typeface="Arial Black" panose="020B0A04020102020204" pitchFamily="34" charset="0"/>
            </a:endParaRPr>
          </a:p>
        </p:txBody>
      </p:sp>
      <p:sp>
        <p:nvSpPr>
          <p:cNvPr id="375811" name="Text Box 3">
            <a:extLst>
              <a:ext uri="{FF2B5EF4-FFF2-40B4-BE49-F238E27FC236}">
                <a16:creationId xmlns:a16="http://schemas.microsoft.com/office/drawing/2014/main" id="{7DDE5705-35C1-4E82-B2C5-3755C88CA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07950" y="1844675"/>
            <a:ext cx="8553450" cy="447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ar-SA" altLang="ar-SA" sz="2500">
                <a:latin typeface="Times New Roman" panose="02020603050405020304" pitchFamily="18" charset="0"/>
              </a:rPr>
              <a:t>  تخرج طبيباً في مالطا 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ar-SA" altLang="ar-SA" sz="2500">
                <a:latin typeface="Times New Roman" panose="02020603050405020304" pitchFamily="18" charset="0"/>
              </a:rPr>
              <a:t> حصل على درجتي ال</a:t>
            </a:r>
            <a:r>
              <a:rPr lang="ar-JO" altLang="ar-SA" sz="2500">
                <a:latin typeface="Times New Roman" panose="02020603050405020304" pitchFamily="18" charset="0"/>
              </a:rPr>
              <a:t>دكتوراه في الطب والفلسفة من جامعة كمبردج 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ar-JO" altLang="ar-SA" sz="2500">
                <a:latin typeface="Times New Roman" panose="02020603050405020304" pitchFamily="18" charset="0"/>
              </a:rPr>
              <a:t> مؤسس ومدير لمؤسسة البحث المعرفي</a:t>
            </a:r>
            <a:r>
              <a:rPr lang="en-US" altLang="ar-SA" sz="2500">
                <a:latin typeface="Times New Roman" panose="02020603050405020304" pitchFamily="18" charset="0"/>
              </a:rPr>
              <a:t>    (Cognitive Research Trust) </a:t>
            </a:r>
            <a:r>
              <a:rPr lang="ar-SA" altLang="ar-SA" sz="2500">
                <a:latin typeface="Times New Roman" panose="02020603050405020304" pitchFamily="18" charset="0"/>
              </a:rPr>
              <a:t>  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ar-SA" altLang="ar-SA" sz="2500">
                <a:latin typeface="Times New Roman" panose="02020603050405020304" pitchFamily="18" charset="0"/>
              </a:rPr>
              <a:t> مؤسس ومدير مركز تعليم التفكير في جامعة كمبردج 1969م</a:t>
            </a:r>
            <a:r>
              <a:rPr lang="en-US" altLang="ar-SA" sz="2500">
                <a:latin typeface="Times New Roman" panose="02020603050405020304" pitchFamily="18" charset="0"/>
              </a:rPr>
              <a:t>  </a:t>
            </a:r>
            <a:r>
              <a:rPr lang="ar-SA" altLang="ar-SA" sz="2500">
                <a:latin typeface="Times New Roman" panose="02020603050405020304" pitchFamily="18" charset="0"/>
              </a:rPr>
              <a:t>.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ar-SA" altLang="ar-SA" sz="2500">
                <a:latin typeface="Times New Roman" panose="02020603050405020304" pitchFamily="18" charset="0"/>
              </a:rPr>
              <a:t> عمل أستاذ</a:t>
            </a:r>
            <a:r>
              <a:rPr lang="ar-JO" altLang="ar-SA" sz="2500">
                <a:latin typeface="Times New Roman" panose="02020603050405020304" pitchFamily="18" charset="0"/>
              </a:rPr>
              <a:t>ا</a:t>
            </a:r>
            <a:r>
              <a:rPr lang="ar-SA" altLang="ar-SA" sz="2500">
                <a:latin typeface="Times New Roman" panose="02020603050405020304" pitchFamily="18" charset="0"/>
              </a:rPr>
              <a:t>ً في جامعات كمبردج وأوكسفورد ولندن وهارفارد 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ar-SA" altLang="ar-SA" sz="2500">
                <a:latin typeface="Times New Roman" panose="02020603050405020304" pitchFamily="18" charset="0"/>
              </a:rPr>
              <a:t> أعدّ برنامج (أعظم المفكرين) للتلفزيون الألماني . و(مقرر دي بونو) </a:t>
            </a:r>
            <a:endParaRPr lang="en-US" altLang="ar-SA" sz="250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ar-SA" sz="2500">
                <a:latin typeface="Times New Roman" panose="02020603050405020304" pitchFamily="18" charset="0"/>
              </a:rPr>
              <a:t>     </a:t>
            </a:r>
            <a:r>
              <a:rPr lang="ar-SA" altLang="ar-SA" sz="2500">
                <a:latin typeface="Times New Roman" panose="02020603050405020304" pitchFamily="18" charset="0"/>
              </a:rPr>
              <a:t>في التفكير لهيئة الإذاعة البريطانية 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ar-SA" altLang="ar-SA" sz="2500">
                <a:latin typeface="Times New Roman" panose="02020603050405020304" pitchFamily="18" charset="0"/>
              </a:rPr>
              <a:t>  ترجم</a:t>
            </a:r>
            <a:r>
              <a:rPr lang="ar-JO" altLang="ar-SA" sz="2500">
                <a:latin typeface="Times New Roman" panose="02020603050405020304" pitchFamily="18" charset="0"/>
              </a:rPr>
              <a:t>ت كتبه إلى أكثر من تسع عشرة لغة .</a:t>
            </a:r>
          </a:p>
        </p:txBody>
      </p:sp>
      <p:pic>
        <p:nvPicPr>
          <p:cNvPr id="20486" name="Picture 4" descr="debono">
            <a:extLst>
              <a:ext uri="{FF2B5EF4-FFF2-40B4-BE49-F238E27FC236}">
                <a16:creationId xmlns:a16="http://schemas.microsoft.com/office/drawing/2014/main" id="{40A03B05-EF48-4A2B-8073-E17454FFD6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44450"/>
            <a:ext cx="25908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75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75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758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758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758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5810" grpId="0" autoUpdateAnimBg="0"/>
      <p:bldP spid="3758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عنصر نائب للتذييل 2">
            <a:extLst>
              <a:ext uri="{FF2B5EF4-FFF2-40B4-BE49-F238E27FC236}">
                <a16:creationId xmlns:a16="http://schemas.microsoft.com/office/drawing/2014/main" id="{1C9CB541-7CEA-4BB9-8A88-B0C4AC353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21507" name="عنصر نائب لرقم الشريحة 3">
            <a:extLst>
              <a:ext uri="{FF2B5EF4-FFF2-40B4-BE49-F238E27FC236}">
                <a16:creationId xmlns:a16="http://schemas.microsoft.com/office/drawing/2014/main" id="{54CDD246-1657-403B-8C9F-6B4C65C8F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DC4754-5AFC-48B8-BE70-112EABC318BB}" type="slidenum">
              <a:rPr lang="ar-SA" altLang="ar-SA" sz="1400" b="0"/>
              <a:pPr eaLnBrk="1" hangingPunct="1"/>
              <a:t>6</a:t>
            </a:fld>
            <a:endParaRPr lang="en-US" altLang="ar-SA" sz="1400" b="0"/>
          </a:p>
        </p:txBody>
      </p:sp>
      <p:sp>
        <p:nvSpPr>
          <p:cNvPr id="337923" name="Rectangle 2">
            <a:extLst>
              <a:ext uri="{FF2B5EF4-FFF2-40B4-BE49-F238E27FC236}">
                <a16:creationId xmlns:a16="http://schemas.microsoft.com/office/drawing/2014/main" id="{4FC599DC-A88D-446A-8571-2A6F6D8FAD9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50825" y="1341438"/>
            <a:ext cx="8024813" cy="4546600"/>
          </a:xfrm>
        </p:spPr>
        <p:txBody>
          <a:bodyPr anchor="ctr"/>
          <a:lstStyle/>
          <a:p>
            <a:pPr algn="r" eaLnBrk="1" hangingPunct="1"/>
            <a:r>
              <a:rPr lang="ar-SA" altLang="ar-SA" sz="3600" b="1">
                <a:solidFill>
                  <a:schemeClr val="tx2"/>
                </a:solidFill>
              </a:rPr>
              <a:t>*</a:t>
            </a:r>
            <a:r>
              <a:rPr lang="ar-SA" altLang="ar-SA" sz="3600" b="1">
                <a:solidFill>
                  <a:schemeClr val="tx1"/>
                </a:solidFill>
              </a:rPr>
              <a:t> تنمية مهارة التفكير العملي لدى المتدربين .</a:t>
            </a:r>
            <a:br>
              <a:rPr lang="ar-SA" altLang="ar-SA" sz="3600" b="1">
                <a:solidFill>
                  <a:schemeClr val="tx1"/>
                </a:solidFill>
              </a:rPr>
            </a:br>
            <a:r>
              <a:rPr lang="ar-SA" altLang="ar-SA" sz="3600" b="1">
                <a:solidFill>
                  <a:schemeClr val="tx2"/>
                </a:solidFill>
              </a:rPr>
              <a:t>*</a:t>
            </a:r>
            <a:r>
              <a:rPr lang="ar-SA" altLang="ar-SA" sz="3600" b="1">
                <a:solidFill>
                  <a:schemeClr val="tx1"/>
                </a:solidFill>
              </a:rPr>
              <a:t> تشجيع المتدربين للنظر بصورة موضوعية تجاه</a:t>
            </a:r>
            <a:br>
              <a:rPr lang="ar-SA" altLang="ar-SA" sz="3600" b="1">
                <a:solidFill>
                  <a:schemeClr val="tx1"/>
                </a:solidFill>
              </a:rPr>
            </a:br>
            <a:r>
              <a:rPr lang="ar-SA" altLang="ar-SA" sz="3600" b="1">
                <a:solidFill>
                  <a:schemeClr val="tx1"/>
                </a:solidFill>
              </a:rPr>
              <a:t>    تفكيرهم وتفكير الآخرين . </a:t>
            </a:r>
            <a:br>
              <a:rPr lang="ar-SA" altLang="ar-SA" sz="3600" b="1">
                <a:solidFill>
                  <a:schemeClr val="tx1"/>
                </a:solidFill>
              </a:rPr>
            </a:br>
            <a:r>
              <a:rPr lang="ar-SA" altLang="ar-SA" sz="3600" b="1">
                <a:solidFill>
                  <a:schemeClr val="tx2"/>
                </a:solidFill>
              </a:rPr>
              <a:t>*</a:t>
            </a:r>
            <a:r>
              <a:rPr lang="ar-SA" altLang="ar-SA" sz="3600" b="1">
                <a:solidFill>
                  <a:schemeClr val="tx1"/>
                </a:solidFill>
              </a:rPr>
              <a:t> تقدير واحترام الذات والثقة في القدرة على التفكير .</a:t>
            </a:r>
            <a:br>
              <a:rPr lang="ar-SA" altLang="ar-SA" sz="3600" b="1">
                <a:solidFill>
                  <a:schemeClr val="tx1"/>
                </a:solidFill>
              </a:rPr>
            </a:br>
            <a:r>
              <a:rPr lang="ar-SA" altLang="ar-SA" sz="3600" b="1">
                <a:solidFill>
                  <a:schemeClr val="tx2"/>
                </a:solidFill>
              </a:rPr>
              <a:t>*</a:t>
            </a:r>
            <a:r>
              <a:rPr lang="ar-SA" altLang="ar-SA" sz="3600" b="1">
                <a:solidFill>
                  <a:schemeClr val="tx1"/>
                </a:solidFill>
              </a:rPr>
              <a:t> التسليم بأنّ التفكير مهارة يمكن تنميتها.</a:t>
            </a:r>
            <a:r>
              <a:rPr lang="ar-SA" altLang="ar-SA"/>
              <a:t> </a:t>
            </a:r>
            <a:endParaRPr lang="en-US" altLang="ar-SA"/>
          </a:p>
        </p:txBody>
      </p:sp>
      <p:sp>
        <p:nvSpPr>
          <p:cNvPr id="337924" name="Rectangle 4">
            <a:extLst>
              <a:ext uri="{FF2B5EF4-FFF2-40B4-BE49-F238E27FC236}">
                <a16:creationId xmlns:a16="http://schemas.microsoft.com/office/drawing/2014/main" id="{798A5AA9-4307-48DF-9492-BD8585DE47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900" y="476250"/>
            <a:ext cx="70548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4400">
                <a:solidFill>
                  <a:srgbClr val="800000"/>
                </a:solidFill>
              </a:rPr>
              <a:t>أهداف دي بونو في برنامج ( كورت ) </a:t>
            </a:r>
          </a:p>
        </p:txBody>
      </p:sp>
    </p:spTree>
  </p:cSld>
  <p:clrMapOvr>
    <a:masterClrMapping/>
  </p:clrMapOvr>
  <p:transition spd="slow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379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379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379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379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23" grpId="0"/>
      <p:bldP spid="3379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عنصر نائب للتذييل 2">
            <a:extLst>
              <a:ext uri="{FF2B5EF4-FFF2-40B4-BE49-F238E27FC236}">
                <a16:creationId xmlns:a16="http://schemas.microsoft.com/office/drawing/2014/main" id="{21747EB0-3448-4D66-9B09-6AB3E06DC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22531" name="عنصر نائب لرقم الشريحة 3">
            <a:extLst>
              <a:ext uri="{FF2B5EF4-FFF2-40B4-BE49-F238E27FC236}">
                <a16:creationId xmlns:a16="http://schemas.microsoft.com/office/drawing/2014/main" id="{E88049F5-E086-463E-9A92-061D670A6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069469D-6354-421B-91EE-C5A9C55574E3}" type="slidenum">
              <a:rPr lang="ar-SA" altLang="ar-SA" sz="1400" b="0"/>
              <a:pPr eaLnBrk="1" hangingPunct="1"/>
              <a:t>7</a:t>
            </a:fld>
            <a:endParaRPr lang="en-US" altLang="ar-SA" sz="1400" b="0"/>
          </a:p>
        </p:txBody>
      </p:sp>
      <p:sp>
        <p:nvSpPr>
          <p:cNvPr id="320518" name="WordArt 6">
            <a:extLst>
              <a:ext uri="{FF2B5EF4-FFF2-40B4-BE49-F238E27FC236}">
                <a16:creationId xmlns:a16="http://schemas.microsoft.com/office/drawing/2014/main" id="{81FF4C9C-9A7C-4CB6-9FA9-434C7CBACCC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627313" y="333375"/>
            <a:ext cx="3546475" cy="9350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SA" sz="3600" kern="10" spc="720"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 panose="020B0604020202020204" pitchFamily="34" charset="0"/>
              </a:rPr>
              <a:t>نبذه عن برنامج ( كورت )</a:t>
            </a:r>
          </a:p>
        </p:txBody>
      </p:sp>
      <p:sp>
        <p:nvSpPr>
          <p:cNvPr id="22533" name="Text Box 8">
            <a:extLst>
              <a:ext uri="{FF2B5EF4-FFF2-40B4-BE49-F238E27FC236}">
                <a16:creationId xmlns:a16="http://schemas.microsoft.com/office/drawing/2014/main" id="{87C4B5DE-05C5-4CA5-85F6-474FC7691F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484313"/>
            <a:ext cx="849788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ar-SA" altLang="ar-SA" sz="3200" b="0"/>
          </a:p>
        </p:txBody>
      </p:sp>
      <p:sp>
        <p:nvSpPr>
          <p:cNvPr id="22534" name="Text Box 10">
            <a:extLst>
              <a:ext uri="{FF2B5EF4-FFF2-40B4-BE49-F238E27FC236}">
                <a16:creationId xmlns:a16="http://schemas.microsoft.com/office/drawing/2014/main" id="{6B464117-1E10-474D-90EF-61318A1FEB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1700213"/>
            <a:ext cx="748823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ar-SA" altLang="ar-SA" sz="3200" b="0"/>
          </a:p>
        </p:txBody>
      </p:sp>
      <p:sp>
        <p:nvSpPr>
          <p:cNvPr id="320524" name="Text Box 12">
            <a:extLst>
              <a:ext uri="{FF2B5EF4-FFF2-40B4-BE49-F238E27FC236}">
                <a16:creationId xmlns:a16="http://schemas.microsoft.com/office/drawing/2014/main" id="{FF5C54BC-2145-4AFF-86AE-886F0AE304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413" y="1363663"/>
            <a:ext cx="8135937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2800"/>
              <a:t>   </a:t>
            </a:r>
            <a:r>
              <a:rPr lang="ar-SA" altLang="ar-SA" sz="3200"/>
              <a:t>من أقوى برامج تعليم التفكير للدكتور إدوارد دي بونو   </a:t>
            </a:r>
          </a:p>
          <a:p>
            <a:pPr eaLnBrk="1" hangingPunct="1">
              <a:spcBef>
                <a:spcPct val="50000"/>
              </a:spcBef>
            </a:pPr>
            <a:r>
              <a:rPr lang="ar-SA" altLang="ar-SA" sz="3200"/>
              <a:t>     ويتكوّن من ستة أجزاء وهي :-</a:t>
            </a:r>
          </a:p>
        </p:txBody>
      </p:sp>
      <p:sp>
        <p:nvSpPr>
          <p:cNvPr id="320525" name="AutoShape 13">
            <a:extLst>
              <a:ext uri="{FF2B5EF4-FFF2-40B4-BE49-F238E27FC236}">
                <a16:creationId xmlns:a16="http://schemas.microsoft.com/office/drawing/2014/main" id="{6601B83C-1036-4E2C-8C75-2B55A8FE44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6325" y="2781300"/>
            <a:ext cx="2519363" cy="647700"/>
          </a:xfrm>
          <a:prstGeom prst="octagon">
            <a:avLst>
              <a:gd name="adj" fmla="val 29287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 sz="2800">
                <a:latin typeface="Arial" panose="020B0604020202020204" pitchFamily="34" charset="0"/>
              </a:rPr>
              <a:t>توسيع مجال الإدراك</a:t>
            </a:r>
            <a:endParaRPr lang="en-US" altLang="ar-SA" sz="2800">
              <a:latin typeface="Arial" panose="020B0604020202020204" pitchFamily="34" charset="0"/>
            </a:endParaRPr>
          </a:p>
        </p:txBody>
      </p:sp>
      <p:sp>
        <p:nvSpPr>
          <p:cNvPr id="320526" name="AutoShape 14">
            <a:extLst>
              <a:ext uri="{FF2B5EF4-FFF2-40B4-BE49-F238E27FC236}">
                <a16:creationId xmlns:a16="http://schemas.microsoft.com/office/drawing/2014/main" id="{CAFB8E8F-53A0-45D3-9640-F035B0F2BC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6325" y="3716338"/>
            <a:ext cx="2519363" cy="64770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 sz="2800">
                <a:latin typeface="Arial" panose="020B0604020202020204" pitchFamily="34" charset="0"/>
              </a:rPr>
              <a:t>الإبداع</a:t>
            </a:r>
            <a:endParaRPr lang="en-US" altLang="ar-SA" sz="2800">
              <a:latin typeface="Arial" panose="020B0604020202020204" pitchFamily="34" charset="0"/>
            </a:endParaRPr>
          </a:p>
        </p:txBody>
      </p:sp>
      <p:sp>
        <p:nvSpPr>
          <p:cNvPr id="320527" name="AutoShape 15">
            <a:extLst>
              <a:ext uri="{FF2B5EF4-FFF2-40B4-BE49-F238E27FC236}">
                <a16:creationId xmlns:a16="http://schemas.microsoft.com/office/drawing/2014/main" id="{15BA38D2-FBDE-43D6-95F7-F484F89E79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9475" y="3716338"/>
            <a:ext cx="2519363" cy="64770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 sz="2800">
                <a:latin typeface="Arial" panose="020B0604020202020204" pitchFamily="34" charset="0"/>
              </a:rPr>
              <a:t>المعلومات والعواطف</a:t>
            </a:r>
            <a:endParaRPr lang="en-US" altLang="ar-SA" sz="2800">
              <a:latin typeface="Arial" panose="020B0604020202020204" pitchFamily="34" charset="0"/>
            </a:endParaRPr>
          </a:p>
        </p:txBody>
      </p:sp>
      <p:sp>
        <p:nvSpPr>
          <p:cNvPr id="320528" name="AutoShape 16">
            <a:extLst>
              <a:ext uri="{FF2B5EF4-FFF2-40B4-BE49-F238E27FC236}">
                <a16:creationId xmlns:a16="http://schemas.microsoft.com/office/drawing/2014/main" id="{6DC00C10-0B53-430F-BC23-8F27729198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3716338"/>
            <a:ext cx="2519362" cy="64770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 sz="2800">
                <a:latin typeface="Arial" panose="020B0604020202020204" pitchFamily="34" charset="0"/>
              </a:rPr>
              <a:t>الفعل</a:t>
            </a:r>
            <a:endParaRPr lang="en-US" altLang="ar-SA" sz="2800">
              <a:latin typeface="Arial" panose="020B0604020202020204" pitchFamily="34" charset="0"/>
            </a:endParaRPr>
          </a:p>
        </p:txBody>
      </p:sp>
      <p:sp>
        <p:nvSpPr>
          <p:cNvPr id="320529" name="AutoShape 17">
            <a:extLst>
              <a:ext uri="{FF2B5EF4-FFF2-40B4-BE49-F238E27FC236}">
                <a16:creationId xmlns:a16="http://schemas.microsoft.com/office/drawing/2014/main" id="{57EA1855-727D-462B-B71E-A747AF69EA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2781300"/>
            <a:ext cx="2519362" cy="64770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 sz="2800">
                <a:latin typeface="Arial" panose="020B0604020202020204" pitchFamily="34" charset="0"/>
              </a:rPr>
              <a:t>التفاعل</a:t>
            </a:r>
            <a:endParaRPr lang="en-US" altLang="ar-SA" sz="2800">
              <a:latin typeface="Arial" panose="020B0604020202020204" pitchFamily="34" charset="0"/>
            </a:endParaRPr>
          </a:p>
        </p:txBody>
      </p:sp>
      <p:sp>
        <p:nvSpPr>
          <p:cNvPr id="320530" name="AutoShape 18">
            <a:extLst>
              <a:ext uri="{FF2B5EF4-FFF2-40B4-BE49-F238E27FC236}">
                <a16:creationId xmlns:a16="http://schemas.microsoft.com/office/drawing/2014/main" id="{C0208B9A-EE6E-43F1-A5E5-4035772DE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1063" y="2781300"/>
            <a:ext cx="2519362" cy="64770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ar-SA" altLang="ar-SA" sz="2800">
                <a:latin typeface="Arial" panose="020B0604020202020204" pitchFamily="34" charset="0"/>
              </a:rPr>
              <a:t>التنظيم</a:t>
            </a:r>
            <a:endParaRPr lang="en-US" altLang="ar-SA" sz="2800">
              <a:latin typeface="Arial" panose="020B0604020202020204" pitchFamily="34" charset="0"/>
            </a:endParaRPr>
          </a:p>
        </p:txBody>
      </p:sp>
      <p:sp>
        <p:nvSpPr>
          <p:cNvPr id="320531" name="Text Box 19">
            <a:extLst>
              <a:ext uri="{FF2B5EF4-FFF2-40B4-BE49-F238E27FC236}">
                <a16:creationId xmlns:a16="http://schemas.microsoft.com/office/drawing/2014/main" id="{EA719E64-CB38-4797-9245-C4ED3DA0AE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4645025"/>
            <a:ext cx="7920038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3200">
                <a:latin typeface="Arial" panose="020B0604020202020204" pitchFamily="34" charset="0"/>
              </a:rPr>
              <a:t>وكل جزء يحوي ( 10 ) مهارات </a:t>
            </a:r>
          </a:p>
          <a:p>
            <a:pPr eaLnBrk="1" hangingPunct="1">
              <a:spcBef>
                <a:spcPct val="50000"/>
              </a:spcBef>
            </a:pPr>
            <a:r>
              <a:rPr lang="ar-SA" altLang="ar-SA" sz="3200">
                <a:latin typeface="Arial" panose="020B0604020202020204" pitchFamily="34" charset="0"/>
              </a:rPr>
              <a:t>فيكون بذلك مجموع المهارات ( 60 ) مهارة  .</a:t>
            </a:r>
            <a:endParaRPr lang="en-US" altLang="ar-SA" sz="32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205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205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0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0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205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3205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3205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3205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3205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3205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3205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3205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3205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3205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0524" grpId="0"/>
      <p:bldP spid="320525" grpId="0" animBg="1"/>
      <p:bldP spid="320526" grpId="0" animBg="1"/>
      <p:bldP spid="320527" grpId="0" animBg="1"/>
      <p:bldP spid="320528" grpId="0" animBg="1"/>
      <p:bldP spid="320529" grpId="0" animBg="1"/>
      <p:bldP spid="320530" grpId="0" animBg="1"/>
      <p:bldP spid="3205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عنصر نائب للتذييل 2">
            <a:extLst>
              <a:ext uri="{FF2B5EF4-FFF2-40B4-BE49-F238E27FC236}">
                <a16:creationId xmlns:a16="http://schemas.microsoft.com/office/drawing/2014/main" id="{0504EA0E-24F8-4B02-960B-CCEC0B187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23555" name="عنصر نائب لرقم الشريحة 3">
            <a:extLst>
              <a:ext uri="{FF2B5EF4-FFF2-40B4-BE49-F238E27FC236}">
                <a16:creationId xmlns:a16="http://schemas.microsoft.com/office/drawing/2014/main" id="{C6752D2C-7770-4C94-B98C-0B5B9A38A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237CB4C-F884-441C-9EC2-C7544F7CA6FA}" type="slidenum">
              <a:rPr lang="ar-SA" altLang="ar-SA" sz="1400" b="0"/>
              <a:pPr eaLnBrk="1" hangingPunct="1"/>
              <a:t>8</a:t>
            </a:fld>
            <a:endParaRPr lang="en-US" altLang="ar-SA" sz="1400" b="0"/>
          </a:p>
        </p:txBody>
      </p:sp>
      <p:sp>
        <p:nvSpPr>
          <p:cNvPr id="23556" name="عنصر نائب لرقم الشريحة 4">
            <a:extLst>
              <a:ext uri="{FF2B5EF4-FFF2-40B4-BE49-F238E27FC236}">
                <a16:creationId xmlns:a16="http://schemas.microsoft.com/office/drawing/2014/main" id="{A5C0286F-EE5B-4663-B68C-DE1F0CC32A66}"/>
              </a:ext>
            </a:extLst>
          </p:cNvPr>
          <p:cNvSpPr txBox="1">
            <a:spLocks noGrp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fld id="{71C1FE91-CF16-4DE5-BA6E-F77649D90963}" type="slidenum">
              <a:rPr lang="ar-SA" altLang="ar-SA" sz="1400" b="0">
                <a:latin typeface="Arial" panose="020B0604020202020204" pitchFamily="34" charset="0"/>
              </a:rPr>
              <a:pPr algn="l" eaLnBrk="1" hangingPunct="1"/>
              <a:t>8</a:t>
            </a:fld>
            <a:endParaRPr lang="en-US" altLang="ar-SA" sz="1400" b="0">
              <a:latin typeface="Arial" panose="020B0604020202020204" pitchFamily="34" charset="0"/>
            </a:endParaRPr>
          </a:p>
        </p:txBody>
      </p:sp>
      <p:sp>
        <p:nvSpPr>
          <p:cNvPr id="515076" name="WordArt 4">
            <a:extLst>
              <a:ext uri="{FF2B5EF4-FFF2-40B4-BE49-F238E27FC236}">
                <a16:creationId xmlns:a16="http://schemas.microsoft.com/office/drawing/2014/main" id="{D83B7DF3-A86C-4BE6-9E31-8B32CD81D83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51050" y="3716338"/>
            <a:ext cx="5329238" cy="165576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49375"/>
              </a:avLst>
            </a:prstTxWarp>
          </a:bodyPr>
          <a:lstStyle/>
          <a:p>
            <a:pPr algn="ctr"/>
            <a:r>
              <a:rPr lang="ar-SA" sz="4800" kern="10">
                <a:solidFill>
                  <a:srgbClr val="000080"/>
                </a:solidFill>
                <a:latin typeface="Arial" panose="020B0604020202020204" pitchFamily="34" charset="0"/>
              </a:rPr>
              <a:t>معالجة الأفكار</a:t>
            </a:r>
          </a:p>
          <a:p>
            <a:pPr algn="ctr"/>
            <a:r>
              <a:rPr lang="ar-SA" sz="4800" kern="10">
                <a:solidFill>
                  <a:srgbClr val="000080"/>
                </a:solidFill>
                <a:latin typeface="Arial" panose="020B0604020202020204" pitchFamily="34" charset="0"/>
              </a:rPr>
              <a:t>( موجب - سالب - مثير )</a:t>
            </a:r>
          </a:p>
        </p:txBody>
      </p:sp>
      <p:sp>
        <p:nvSpPr>
          <p:cNvPr id="515077" name="Rectangle 5">
            <a:extLst>
              <a:ext uri="{FF2B5EF4-FFF2-40B4-BE49-F238E27FC236}">
                <a16:creationId xmlns:a16="http://schemas.microsoft.com/office/drawing/2014/main" id="{CEA9937A-0615-4125-95AC-EDAC9F29C9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9800" y="2595563"/>
            <a:ext cx="25812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ar-SA" altLang="ar-SA" sz="4400">
                <a:solidFill>
                  <a:srgbClr val="FF0000"/>
                </a:solidFill>
                <a:latin typeface="Arial" panose="020B0604020202020204" pitchFamily="34" charset="0"/>
                <a:cs typeface="Al-Mothnna" pitchFamily="2" charset="0"/>
              </a:rPr>
              <a:t> الدرس الأول</a:t>
            </a:r>
          </a:p>
        </p:txBody>
      </p:sp>
      <p:pic>
        <p:nvPicPr>
          <p:cNvPr id="342021" name="Picture 6" descr="j0195812">
            <a:extLst>
              <a:ext uri="{FF2B5EF4-FFF2-40B4-BE49-F238E27FC236}">
                <a16:creationId xmlns:a16="http://schemas.microsoft.com/office/drawing/2014/main" id="{0F4F2784-38FC-4D0C-8C0A-13FB6A388EBC}"/>
              </a:ext>
            </a:extLst>
          </p:cNvPr>
          <p:cNvPicPr>
            <a:picLocks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51275" y="404813"/>
            <a:ext cx="1773238" cy="1824037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15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15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515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15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420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420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07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عنصر نائب للتذييل 2">
            <a:extLst>
              <a:ext uri="{FF2B5EF4-FFF2-40B4-BE49-F238E27FC236}">
                <a16:creationId xmlns:a16="http://schemas.microsoft.com/office/drawing/2014/main" id="{CCA58FB0-47A5-4885-9558-A55515350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1400" b="0"/>
              <a:t>Cort</a:t>
            </a:r>
            <a:endParaRPr lang="en-US" altLang="ar-SA" sz="1400" b="0"/>
          </a:p>
        </p:txBody>
      </p:sp>
      <p:sp>
        <p:nvSpPr>
          <p:cNvPr id="2052" name="عنصر نائب لرقم الشريحة 3">
            <a:extLst>
              <a:ext uri="{FF2B5EF4-FFF2-40B4-BE49-F238E27FC236}">
                <a16:creationId xmlns:a16="http://schemas.microsoft.com/office/drawing/2014/main" id="{A9D27061-C659-4D0C-A290-C72EC628F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28ABF72-4E9D-4B23-BDBC-6E90A8B8940A}" type="slidenum">
              <a:rPr lang="ar-SA" altLang="ar-SA" sz="1400" b="0"/>
              <a:pPr eaLnBrk="1" hangingPunct="1"/>
              <a:t>9</a:t>
            </a:fld>
            <a:endParaRPr lang="en-US" altLang="ar-SA" sz="1400" b="0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32E383EA-707A-421C-8344-A4009DC476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2606675"/>
            <a:ext cx="7775575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ar-SA" altLang="ar-SA" sz="3600"/>
              <a:t>1- التعرف على النقاط الموجبة ( الجيدة ) حول فكرة ما أو موضوع ما .</a:t>
            </a:r>
          </a:p>
          <a:p>
            <a:pPr algn="just" eaLnBrk="1" hangingPunct="1"/>
            <a:r>
              <a:rPr lang="ar-SA" altLang="ar-SA" sz="3600"/>
              <a:t>2- التعرف على النقاط السالبة ( السيئة ) .</a:t>
            </a:r>
          </a:p>
          <a:p>
            <a:pPr algn="just" eaLnBrk="1" hangingPunct="1"/>
            <a:r>
              <a:rPr lang="ar-SA" altLang="ar-SA" sz="3600"/>
              <a:t>3- التعرف على النقاط التي تعتبر غير موجبة وغير سالبة ، إلا أنها مثيرة للاهتمام .	</a:t>
            </a:r>
            <a:endParaRPr lang="en-US" altLang="ar-SA" sz="3600"/>
          </a:p>
        </p:txBody>
      </p:sp>
      <p:sp>
        <p:nvSpPr>
          <p:cNvPr id="2054" name="WordArt 8">
            <a:extLst>
              <a:ext uri="{FF2B5EF4-FFF2-40B4-BE49-F238E27FC236}">
                <a16:creationId xmlns:a16="http://schemas.microsoft.com/office/drawing/2014/main" id="{12F424A1-3D31-4815-8858-3CD81E9518D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067175" y="763588"/>
            <a:ext cx="3168650" cy="129698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SA" sz="3600" kern="1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</a:rPr>
              <a:t>الهدف من درس</a:t>
            </a:r>
          </a:p>
          <a:p>
            <a:pPr algn="ctr"/>
            <a:r>
              <a:rPr lang="ar-SA" sz="3600" kern="1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</a:rPr>
              <a:t> معالجة الأفكار</a:t>
            </a:r>
          </a:p>
        </p:txBody>
      </p:sp>
      <p:graphicFrame>
        <p:nvGraphicFramePr>
          <p:cNvPr id="2050" name="Object 4">
            <a:extLst>
              <a:ext uri="{FF2B5EF4-FFF2-40B4-BE49-F238E27FC236}">
                <a16:creationId xmlns:a16="http://schemas.microsoft.com/office/drawing/2014/main" id="{D1EAAF87-5E26-4784-A925-48A812A198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0825" y="620713"/>
          <a:ext cx="2628900" cy="174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Clip" r:id="rId4" imgW="4267800" imgH="2764800" progId="MS_ClipArt_Gallery.2">
                  <p:embed/>
                </p:oleObj>
              </mc:Choice>
              <mc:Fallback>
                <p:oleObj name="Clip" r:id="rId4" imgW="4267800" imgH="276480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620713"/>
                        <a:ext cx="2628900" cy="1741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6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6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6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Arial"/>
      </a:majorFont>
      <a:minorFont>
        <a:latin typeface="Comic Sans MS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  <a:cs typeface="Arial" pitchFamily="34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سمة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سمة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مستند" ma:contentTypeID="0x010100DE7318CCAF5741468586D67F3E6D1D0C" ma:contentTypeVersion="0" ma:contentTypeDescription="إنشاء مستند جديد." ma:contentTypeScope="" ma:versionID="e7bd36b573ee01252620c1bb348998f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8d804356fb0d354094a9f23b7d0afd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نوع المحتوى"/>
        <xsd:element ref="dc:title" minOccurs="0" maxOccurs="1" ma:index="4" ma:displayName="العنوان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DC95B12-1029-40B2-944C-CE31E8EDF8C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3DB8F37-5828-4A66-B4C0-8CCBF8A8A6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Clouds</Template>
  <TotalTime>5654</TotalTime>
  <Words>1672</Words>
  <Application>Microsoft Office PowerPoint</Application>
  <PresentationFormat>عرض على الشاشة (4:3)</PresentationFormat>
  <Paragraphs>488</Paragraphs>
  <Slides>45</Slides>
  <Notes>31</Notes>
  <HiddenSlides>0</HiddenSlides>
  <MMClips>0</MMClips>
  <ScaleCrop>false</ScaleCrop>
  <HeadingPairs>
    <vt:vector size="8" baseType="variant">
      <vt:variant>
        <vt:lpstr>الخطوط المستخدمة</vt:lpstr>
      </vt:variant>
      <vt:variant>
        <vt:i4>11</vt:i4>
      </vt:variant>
      <vt:variant>
        <vt:lpstr>نسق</vt:lpstr>
      </vt:variant>
      <vt:variant>
        <vt:i4>1</vt:i4>
      </vt:variant>
      <vt:variant>
        <vt:lpstr>خوادم OLE مضمنة</vt:lpstr>
      </vt:variant>
      <vt:variant>
        <vt:i4>2</vt:i4>
      </vt:variant>
      <vt:variant>
        <vt:lpstr>عناوين الشرائح</vt:lpstr>
      </vt:variant>
      <vt:variant>
        <vt:i4>45</vt:i4>
      </vt:variant>
    </vt:vector>
  </HeadingPairs>
  <TitlesOfParts>
    <vt:vector size="59" baseType="lpstr">
      <vt:lpstr>Comic Sans MS</vt:lpstr>
      <vt:lpstr>Arial</vt:lpstr>
      <vt:lpstr>AL-Hosam</vt:lpstr>
      <vt:lpstr>AL-Mateen</vt:lpstr>
      <vt:lpstr>Al-Mothnna</vt:lpstr>
      <vt:lpstr>PT Bold Heading</vt:lpstr>
      <vt:lpstr>Arial Black</vt:lpstr>
      <vt:lpstr>Times New Roman</vt:lpstr>
      <vt:lpstr>Simplified Arabic</vt:lpstr>
      <vt:lpstr>Arial Unicode MS</vt:lpstr>
      <vt:lpstr>onaizah mateen-ayman</vt:lpstr>
      <vt:lpstr>Crayons</vt:lpstr>
      <vt:lpstr>MS_ClipArt_Gallery</vt:lpstr>
      <vt:lpstr>Microsoft Clip Gallery</vt:lpstr>
      <vt:lpstr>عرض تقديمي في PowerPoint</vt:lpstr>
      <vt:lpstr>برنامج الكورت لتعليم التفكير</vt:lpstr>
      <vt:lpstr> القواعد الذهبية </vt:lpstr>
      <vt:lpstr>عرض تقديمي في PowerPoint</vt:lpstr>
      <vt:lpstr>عرض تقديمي في PowerPoint</vt:lpstr>
      <vt:lpstr>* تنمية مهارة التفكير العملي لدى المتدربين . * تشجيع المتدربين للنظر بصورة موضوعية تجاه     تفكيرهم وتفكير الآخرين .  * تقدير واحترام الذات والثقة في القدرة على التفكير . * التسليم بأنّ التفكير مهارة يمكن تنميتها.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العصف الذهني</dc:title>
  <dc:creator>نبيل البدير</dc:creator>
  <cp:lastModifiedBy>ن</cp:lastModifiedBy>
  <cp:revision>344</cp:revision>
  <cp:lastPrinted>1601-01-01T00:00:00Z</cp:lastPrinted>
  <dcterms:created xsi:type="dcterms:W3CDTF">2002-03-17T10:04:40Z</dcterms:created>
  <dcterms:modified xsi:type="dcterms:W3CDTF">2020-10-07T21:00:54Z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8</vt:i4>
  </property>
</Properties>
</file>