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51D354-6C00-481A-B5CD-A92CC745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175688F-30B9-42ED-B47A-F06571BE2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E2D388-18FF-402C-9A3D-CCEF52B6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E38896-F096-4AAC-8800-95F27EB7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E8FAC5-5B02-4BDF-99B9-CB8BA6B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75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DA37F-9559-4E10-A353-D6B851C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E9489E-C878-4033-8748-E72E3632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72E818-0E6E-4DE3-862E-A4265EAA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D40E53-0AED-4158-B3AF-DC328F7F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C994EA-1E57-4E2E-9F88-078133A0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97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E17355B-74E0-40D8-9555-F62D62D92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92B905-F650-46DB-A33F-4F12A670C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BFECA0-6C54-47F9-B9D5-300400FF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727C7A-C0BB-491F-8542-EBF07620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F26064-438E-471B-8274-DEC02B2C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6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A28C96-0BB1-4F6F-BFE7-C126C37B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542E30-4638-444D-9E57-45A43F36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249224-A37E-48B2-A8C1-99F77A9C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A33399-B677-42C8-8BD0-C7E2E65B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7D12AA-5A64-49DD-B209-A75FB8B8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90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F2F0BB-DDFE-448C-B8E1-BA8E72C8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C07C2B-96AB-4133-8F75-656D58D6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E1A4A7-EFDC-4E53-846E-EC8AE5BF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819172-2999-48E4-A22F-4E32B607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347597-662F-4395-BBDA-D5F4342C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94C5C8-D0BC-434D-82E0-8939B01E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2AEE32-8792-4C87-A222-F265D4179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800921-17C5-40A4-8FA5-63ACA4D56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EC4D4C-B401-4DBB-9772-187A2C6D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3008EE-7FED-4221-853D-E2BAA29F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212F3A-73DF-4F47-BB89-A05F962F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1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BC7049-44A9-47C5-8006-B980F6A4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1C4F10-63B9-430A-AC14-D794ED2D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FF17F6-E489-4F1E-92CE-91BF92EE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65DADAA-4F78-41B4-9F9D-A83AA5306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7DB7287-930D-450F-8B43-BEAB89170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08BA3F9-B817-4E3F-B47A-0EBC1753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353A4C-CCA9-4288-99FF-36BBBD9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099D577-B1EC-4F56-98B0-DD335B2B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9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795A53-A9B0-4CC9-A93D-D203ED16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0A1371E-A15E-41C2-9652-0DC6B4A6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2A5CC6-D332-47E2-A7F9-689EA68F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12ACD4-940D-4DFD-B5E4-72AC1365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00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844AFC-CBFC-4466-8AAB-BD0DE8A4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2D25624-9151-401B-BD7D-230EEC42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0D89C4-23EB-4FCB-8FAE-FAC7B383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0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0D3A4E-913A-4B9C-9B79-435B0359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4E0E98-32DF-43F6-93F3-FC88340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DAB8B0-A276-42C5-97D1-19E573833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D0F848-C3FC-410A-900D-D3E16269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BA3528-5AF4-421A-9E74-B77CE9BA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D25F5C-782B-40EB-962A-791A0933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1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A22854-2612-4C89-AA93-56D68999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60C4309-C601-46BC-B2BE-A566A0E6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663282-A873-484B-B4AD-4ACEB2EB8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F6BF10-AA74-43A6-B264-5282CA33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2CE546-E1F2-415F-82C3-69927915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5FAFB7-8578-439D-8DD8-EC6A713B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95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6546D6-0DEF-4F3C-A229-B75E2D10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305B08-B870-4FB6-84AF-B20CCF3D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DA3EE0-6E6A-451D-AFC2-C6E9E74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1EC9-4A3B-4E19-9938-046AC5A6DC1E}" type="datetimeFigureOut">
              <a:rPr lang="ar-SA" smtClean="0"/>
              <a:t>25/07/43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DDADBE-CF59-421E-AAF3-299177C0B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E2B8D9-CCA4-414A-821A-BD33FCAEF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1118-BA09-4F8F-8A76-F72F333482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4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66EF215-3B41-4AFC-A4EE-419C7EA90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officeArt object" descr="صورة">
            <a:extLst>
              <a:ext uri="{FF2B5EF4-FFF2-40B4-BE49-F238E27FC236}">
                <a16:creationId xmlns:a16="http://schemas.microsoft.com/office/drawing/2014/main" id="{C3811C82-A828-41F3-AE3C-A418CC0A609C}"/>
              </a:ext>
            </a:extLst>
          </p:cNvPr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316389"/>
            <a:ext cx="12192000" cy="82270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20A1F-51AB-43D9-9778-C038B91FEBB2}"/>
              </a:ext>
            </a:extLst>
          </p:cNvPr>
          <p:cNvSpPr txBox="1"/>
          <p:nvPr/>
        </p:nvSpPr>
        <p:spPr>
          <a:xfrm>
            <a:off x="3579095" y="3701655"/>
            <a:ext cx="576910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أتقدم بجزيل الشكر والتقدير</a:t>
            </a:r>
          </a:p>
          <a:p>
            <a:endParaRPr lang="ar-SA" sz="2400" b="1" dirty="0"/>
          </a:p>
          <a:p>
            <a:r>
              <a:rPr lang="ar-SA" sz="2400" b="1" dirty="0"/>
              <a:t>للطالب ..........                             الصف / </a:t>
            </a:r>
          </a:p>
          <a:p>
            <a:endParaRPr lang="ar-SA" sz="2400" b="1" dirty="0"/>
          </a:p>
          <a:p>
            <a:r>
              <a:rPr lang="ar-SA" sz="2400" b="1" dirty="0"/>
              <a:t>على جهودها المبذولة وعلى </a:t>
            </a:r>
            <a:r>
              <a:rPr lang="ar-SA" sz="2400" b="1" dirty="0" err="1"/>
              <a:t>الإلتزام</a:t>
            </a:r>
            <a:r>
              <a:rPr lang="ar-SA" sz="2400" b="1" dirty="0"/>
              <a:t> بالحضور</a:t>
            </a:r>
          </a:p>
          <a:p>
            <a:endParaRPr lang="ar-SA" sz="2400" b="1" dirty="0"/>
          </a:p>
          <a:p>
            <a:r>
              <a:rPr lang="ar-SA" sz="2400" b="1" dirty="0"/>
              <a:t>وأسال الله لها مزيد من التقدم والنجاح </a:t>
            </a:r>
          </a:p>
          <a:p>
            <a:endParaRPr lang="ar-SA" sz="2400" b="1" dirty="0"/>
          </a:p>
          <a:p>
            <a:r>
              <a:rPr lang="ar-SA" sz="2400" b="1" dirty="0"/>
              <a:t>معلمتك :                              مديرة المدرسة :</a:t>
            </a:r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r>
              <a:rPr lang="ar-SA" sz="2400" b="1" dirty="0"/>
              <a:t>معلمتك :                                 مديرة المدرسة :</a:t>
            </a:r>
          </a:p>
        </p:txBody>
      </p:sp>
      <p:pic>
        <p:nvPicPr>
          <p:cNvPr id="10" name="officeArt object" descr="صورة">
            <a:extLst>
              <a:ext uri="{FF2B5EF4-FFF2-40B4-BE49-F238E27FC236}">
                <a16:creationId xmlns:a16="http://schemas.microsoft.com/office/drawing/2014/main" id="{725A4B47-80F1-44AB-9EC4-F54ED12FB328}"/>
              </a:ext>
            </a:extLst>
          </p:cNvPr>
          <p:cNvPicPr/>
          <p:nvPr/>
        </p:nvPicPr>
        <p:blipFill>
          <a:blip r:embed="rId3">
            <a:extLst/>
          </a:blip>
          <a:srcRect l="8167" t="36616" r="6197" b="22535"/>
          <a:stretch>
            <a:fillRect/>
          </a:stretch>
        </p:blipFill>
        <p:spPr>
          <a:xfrm>
            <a:off x="5925584" y="2225018"/>
            <a:ext cx="2976880" cy="892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52" extrusionOk="0">
                <a:moveTo>
                  <a:pt x="15218" y="0"/>
                </a:moveTo>
                <a:cubicBezTo>
                  <a:pt x="15213" y="20"/>
                  <a:pt x="15207" y="26"/>
                  <a:pt x="15201" y="48"/>
                </a:cubicBezTo>
                <a:cubicBezTo>
                  <a:pt x="15107" y="397"/>
                  <a:pt x="14909" y="1247"/>
                  <a:pt x="14759" y="1945"/>
                </a:cubicBezTo>
                <a:cubicBezTo>
                  <a:pt x="14608" y="2643"/>
                  <a:pt x="14318" y="3601"/>
                  <a:pt x="14115" y="4073"/>
                </a:cubicBezTo>
                <a:cubicBezTo>
                  <a:pt x="13784" y="4841"/>
                  <a:pt x="13735" y="4883"/>
                  <a:pt x="13655" y="4466"/>
                </a:cubicBezTo>
                <a:cubicBezTo>
                  <a:pt x="13573" y="4043"/>
                  <a:pt x="13554" y="4058"/>
                  <a:pt x="13425" y="4590"/>
                </a:cubicBezTo>
                <a:cubicBezTo>
                  <a:pt x="13318" y="5031"/>
                  <a:pt x="13147" y="5216"/>
                  <a:pt x="12738" y="5338"/>
                </a:cubicBezTo>
                <a:lnTo>
                  <a:pt x="12191" y="5501"/>
                </a:lnTo>
                <a:lnTo>
                  <a:pt x="12786" y="5644"/>
                </a:lnTo>
                <a:lnTo>
                  <a:pt x="13382" y="5788"/>
                </a:lnTo>
                <a:lnTo>
                  <a:pt x="13433" y="6842"/>
                </a:lnTo>
                <a:cubicBezTo>
                  <a:pt x="13477" y="7754"/>
                  <a:pt x="13450" y="8000"/>
                  <a:pt x="13235" y="8682"/>
                </a:cubicBezTo>
                <a:cubicBezTo>
                  <a:pt x="12911" y="9710"/>
                  <a:pt x="12778" y="10604"/>
                  <a:pt x="12715" y="12170"/>
                </a:cubicBezTo>
                <a:cubicBezTo>
                  <a:pt x="12686" y="12872"/>
                  <a:pt x="12686" y="13257"/>
                  <a:pt x="12715" y="13023"/>
                </a:cubicBezTo>
                <a:cubicBezTo>
                  <a:pt x="12799" y="12333"/>
                  <a:pt x="13362" y="10477"/>
                  <a:pt x="13439" y="10637"/>
                </a:cubicBezTo>
                <a:cubicBezTo>
                  <a:pt x="13478" y="10718"/>
                  <a:pt x="13511" y="11078"/>
                  <a:pt x="13511" y="11442"/>
                </a:cubicBezTo>
                <a:cubicBezTo>
                  <a:pt x="13511" y="12619"/>
                  <a:pt x="13838" y="15677"/>
                  <a:pt x="14129" y="17211"/>
                </a:cubicBezTo>
                <a:cubicBezTo>
                  <a:pt x="14412" y="18706"/>
                  <a:pt x="14868" y="19968"/>
                  <a:pt x="15287" y="20421"/>
                </a:cubicBezTo>
                <a:cubicBezTo>
                  <a:pt x="15410" y="20554"/>
                  <a:pt x="15860" y="20625"/>
                  <a:pt x="16288" y="20584"/>
                </a:cubicBezTo>
                <a:cubicBezTo>
                  <a:pt x="16990" y="20517"/>
                  <a:pt x="17124" y="20411"/>
                  <a:pt x="17705" y="19453"/>
                </a:cubicBezTo>
                <a:cubicBezTo>
                  <a:pt x="18676" y="17854"/>
                  <a:pt x="19192" y="16272"/>
                  <a:pt x="20197" y="11806"/>
                </a:cubicBezTo>
                <a:cubicBezTo>
                  <a:pt x="20697" y="9588"/>
                  <a:pt x="21142" y="7730"/>
                  <a:pt x="21183" y="7676"/>
                </a:cubicBezTo>
                <a:cubicBezTo>
                  <a:pt x="21225" y="7622"/>
                  <a:pt x="21308" y="7713"/>
                  <a:pt x="21370" y="7887"/>
                </a:cubicBezTo>
                <a:cubicBezTo>
                  <a:pt x="21460" y="8135"/>
                  <a:pt x="21495" y="8020"/>
                  <a:pt x="21537" y="7321"/>
                </a:cubicBezTo>
                <a:cubicBezTo>
                  <a:pt x="21600" y="6270"/>
                  <a:pt x="21552" y="5922"/>
                  <a:pt x="21339" y="5922"/>
                </a:cubicBezTo>
                <a:cubicBezTo>
                  <a:pt x="21152" y="5922"/>
                  <a:pt x="20651" y="7769"/>
                  <a:pt x="20025" y="10742"/>
                </a:cubicBezTo>
                <a:cubicBezTo>
                  <a:pt x="18324" y="18825"/>
                  <a:pt x="15605" y="21046"/>
                  <a:pt x="14350" y="15381"/>
                </a:cubicBezTo>
                <a:cubicBezTo>
                  <a:pt x="13881" y="13262"/>
                  <a:pt x="13597" y="10445"/>
                  <a:pt x="13597" y="7935"/>
                </a:cubicBezTo>
                <a:lnTo>
                  <a:pt x="13597" y="5961"/>
                </a:lnTo>
                <a:lnTo>
                  <a:pt x="14169" y="5021"/>
                </a:lnTo>
                <a:cubicBezTo>
                  <a:pt x="14583" y="4346"/>
                  <a:pt x="14808" y="3769"/>
                  <a:pt x="14971" y="2952"/>
                </a:cubicBezTo>
                <a:cubicBezTo>
                  <a:pt x="15232" y="1649"/>
                  <a:pt x="15394" y="1504"/>
                  <a:pt x="15469" y="2520"/>
                </a:cubicBezTo>
                <a:cubicBezTo>
                  <a:pt x="15518" y="3192"/>
                  <a:pt x="15526" y="3179"/>
                  <a:pt x="15630" y="2156"/>
                </a:cubicBezTo>
                <a:cubicBezTo>
                  <a:pt x="15723" y="1228"/>
                  <a:pt x="15705" y="458"/>
                  <a:pt x="15630" y="0"/>
                </a:cubicBezTo>
                <a:lnTo>
                  <a:pt x="15218" y="0"/>
                </a:lnTo>
                <a:close/>
                <a:moveTo>
                  <a:pt x="9443" y="2827"/>
                </a:moveTo>
                <a:lnTo>
                  <a:pt x="9317" y="3459"/>
                </a:lnTo>
                <a:cubicBezTo>
                  <a:pt x="9192" y="4081"/>
                  <a:pt x="9191" y="4081"/>
                  <a:pt x="9009" y="3536"/>
                </a:cubicBezTo>
                <a:cubicBezTo>
                  <a:pt x="8828" y="2992"/>
                  <a:pt x="8824" y="2986"/>
                  <a:pt x="8641" y="3594"/>
                </a:cubicBezTo>
                <a:lnTo>
                  <a:pt x="8457" y="4207"/>
                </a:lnTo>
                <a:lnTo>
                  <a:pt x="8661" y="4926"/>
                </a:lnTo>
                <a:lnTo>
                  <a:pt x="8863" y="5644"/>
                </a:lnTo>
                <a:lnTo>
                  <a:pt x="9047" y="5069"/>
                </a:lnTo>
                <a:cubicBezTo>
                  <a:pt x="9211" y="4555"/>
                  <a:pt x="9244" y="4539"/>
                  <a:pt x="9340" y="4926"/>
                </a:cubicBezTo>
                <a:cubicBezTo>
                  <a:pt x="9493" y="5542"/>
                  <a:pt x="9642" y="5461"/>
                  <a:pt x="9794" y="4686"/>
                </a:cubicBezTo>
                <a:cubicBezTo>
                  <a:pt x="9919" y="4051"/>
                  <a:pt x="9914" y="3985"/>
                  <a:pt x="9685" y="3421"/>
                </a:cubicBezTo>
                <a:lnTo>
                  <a:pt x="9443" y="2827"/>
                </a:lnTo>
                <a:close/>
                <a:moveTo>
                  <a:pt x="7276" y="4839"/>
                </a:moveTo>
                <a:cubicBezTo>
                  <a:pt x="7212" y="4862"/>
                  <a:pt x="7162" y="5082"/>
                  <a:pt x="7077" y="5510"/>
                </a:cubicBezTo>
                <a:cubicBezTo>
                  <a:pt x="6944" y="6188"/>
                  <a:pt x="6945" y="6254"/>
                  <a:pt x="7092" y="6612"/>
                </a:cubicBezTo>
                <a:cubicBezTo>
                  <a:pt x="7237" y="6967"/>
                  <a:pt x="7241" y="7039"/>
                  <a:pt x="7112" y="7695"/>
                </a:cubicBezTo>
                <a:cubicBezTo>
                  <a:pt x="6984" y="8344"/>
                  <a:pt x="6983" y="8434"/>
                  <a:pt x="7112" y="8864"/>
                </a:cubicBezTo>
                <a:cubicBezTo>
                  <a:pt x="7295" y="9476"/>
                  <a:pt x="7411" y="9448"/>
                  <a:pt x="7598" y="8759"/>
                </a:cubicBezTo>
                <a:cubicBezTo>
                  <a:pt x="7746" y="8211"/>
                  <a:pt x="7746" y="8175"/>
                  <a:pt x="7598" y="7628"/>
                </a:cubicBezTo>
                <a:cubicBezTo>
                  <a:pt x="7449" y="7080"/>
                  <a:pt x="7449" y="7037"/>
                  <a:pt x="7603" y="6468"/>
                </a:cubicBezTo>
                <a:cubicBezTo>
                  <a:pt x="7761" y="5889"/>
                  <a:pt x="7762" y="5878"/>
                  <a:pt x="7555" y="5347"/>
                </a:cubicBezTo>
                <a:cubicBezTo>
                  <a:pt x="7418" y="4997"/>
                  <a:pt x="7339" y="4817"/>
                  <a:pt x="7276" y="4839"/>
                </a:cubicBezTo>
                <a:close/>
                <a:moveTo>
                  <a:pt x="19447" y="4849"/>
                </a:moveTo>
                <a:cubicBezTo>
                  <a:pt x="19423" y="4864"/>
                  <a:pt x="19392" y="4900"/>
                  <a:pt x="19349" y="4954"/>
                </a:cubicBezTo>
                <a:cubicBezTo>
                  <a:pt x="19190" y="5159"/>
                  <a:pt x="19165" y="5950"/>
                  <a:pt x="19303" y="6411"/>
                </a:cubicBezTo>
                <a:cubicBezTo>
                  <a:pt x="19371" y="6637"/>
                  <a:pt x="19307" y="6920"/>
                  <a:pt x="19070" y="7455"/>
                </a:cubicBezTo>
                <a:cubicBezTo>
                  <a:pt x="18891" y="7861"/>
                  <a:pt x="18804" y="8193"/>
                  <a:pt x="18878" y="8193"/>
                </a:cubicBezTo>
                <a:cubicBezTo>
                  <a:pt x="18951" y="8193"/>
                  <a:pt x="19151" y="7846"/>
                  <a:pt x="19318" y="7417"/>
                </a:cubicBezTo>
                <a:cubicBezTo>
                  <a:pt x="19577" y="6750"/>
                  <a:pt x="19614" y="6516"/>
                  <a:pt x="19574" y="5788"/>
                </a:cubicBezTo>
                <a:cubicBezTo>
                  <a:pt x="19530" y="4994"/>
                  <a:pt x="19520" y="4803"/>
                  <a:pt x="19447" y="4849"/>
                </a:cubicBezTo>
                <a:close/>
                <a:moveTo>
                  <a:pt x="678" y="5299"/>
                </a:moveTo>
                <a:cubicBezTo>
                  <a:pt x="543" y="5398"/>
                  <a:pt x="258" y="5814"/>
                  <a:pt x="161" y="6104"/>
                </a:cubicBezTo>
                <a:cubicBezTo>
                  <a:pt x="99" y="6288"/>
                  <a:pt x="206" y="6225"/>
                  <a:pt x="483" y="5903"/>
                </a:cubicBezTo>
                <a:cubicBezTo>
                  <a:pt x="630" y="5732"/>
                  <a:pt x="750" y="5473"/>
                  <a:pt x="750" y="5328"/>
                </a:cubicBezTo>
                <a:cubicBezTo>
                  <a:pt x="750" y="5274"/>
                  <a:pt x="723" y="5266"/>
                  <a:pt x="678" y="5299"/>
                </a:cubicBezTo>
                <a:close/>
                <a:moveTo>
                  <a:pt x="11398" y="5644"/>
                </a:moveTo>
                <a:cubicBezTo>
                  <a:pt x="11041" y="5644"/>
                  <a:pt x="10822" y="6208"/>
                  <a:pt x="10904" y="6919"/>
                </a:cubicBezTo>
                <a:cubicBezTo>
                  <a:pt x="10963" y="7431"/>
                  <a:pt x="10951" y="7427"/>
                  <a:pt x="11289" y="7034"/>
                </a:cubicBezTo>
                <a:cubicBezTo>
                  <a:pt x="11437" y="6861"/>
                  <a:pt x="11598" y="6477"/>
                  <a:pt x="11645" y="6181"/>
                </a:cubicBezTo>
                <a:cubicBezTo>
                  <a:pt x="11723" y="5696"/>
                  <a:pt x="11698" y="5644"/>
                  <a:pt x="11398" y="5644"/>
                </a:cubicBezTo>
                <a:close/>
                <a:moveTo>
                  <a:pt x="6620" y="5663"/>
                </a:moveTo>
                <a:cubicBezTo>
                  <a:pt x="6620" y="5387"/>
                  <a:pt x="4121" y="8260"/>
                  <a:pt x="3953" y="8730"/>
                </a:cubicBezTo>
                <a:cubicBezTo>
                  <a:pt x="3876" y="8944"/>
                  <a:pt x="3812" y="9232"/>
                  <a:pt x="3812" y="9372"/>
                </a:cubicBezTo>
                <a:cubicBezTo>
                  <a:pt x="3812" y="9513"/>
                  <a:pt x="3899" y="9448"/>
                  <a:pt x="4004" y="9228"/>
                </a:cubicBezTo>
                <a:cubicBezTo>
                  <a:pt x="4110" y="9009"/>
                  <a:pt x="4693" y="8291"/>
                  <a:pt x="5301" y="7628"/>
                </a:cubicBezTo>
                <a:cubicBezTo>
                  <a:pt x="6363" y="6470"/>
                  <a:pt x="6620" y="6085"/>
                  <a:pt x="6620" y="5663"/>
                </a:cubicBezTo>
                <a:close/>
                <a:moveTo>
                  <a:pt x="15201" y="5922"/>
                </a:moveTo>
                <a:cubicBezTo>
                  <a:pt x="15094" y="5922"/>
                  <a:pt x="15115" y="6267"/>
                  <a:pt x="15259" y="6900"/>
                </a:cubicBezTo>
                <a:cubicBezTo>
                  <a:pt x="15327" y="7203"/>
                  <a:pt x="15386" y="7719"/>
                  <a:pt x="15391" y="8040"/>
                </a:cubicBezTo>
                <a:cubicBezTo>
                  <a:pt x="15400" y="8550"/>
                  <a:pt x="15408" y="8560"/>
                  <a:pt x="15443" y="8107"/>
                </a:cubicBezTo>
                <a:cubicBezTo>
                  <a:pt x="15489" y="7512"/>
                  <a:pt x="15313" y="5922"/>
                  <a:pt x="15201" y="5922"/>
                </a:cubicBezTo>
                <a:close/>
                <a:moveTo>
                  <a:pt x="3714" y="5932"/>
                </a:moveTo>
                <a:cubicBezTo>
                  <a:pt x="3567" y="5943"/>
                  <a:pt x="3396" y="6043"/>
                  <a:pt x="3297" y="6219"/>
                </a:cubicBezTo>
                <a:cubicBezTo>
                  <a:pt x="3207" y="6381"/>
                  <a:pt x="3133" y="6784"/>
                  <a:pt x="3133" y="7110"/>
                </a:cubicBezTo>
                <a:cubicBezTo>
                  <a:pt x="3133" y="7626"/>
                  <a:pt x="3168" y="7680"/>
                  <a:pt x="3404" y="7523"/>
                </a:cubicBezTo>
                <a:cubicBezTo>
                  <a:pt x="3675" y="7342"/>
                  <a:pt x="3984" y="6613"/>
                  <a:pt x="3984" y="6162"/>
                </a:cubicBezTo>
                <a:cubicBezTo>
                  <a:pt x="3984" y="5993"/>
                  <a:pt x="3861" y="5920"/>
                  <a:pt x="3714" y="5932"/>
                </a:cubicBezTo>
                <a:close/>
                <a:moveTo>
                  <a:pt x="9469" y="6430"/>
                </a:moveTo>
                <a:lnTo>
                  <a:pt x="9412" y="7666"/>
                </a:lnTo>
                <a:cubicBezTo>
                  <a:pt x="9322" y="9585"/>
                  <a:pt x="9334" y="12025"/>
                  <a:pt x="9432" y="12352"/>
                </a:cubicBezTo>
                <a:cubicBezTo>
                  <a:pt x="9549" y="12744"/>
                  <a:pt x="9306" y="13431"/>
                  <a:pt x="9130" y="13205"/>
                </a:cubicBezTo>
                <a:cubicBezTo>
                  <a:pt x="9042" y="13093"/>
                  <a:pt x="9003" y="12643"/>
                  <a:pt x="9003" y="11797"/>
                </a:cubicBezTo>
                <a:cubicBezTo>
                  <a:pt x="9003" y="10355"/>
                  <a:pt x="8805" y="9540"/>
                  <a:pt x="8515" y="9794"/>
                </a:cubicBezTo>
                <a:cubicBezTo>
                  <a:pt x="8296" y="9984"/>
                  <a:pt x="8191" y="11644"/>
                  <a:pt x="8256" y="13895"/>
                </a:cubicBezTo>
                <a:cubicBezTo>
                  <a:pt x="8294" y="15211"/>
                  <a:pt x="8278" y="15357"/>
                  <a:pt x="8015" y="16128"/>
                </a:cubicBezTo>
                <a:cubicBezTo>
                  <a:pt x="7859" y="16583"/>
                  <a:pt x="7437" y="17423"/>
                  <a:pt x="7075" y="17997"/>
                </a:cubicBezTo>
                <a:cubicBezTo>
                  <a:pt x="6457" y="18973"/>
                  <a:pt x="6365" y="19037"/>
                  <a:pt x="5634" y="19012"/>
                </a:cubicBezTo>
                <a:cubicBezTo>
                  <a:pt x="4701" y="18981"/>
                  <a:pt x="4529" y="18791"/>
                  <a:pt x="4013" y="17211"/>
                </a:cubicBezTo>
                <a:cubicBezTo>
                  <a:pt x="3572" y="15859"/>
                  <a:pt x="3386" y="14663"/>
                  <a:pt x="3386" y="13167"/>
                </a:cubicBezTo>
                <a:cubicBezTo>
                  <a:pt x="3386" y="11141"/>
                  <a:pt x="3051" y="12599"/>
                  <a:pt x="2929" y="15151"/>
                </a:cubicBezTo>
                <a:lnTo>
                  <a:pt x="2875" y="16281"/>
                </a:lnTo>
                <a:lnTo>
                  <a:pt x="3007" y="15313"/>
                </a:lnTo>
                <a:cubicBezTo>
                  <a:pt x="3163" y="14155"/>
                  <a:pt x="3244" y="14360"/>
                  <a:pt x="3383" y="16281"/>
                </a:cubicBezTo>
                <a:cubicBezTo>
                  <a:pt x="3536" y="18378"/>
                  <a:pt x="3754" y="19356"/>
                  <a:pt x="4300" y="20364"/>
                </a:cubicBezTo>
                <a:cubicBezTo>
                  <a:pt x="4773" y="21235"/>
                  <a:pt x="4821" y="21261"/>
                  <a:pt x="5649" y="21178"/>
                </a:cubicBezTo>
                <a:cubicBezTo>
                  <a:pt x="6444" y="21099"/>
                  <a:pt x="6555" y="21017"/>
                  <a:pt x="7155" y="20028"/>
                </a:cubicBezTo>
                <a:cubicBezTo>
                  <a:pt x="7511" y="19441"/>
                  <a:pt x="8021" y="18293"/>
                  <a:pt x="8288" y="17479"/>
                </a:cubicBezTo>
                <a:cubicBezTo>
                  <a:pt x="8554" y="16665"/>
                  <a:pt x="8925" y="15806"/>
                  <a:pt x="9113" y="15572"/>
                </a:cubicBezTo>
                <a:cubicBezTo>
                  <a:pt x="9624" y="14933"/>
                  <a:pt x="9798" y="13618"/>
                  <a:pt x="9805" y="10311"/>
                </a:cubicBezTo>
                <a:cubicBezTo>
                  <a:pt x="9810" y="8078"/>
                  <a:pt x="9787" y="7601"/>
                  <a:pt x="9642" y="7063"/>
                </a:cubicBezTo>
                <a:lnTo>
                  <a:pt x="9469" y="6430"/>
                </a:lnTo>
                <a:close/>
                <a:moveTo>
                  <a:pt x="17162" y="6612"/>
                </a:moveTo>
                <a:cubicBezTo>
                  <a:pt x="17108" y="6654"/>
                  <a:pt x="17054" y="6748"/>
                  <a:pt x="17001" y="6909"/>
                </a:cubicBezTo>
                <a:cubicBezTo>
                  <a:pt x="16903" y="7205"/>
                  <a:pt x="16845" y="7637"/>
                  <a:pt x="16871" y="7868"/>
                </a:cubicBezTo>
                <a:cubicBezTo>
                  <a:pt x="16899" y="8105"/>
                  <a:pt x="16816" y="8643"/>
                  <a:pt x="16682" y="9113"/>
                </a:cubicBezTo>
                <a:lnTo>
                  <a:pt x="16446" y="9947"/>
                </a:lnTo>
                <a:lnTo>
                  <a:pt x="16647" y="10484"/>
                </a:lnTo>
                <a:cubicBezTo>
                  <a:pt x="16890" y="11142"/>
                  <a:pt x="16945" y="11158"/>
                  <a:pt x="17084" y="10599"/>
                </a:cubicBezTo>
                <a:cubicBezTo>
                  <a:pt x="17180" y="10213"/>
                  <a:pt x="17215" y="10220"/>
                  <a:pt x="17406" y="10637"/>
                </a:cubicBezTo>
                <a:cubicBezTo>
                  <a:pt x="17611" y="11084"/>
                  <a:pt x="17625" y="11070"/>
                  <a:pt x="17771" y="10426"/>
                </a:cubicBezTo>
                <a:cubicBezTo>
                  <a:pt x="17920" y="9768"/>
                  <a:pt x="17921" y="9742"/>
                  <a:pt x="17699" y="8970"/>
                </a:cubicBezTo>
                <a:cubicBezTo>
                  <a:pt x="17575" y="8535"/>
                  <a:pt x="17471" y="7908"/>
                  <a:pt x="17469" y="7580"/>
                </a:cubicBezTo>
                <a:cubicBezTo>
                  <a:pt x="17466" y="6866"/>
                  <a:pt x="17322" y="6486"/>
                  <a:pt x="17162" y="6612"/>
                </a:cubicBezTo>
                <a:close/>
                <a:moveTo>
                  <a:pt x="716" y="6976"/>
                </a:moveTo>
                <a:cubicBezTo>
                  <a:pt x="399" y="7053"/>
                  <a:pt x="318" y="7340"/>
                  <a:pt x="382" y="8155"/>
                </a:cubicBezTo>
                <a:cubicBezTo>
                  <a:pt x="422" y="8657"/>
                  <a:pt x="475" y="8767"/>
                  <a:pt x="612" y="8644"/>
                </a:cubicBezTo>
                <a:cubicBezTo>
                  <a:pt x="711" y="8555"/>
                  <a:pt x="844" y="8483"/>
                  <a:pt x="906" y="8481"/>
                </a:cubicBezTo>
                <a:cubicBezTo>
                  <a:pt x="977" y="8478"/>
                  <a:pt x="1006" y="8195"/>
                  <a:pt x="989" y="7695"/>
                </a:cubicBezTo>
                <a:cubicBezTo>
                  <a:pt x="966" y="7027"/>
                  <a:pt x="928" y="6925"/>
                  <a:pt x="716" y="6976"/>
                </a:cubicBezTo>
                <a:close/>
                <a:moveTo>
                  <a:pt x="12062" y="6995"/>
                </a:moveTo>
                <a:cubicBezTo>
                  <a:pt x="12008" y="7039"/>
                  <a:pt x="11932" y="7133"/>
                  <a:pt x="11849" y="7264"/>
                </a:cubicBezTo>
                <a:cubicBezTo>
                  <a:pt x="11685" y="7526"/>
                  <a:pt x="11572" y="7875"/>
                  <a:pt x="11596" y="8040"/>
                </a:cubicBezTo>
                <a:cubicBezTo>
                  <a:pt x="11621" y="8205"/>
                  <a:pt x="11662" y="8562"/>
                  <a:pt x="11691" y="8835"/>
                </a:cubicBezTo>
                <a:cubicBezTo>
                  <a:pt x="11771" y="9586"/>
                  <a:pt x="11834" y="9425"/>
                  <a:pt x="11786" y="8596"/>
                </a:cubicBezTo>
                <a:cubicBezTo>
                  <a:pt x="11753" y="8027"/>
                  <a:pt x="11790" y="7800"/>
                  <a:pt x="11947" y="7561"/>
                </a:cubicBezTo>
                <a:cubicBezTo>
                  <a:pt x="12058" y="7392"/>
                  <a:pt x="12148" y="7153"/>
                  <a:pt x="12148" y="7024"/>
                </a:cubicBezTo>
                <a:cubicBezTo>
                  <a:pt x="12148" y="6960"/>
                  <a:pt x="12116" y="6952"/>
                  <a:pt x="12062" y="6995"/>
                </a:cubicBezTo>
                <a:close/>
                <a:moveTo>
                  <a:pt x="1940" y="7868"/>
                </a:moveTo>
                <a:lnTo>
                  <a:pt x="1696" y="8529"/>
                </a:lnTo>
                <a:cubicBezTo>
                  <a:pt x="1360" y="9432"/>
                  <a:pt x="1193" y="10432"/>
                  <a:pt x="1130" y="11912"/>
                </a:cubicBezTo>
                <a:lnTo>
                  <a:pt x="1075" y="13157"/>
                </a:lnTo>
                <a:lnTo>
                  <a:pt x="1242" y="12304"/>
                </a:lnTo>
                <a:cubicBezTo>
                  <a:pt x="1334" y="11836"/>
                  <a:pt x="1530" y="11086"/>
                  <a:pt x="1676" y="10627"/>
                </a:cubicBezTo>
                <a:cubicBezTo>
                  <a:pt x="1872" y="10012"/>
                  <a:pt x="1940" y="9536"/>
                  <a:pt x="1940" y="8826"/>
                </a:cubicBezTo>
                <a:lnTo>
                  <a:pt x="1940" y="7868"/>
                </a:lnTo>
                <a:close/>
                <a:moveTo>
                  <a:pt x="5456" y="8299"/>
                </a:moveTo>
                <a:cubicBezTo>
                  <a:pt x="5432" y="8380"/>
                  <a:pt x="5473" y="8737"/>
                  <a:pt x="5548" y="9094"/>
                </a:cubicBezTo>
                <a:cubicBezTo>
                  <a:pt x="5623" y="9451"/>
                  <a:pt x="5691" y="9995"/>
                  <a:pt x="5698" y="10311"/>
                </a:cubicBezTo>
                <a:cubicBezTo>
                  <a:pt x="5708" y="10806"/>
                  <a:pt x="5714" y="10798"/>
                  <a:pt x="5746" y="10235"/>
                </a:cubicBezTo>
                <a:cubicBezTo>
                  <a:pt x="5783" y="9595"/>
                  <a:pt x="5544" y="8005"/>
                  <a:pt x="5456" y="8299"/>
                </a:cubicBezTo>
                <a:close/>
                <a:moveTo>
                  <a:pt x="12194" y="8385"/>
                </a:moveTo>
                <a:cubicBezTo>
                  <a:pt x="12130" y="8428"/>
                  <a:pt x="12069" y="8688"/>
                  <a:pt x="12048" y="9142"/>
                </a:cubicBezTo>
                <a:cubicBezTo>
                  <a:pt x="12032" y="9480"/>
                  <a:pt x="11970" y="9727"/>
                  <a:pt x="11913" y="9688"/>
                </a:cubicBezTo>
                <a:cubicBezTo>
                  <a:pt x="11855" y="9649"/>
                  <a:pt x="11809" y="9734"/>
                  <a:pt x="11809" y="9880"/>
                </a:cubicBezTo>
                <a:cubicBezTo>
                  <a:pt x="11809" y="10200"/>
                  <a:pt x="12307" y="10192"/>
                  <a:pt x="12367" y="9870"/>
                </a:cubicBezTo>
                <a:cubicBezTo>
                  <a:pt x="12390" y="9745"/>
                  <a:pt x="12387" y="9328"/>
                  <a:pt x="12358" y="8941"/>
                </a:cubicBezTo>
                <a:cubicBezTo>
                  <a:pt x="12327" y="8521"/>
                  <a:pt x="12259" y="8342"/>
                  <a:pt x="12194" y="8385"/>
                </a:cubicBezTo>
                <a:close/>
                <a:moveTo>
                  <a:pt x="10734" y="8481"/>
                </a:moveTo>
                <a:cubicBezTo>
                  <a:pt x="10574" y="8477"/>
                  <a:pt x="10544" y="8689"/>
                  <a:pt x="10493" y="10167"/>
                </a:cubicBezTo>
                <a:cubicBezTo>
                  <a:pt x="10422" y="12188"/>
                  <a:pt x="10472" y="12558"/>
                  <a:pt x="10794" y="12343"/>
                </a:cubicBezTo>
                <a:cubicBezTo>
                  <a:pt x="10927" y="12254"/>
                  <a:pt x="11060" y="12307"/>
                  <a:pt x="11088" y="12458"/>
                </a:cubicBezTo>
                <a:cubicBezTo>
                  <a:pt x="11201" y="13072"/>
                  <a:pt x="11231" y="12637"/>
                  <a:pt x="11197" y="10867"/>
                </a:cubicBezTo>
                <a:cubicBezTo>
                  <a:pt x="11160" y="8921"/>
                  <a:pt x="11077" y="8489"/>
                  <a:pt x="10734" y="8481"/>
                </a:cubicBezTo>
                <a:close/>
                <a:moveTo>
                  <a:pt x="16020" y="9937"/>
                </a:moveTo>
                <a:cubicBezTo>
                  <a:pt x="15947" y="10032"/>
                  <a:pt x="15854" y="10436"/>
                  <a:pt x="15773" y="11107"/>
                </a:cubicBezTo>
                <a:lnTo>
                  <a:pt x="15630" y="12304"/>
                </a:lnTo>
                <a:lnTo>
                  <a:pt x="15457" y="11528"/>
                </a:lnTo>
                <a:cubicBezTo>
                  <a:pt x="15238" y="10543"/>
                  <a:pt x="15043" y="10509"/>
                  <a:pt x="15043" y="11461"/>
                </a:cubicBezTo>
                <a:cubicBezTo>
                  <a:pt x="15043" y="11968"/>
                  <a:pt x="15105" y="12263"/>
                  <a:pt x="15259" y="12458"/>
                </a:cubicBezTo>
                <a:cubicBezTo>
                  <a:pt x="15388" y="12622"/>
                  <a:pt x="15516" y="13104"/>
                  <a:pt x="15575" y="13656"/>
                </a:cubicBezTo>
                <a:lnTo>
                  <a:pt x="15673" y="14576"/>
                </a:lnTo>
                <a:lnTo>
                  <a:pt x="15745" y="13167"/>
                </a:lnTo>
                <a:cubicBezTo>
                  <a:pt x="15821" y="11684"/>
                  <a:pt x="15946" y="10932"/>
                  <a:pt x="16072" y="11193"/>
                </a:cubicBezTo>
                <a:cubicBezTo>
                  <a:pt x="16114" y="11278"/>
                  <a:pt x="16147" y="11027"/>
                  <a:pt x="16147" y="10627"/>
                </a:cubicBezTo>
                <a:cubicBezTo>
                  <a:pt x="16147" y="10060"/>
                  <a:pt x="16094" y="9843"/>
                  <a:pt x="16020" y="9937"/>
                </a:cubicBezTo>
                <a:close/>
                <a:moveTo>
                  <a:pt x="18628" y="10560"/>
                </a:moveTo>
                <a:cubicBezTo>
                  <a:pt x="18593" y="10673"/>
                  <a:pt x="18639" y="11179"/>
                  <a:pt x="18751" y="11749"/>
                </a:cubicBezTo>
                <a:cubicBezTo>
                  <a:pt x="18827" y="12133"/>
                  <a:pt x="18903" y="12448"/>
                  <a:pt x="18918" y="12448"/>
                </a:cubicBezTo>
                <a:cubicBezTo>
                  <a:pt x="18974" y="12448"/>
                  <a:pt x="18766" y="10743"/>
                  <a:pt x="18691" y="10589"/>
                </a:cubicBezTo>
                <a:cubicBezTo>
                  <a:pt x="18660" y="10526"/>
                  <a:pt x="18640" y="10523"/>
                  <a:pt x="18628" y="10560"/>
                </a:cubicBezTo>
                <a:close/>
                <a:moveTo>
                  <a:pt x="6129" y="11145"/>
                </a:moveTo>
                <a:cubicBezTo>
                  <a:pt x="6067" y="11165"/>
                  <a:pt x="5994" y="11481"/>
                  <a:pt x="5936" y="12084"/>
                </a:cubicBezTo>
                <a:cubicBezTo>
                  <a:pt x="5795" y="13562"/>
                  <a:pt x="5718" y="13759"/>
                  <a:pt x="5594" y="12975"/>
                </a:cubicBezTo>
                <a:cubicBezTo>
                  <a:pt x="5398" y="11731"/>
                  <a:pt x="5174" y="11534"/>
                  <a:pt x="5174" y="12601"/>
                </a:cubicBezTo>
                <a:cubicBezTo>
                  <a:pt x="5174" y="13102"/>
                  <a:pt x="5237" y="13393"/>
                  <a:pt x="5384" y="13579"/>
                </a:cubicBezTo>
                <a:cubicBezTo>
                  <a:pt x="5502" y="13728"/>
                  <a:pt x="5618" y="14164"/>
                  <a:pt x="5649" y="14566"/>
                </a:cubicBezTo>
                <a:cubicBezTo>
                  <a:pt x="5718" y="15482"/>
                  <a:pt x="5856" y="15501"/>
                  <a:pt x="5856" y="14595"/>
                </a:cubicBezTo>
                <a:cubicBezTo>
                  <a:pt x="5856" y="13422"/>
                  <a:pt x="6013" y="12375"/>
                  <a:pt x="6160" y="12563"/>
                </a:cubicBezTo>
                <a:cubicBezTo>
                  <a:pt x="6263" y="12694"/>
                  <a:pt x="6285" y="12565"/>
                  <a:pt x="6264" y="11979"/>
                </a:cubicBezTo>
                <a:cubicBezTo>
                  <a:pt x="6243" y="11401"/>
                  <a:pt x="6191" y="11125"/>
                  <a:pt x="6129" y="11145"/>
                </a:cubicBezTo>
                <a:close/>
                <a:moveTo>
                  <a:pt x="3947" y="11720"/>
                </a:moveTo>
                <a:cubicBezTo>
                  <a:pt x="3934" y="11728"/>
                  <a:pt x="3925" y="11765"/>
                  <a:pt x="3918" y="11835"/>
                </a:cubicBezTo>
                <a:cubicBezTo>
                  <a:pt x="3898" y="12036"/>
                  <a:pt x="3941" y="12431"/>
                  <a:pt x="4016" y="12707"/>
                </a:cubicBezTo>
                <a:cubicBezTo>
                  <a:pt x="4091" y="12983"/>
                  <a:pt x="4157" y="13386"/>
                  <a:pt x="4163" y="13608"/>
                </a:cubicBezTo>
                <a:cubicBezTo>
                  <a:pt x="4168" y="13849"/>
                  <a:pt x="4188" y="13808"/>
                  <a:pt x="4211" y="13502"/>
                </a:cubicBezTo>
                <a:cubicBezTo>
                  <a:pt x="4253" y="12973"/>
                  <a:pt x="4038" y="11665"/>
                  <a:pt x="3947" y="11720"/>
                </a:cubicBezTo>
                <a:close/>
                <a:moveTo>
                  <a:pt x="1946" y="12055"/>
                </a:moveTo>
                <a:lnTo>
                  <a:pt x="1731" y="12726"/>
                </a:lnTo>
                <a:lnTo>
                  <a:pt x="1515" y="13406"/>
                </a:lnTo>
                <a:lnTo>
                  <a:pt x="1685" y="14001"/>
                </a:lnTo>
                <a:cubicBezTo>
                  <a:pt x="1843" y="14564"/>
                  <a:pt x="1844" y="14637"/>
                  <a:pt x="1710" y="15083"/>
                </a:cubicBezTo>
                <a:cubicBezTo>
                  <a:pt x="1577" y="15530"/>
                  <a:pt x="1580" y="15604"/>
                  <a:pt x="1771" y="16281"/>
                </a:cubicBezTo>
                <a:lnTo>
                  <a:pt x="1975" y="17010"/>
                </a:lnTo>
                <a:lnTo>
                  <a:pt x="2188" y="16300"/>
                </a:lnTo>
                <a:lnTo>
                  <a:pt x="2400" y="15591"/>
                </a:lnTo>
                <a:lnTo>
                  <a:pt x="2216" y="14930"/>
                </a:lnTo>
                <a:cubicBezTo>
                  <a:pt x="2041" y="14308"/>
                  <a:pt x="2037" y="14236"/>
                  <a:pt x="2173" y="13780"/>
                </a:cubicBezTo>
                <a:cubicBezTo>
                  <a:pt x="2310" y="13325"/>
                  <a:pt x="2309" y="13264"/>
                  <a:pt x="2133" y="12678"/>
                </a:cubicBezTo>
                <a:lnTo>
                  <a:pt x="1946" y="12055"/>
                </a:lnTo>
                <a:close/>
                <a:moveTo>
                  <a:pt x="11832" y="12285"/>
                </a:moveTo>
                <a:cubicBezTo>
                  <a:pt x="11805" y="12377"/>
                  <a:pt x="11833" y="12782"/>
                  <a:pt x="11898" y="13186"/>
                </a:cubicBezTo>
                <a:cubicBezTo>
                  <a:pt x="11963" y="13590"/>
                  <a:pt x="12029" y="13789"/>
                  <a:pt x="12045" y="13627"/>
                </a:cubicBezTo>
                <a:cubicBezTo>
                  <a:pt x="12083" y="13243"/>
                  <a:pt x="11897" y="12068"/>
                  <a:pt x="11832" y="12285"/>
                </a:cubicBezTo>
                <a:close/>
                <a:moveTo>
                  <a:pt x="7109" y="12764"/>
                </a:moveTo>
                <a:cubicBezTo>
                  <a:pt x="7100" y="12753"/>
                  <a:pt x="7076" y="12909"/>
                  <a:pt x="7031" y="13215"/>
                </a:cubicBezTo>
                <a:cubicBezTo>
                  <a:pt x="6981" y="13557"/>
                  <a:pt x="6962" y="14052"/>
                  <a:pt x="6991" y="14307"/>
                </a:cubicBezTo>
                <a:cubicBezTo>
                  <a:pt x="7021" y="14563"/>
                  <a:pt x="7091" y="14714"/>
                  <a:pt x="7146" y="14652"/>
                </a:cubicBezTo>
                <a:cubicBezTo>
                  <a:pt x="7289" y="14493"/>
                  <a:pt x="7342" y="13837"/>
                  <a:pt x="7204" y="13934"/>
                </a:cubicBezTo>
                <a:cubicBezTo>
                  <a:pt x="7129" y="13986"/>
                  <a:pt x="7095" y="13765"/>
                  <a:pt x="7106" y="13301"/>
                </a:cubicBezTo>
                <a:cubicBezTo>
                  <a:pt x="7114" y="12952"/>
                  <a:pt x="7119" y="12775"/>
                  <a:pt x="7109" y="12764"/>
                </a:cubicBezTo>
                <a:close/>
                <a:moveTo>
                  <a:pt x="1072" y="13732"/>
                </a:moveTo>
                <a:lnTo>
                  <a:pt x="1009" y="14614"/>
                </a:lnTo>
                <a:cubicBezTo>
                  <a:pt x="894" y="16219"/>
                  <a:pt x="571" y="18109"/>
                  <a:pt x="299" y="18754"/>
                </a:cubicBezTo>
                <a:cubicBezTo>
                  <a:pt x="243" y="18888"/>
                  <a:pt x="101" y="19141"/>
                  <a:pt x="0" y="19348"/>
                </a:cubicBezTo>
                <a:lnTo>
                  <a:pt x="0" y="21159"/>
                </a:lnTo>
                <a:cubicBezTo>
                  <a:pt x="381" y="20993"/>
                  <a:pt x="614" y="20547"/>
                  <a:pt x="776" y="19722"/>
                </a:cubicBezTo>
                <a:cubicBezTo>
                  <a:pt x="920" y="18992"/>
                  <a:pt x="1095" y="16038"/>
                  <a:pt x="1081" y="14576"/>
                </a:cubicBezTo>
                <a:lnTo>
                  <a:pt x="1072" y="13732"/>
                </a:lnTo>
                <a:close/>
                <a:moveTo>
                  <a:pt x="16544" y="14508"/>
                </a:moveTo>
                <a:cubicBezTo>
                  <a:pt x="16529" y="14495"/>
                  <a:pt x="16514" y="14614"/>
                  <a:pt x="16486" y="14873"/>
                </a:cubicBezTo>
                <a:cubicBezTo>
                  <a:pt x="16454" y="15176"/>
                  <a:pt x="16444" y="15588"/>
                  <a:pt x="16466" y="15783"/>
                </a:cubicBezTo>
                <a:cubicBezTo>
                  <a:pt x="16522" y="16279"/>
                  <a:pt x="16716" y="16225"/>
                  <a:pt x="16777" y="15697"/>
                </a:cubicBezTo>
                <a:cubicBezTo>
                  <a:pt x="16807" y="15429"/>
                  <a:pt x="16791" y="15335"/>
                  <a:pt x="16736" y="15448"/>
                </a:cubicBezTo>
                <a:cubicBezTo>
                  <a:pt x="16687" y="15550"/>
                  <a:pt x="16624" y="15338"/>
                  <a:pt x="16595" y="14978"/>
                </a:cubicBezTo>
                <a:cubicBezTo>
                  <a:pt x="16571" y="14673"/>
                  <a:pt x="16558" y="14522"/>
                  <a:pt x="16544" y="14508"/>
                </a:cubicBezTo>
                <a:close/>
                <a:moveTo>
                  <a:pt x="12614" y="14844"/>
                </a:moveTo>
                <a:cubicBezTo>
                  <a:pt x="12607" y="14837"/>
                  <a:pt x="12600" y="14895"/>
                  <a:pt x="12588" y="15007"/>
                </a:cubicBezTo>
                <a:cubicBezTo>
                  <a:pt x="12454" y="16328"/>
                  <a:pt x="12168" y="17984"/>
                  <a:pt x="11967" y="18600"/>
                </a:cubicBezTo>
                <a:cubicBezTo>
                  <a:pt x="11857" y="18938"/>
                  <a:pt x="11502" y="19652"/>
                  <a:pt x="11180" y="20191"/>
                </a:cubicBezTo>
                <a:cubicBezTo>
                  <a:pt x="10812" y="20806"/>
                  <a:pt x="10640" y="21232"/>
                  <a:pt x="10714" y="21341"/>
                </a:cubicBezTo>
                <a:cubicBezTo>
                  <a:pt x="10779" y="21437"/>
                  <a:pt x="11060" y="21455"/>
                  <a:pt x="11341" y="21379"/>
                </a:cubicBezTo>
                <a:cubicBezTo>
                  <a:pt x="12205" y="21147"/>
                  <a:pt x="12542" y="19829"/>
                  <a:pt x="12614" y="16406"/>
                </a:cubicBezTo>
                <a:cubicBezTo>
                  <a:pt x="12635" y="15405"/>
                  <a:pt x="12635" y="14863"/>
                  <a:pt x="12614" y="14844"/>
                </a:cubicBezTo>
                <a:close/>
                <a:moveTo>
                  <a:pt x="11105" y="15122"/>
                </a:moveTo>
                <a:cubicBezTo>
                  <a:pt x="11091" y="15146"/>
                  <a:pt x="11067" y="15287"/>
                  <a:pt x="11033" y="15572"/>
                </a:cubicBezTo>
                <a:cubicBezTo>
                  <a:pt x="10832" y="17257"/>
                  <a:pt x="10063" y="19205"/>
                  <a:pt x="9044" y="20613"/>
                </a:cubicBezTo>
                <a:lnTo>
                  <a:pt x="8365" y="21552"/>
                </a:lnTo>
                <a:lnTo>
                  <a:pt x="9216" y="21379"/>
                </a:lnTo>
                <a:cubicBezTo>
                  <a:pt x="10365" y="21150"/>
                  <a:pt x="10437" y="21121"/>
                  <a:pt x="10421" y="20958"/>
                </a:cubicBezTo>
                <a:cubicBezTo>
                  <a:pt x="10413" y="20880"/>
                  <a:pt x="10506" y="20373"/>
                  <a:pt x="10630" y="19827"/>
                </a:cubicBezTo>
                <a:cubicBezTo>
                  <a:pt x="10754" y="19281"/>
                  <a:pt x="10918" y="18144"/>
                  <a:pt x="10993" y="17297"/>
                </a:cubicBezTo>
                <a:cubicBezTo>
                  <a:pt x="11104" y="16032"/>
                  <a:pt x="11147" y="15051"/>
                  <a:pt x="11105" y="15122"/>
                </a:cubicBezTo>
                <a:close/>
                <a:moveTo>
                  <a:pt x="2903" y="16368"/>
                </a:moveTo>
                <a:lnTo>
                  <a:pt x="2487" y="17747"/>
                </a:lnTo>
                <a:cubicBezTo>
                  <a:pt x="2121" y="18959"/>
                  <a:pt x="1115" y="20903"/>
                  <a:pt x="811" y="20986"/>
                </a:cubicBezTo>
                <a:cubicBezTo>
                  <a:pt x="754" y="21002"/>
                  <a:pt x="803" y="21130"/>
                  <a:pt x="920" y="21264"/>
                </a:cubicBezTo>
                <a:cubicBezTo>
                  <a:pt x="1213" y="21600"/>
                  <a:pt x="2104" y="21334"/>
                  <a:pt x="2328" y="20843"/>
                </a:cubicBezTo>
                <a:cubicBezTo>
                  <a:pt x="2546" y="20367"/>
                  <a:pt x="2786" y="18786"/>
                  <a:pt x="2855" y="17374"/>
                </a:cubicBezTo>
                <a:lnTo>
                  <a:pt x="2903" y="16368"/>
                </a:lnTo>
                <a:close/>
                <a:moveTo>
                  <a:pt x="20554" y="17096"/>
                </a:moveTo>
                <a:cubicBezTo>
                  <a:pt x="20544" y="17045"/>
                  <a:pt x="20521" y="17143"/>
                  <a:pt x="20482" y="17355"/>
                </a:cubicBezTo>
                <a:cubicBezTo>
                  <a:pt x="20431" y="17631"/>
                  <a:pt x="20360" y="17789"/>
                  <a:pt x="20321" y="17709"/>
                </a:cubicBezTo>
                <a:cubicBezTo>
                  <a:pt x="20282" y="17630"/>
                  <a:pt x="20205" y="17752"/>
                  <a:pt x="20148" y="17977"/>
                </a:cubicBezTo>
                <a:cubicBezTo>
                  <a:pt x="20083" y="18241"/>
                  <a:pt x="19962" y="18329"/>
                  <a:pt x="19809" y="18227"/>
                </a:cubicBezTo>
                <a:cubicBezTo>
                  <a:pt x="19620" y="18100"/>
                  <a:pt x="19502" y="18266"/>
                  <a:pt x="19240" y="19051"/>
                </a:cubicBezTo>
                <a:cubicBezTo>
                  <a:pt x="19059" y="19593"/>
                  <a:pt x="18764" y="20376"/>
                  <a:pt x="18582" y="20785"/>
                </a:cubicBezTo>
                <a:cubicBezTo>
                  <a:pt x="18400" y="21195"/>
                  <a:pt x="18277" y="21533"/>
                  <a:pt x="18309" y="21533"/>
                </a:cubicBezTo>
                <a:cubicBezTo>
                  <a:pt x="18442" y="21533"/>
                  <a:pt x="19056" y="20334"/>
                  <a:pt x="19321" y="19559"/>
                </a:cubicBezTo>
                <a:cubicBezTo>
                  <a:pt x="19519" y="18978"/>
                  <a:pt x="19661" y="18767"/>
                  <a:pt x="19789" y="18878"/>
                </a:cubicBezTo>
                <a:cubicBezTo>
                  <a:pt x="19890" y="18966"/>
                  <a:pt x="20040" y="18940"/>
                  <a:pt x="20123" y="18821"/>
                </a:cubicBezTo>
                <a:cubicBezTo>
                  <a:pt x="20205" y="18701"/>
                  <a:pt x="20331" y="18596"/>
                  <a:pt x="20401" y="18581"/>
                </a:cubicBezTo>
                <a:cubicBezTo>
                  <a:pt x="20479" y="18565"/>
                  <a:pt x="20537" y="18217"/>
                  <a:pt x="20551" y="17700"/>
                </a:cubicBezTo>
                <a:cubicBezTo>
                  <a:pt x="20561" y="17341"/>
                  <a:pt x="20564" y="17146"/>
                  <a:pt x="20554" y="17096"/>
                </a:cubicBezTo>
                <a:close/>
                <a:moveTo>
                  <a:pt x="8949" y="17700"/>
                </a:moveTo>
                <a:cubicBezTo>
                  <a:pt x="8925" y="17686"/>
                  <a:pt x="8909" y="17793"/>
                  <a:pt x="8886" y="17997"/>
                </a:cubicBezTo>
                <a:cubicBezTo>
                  <a:pt x="8856" y="18250"/>
                  <a:pt x="8831" y="18704"/>
                  <a:pt x="8831" y="19003"/>
                </a:cubicBezTo>
                <a:cubicBezTo>
                  <a:pt x="8831" y="19658"/>
                  <a:pt x="9049" y="19730"/>
                  <a:pt x="9121" y="19099"/>
                </a:cubicBezTo>
                <a:cubicBezTo>
                  <a:pt x="9150" y="18852"/>
                  <a:pt x="9120" y="18399"/>
                  <a:pt x="9055" y="18092"/>
                </a:cubicBezTo>
                <a:cubicBezTo>
                  <a:pt x="9003" y="17846"/>
                  <a:pt x="8973" y="17713"/>
                  <a:pt x="8949" y="17700"/>
                </a:cubicBezTo>
                <a:close/>
                <a:moveTo>
                  <a:pt x="13200" y="17977"/>
                </a:moveTo>
                <a:cubicBezTo>
                  <a:pt x="13177" y="17971"/>
                  <a:pt x="13161" y="18079"/>
                  <a:pt x="13137" y="18284"/>
                </a:cubicBezTo>
                <a:cubicBezTo>
                  <a:pt x="13108" y="18535"/>
                  <a:pt x="13085" y="18981"/>
                  <a:pt x="13085" y="19281"/>
                </a:cubicBezTo>
                <a:cubicBezTo>
                  <a:pt x="13085" y="19636"/>
                  <a:pt x="13144" y="19827"/>
                  <a:pt x="13255" y="19827"/>
                </a:cubicBezTo>
                <a:cubicBezTo>
                  <a:pt x="13453" y="19827"/>
                  <a:pt x="13480" y="19092"/>
                  <a:pt x="13307" y="18332"/>
                </a:cubicBezTo>
                <a:cubicBezTo>
                  <a:pt x="13255" y="18105"/>
                  <a:pt x="13223" y="17984"/>
                  <a:pt x="13200" y="17977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5100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66EF215-3B41-4AFC-A4EE-419C7EA90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officeArt object" descr="صورة">
            <a:extLst>
              <a:ext uri="{FF2B5EF4-FFF2-40B4-BE49-F238E27FC236}">
                <a16:creationId xmlns:a16="http://schemas.microsoft.com/office/drawing/2014/main" id="{C3811C82-A828-41F3-AE3C-A418CC0A609C}"/>
              </a:ext>
            </a:extLst>
          </p:cNvPr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316389"/>
            <a:ext cx="12192000" cy="82270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20A1F-51AB-43D9-9778-C038B91FEBB2}"/>
              </a:ext>
            </a:extLst>
          </p:cNvPr>
          <p:cNvSpPr txBox="1"/>
          <p:nvPr/>
        </p:nvSpPr>
        <p:spPr>
          <a:xfrm>
            <a:off x="3579095" y="3701655"/>
            <a:ext cx="576910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أتقدم بجزيل الشكر والتقدير</a:t>
            </a:r>
          </a:p>
          <a:p>
            <a:endParaRPr lang="ar-SA" sz="2400" b="1" dirty="0"/>
          </a:p>
          <a:p>
            <a:r>
              <a:rPr lang="ar-SA" sz="2400" b="1" dirty="0"/>
              <a:t>للطالب ..........                             الصف / </a:t>
            </a:r>
          </a:p>
          <a:p>
            <a:endParaRPr lang="ar-SA" sz="2400" b="1" dirty="0"/>
          </a:p>
          <a:p>
            <a:r>
              <a:rPr lang="ar-SA" sz="2400" b="1" dirty="0"/>
              <a:t>على جهودها المبذولة وعلى </a:t>
            </a:r>
            <a:r>
              <a:rPr lang="ar-SA" sz="2400" b="1" dirty="0" err="1"/>
              <a:t>الإلتزام</a:t>
            </a:r>
            <a:r>
              <a:rPr lang="ar-SA" sz="2400" b="1" dirty="0"/>
              <a:t> بالحضور</a:t>
            </a:r>
          </a:p>
          <a:p>
            <a:endParaRPr lang="ar-SA" sz="2400" b="1" dirty="0"/>
          </a:p>
          <a:p>
            <a:r>
              <a:rPr lang="ar-SA" sz="2400" b="1" dirty="0"/>
              <a:t>وأسال الله لها مزيد من التقدم والنجاح </a:t>
            </a:r>
          </a:p>
          <a:p>
            <a:endParaRPr lang="ar-SA" sz="2400" b="1" dirty="0"/>
          </a:p>
          <a:p>
            <a:r>
              <a:rPr lang="ar-SA" sz="2400" b="1" dirty="0"/>
              <a:t>معلمتك :                              مديرة المدرسة :</a:t>
            </a:r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r>
              <a:rPr lang="ar-SA" sz="2400" b="1" dirty="0"/>
              <a:t>معلمتك :                                 مديرة المدرسة :</a:t>
            </a:r>
          </a:p>
        </p:txBody>
      </p:sp>
      <p:pic>
        <p:nvPicPr>
          <p:cNvPr id="10" name="officeArt object" descr="صورة">
            <a:extLst>
              <a:ext uri="{FF2B5EF4-FFF2-40B4-BE49-F238E27FC236}">
                <a16:creationId xmlns:a16="http://schemas.microsoft.com/office/drawing/2014/main" id="{725A4B47-80F1-44AB-9EC4-F54ED12FB328}"/>
              </a:ext>
            </a:extLst>
          </p:cNvPr>
          <p:cNvPicPr/>
          <p:nvPr/>
        </p:nvPicPr>
        <p:blipFill>
          <a:blip r:embed="rId3">
            <a:extLst/>
          </a:blip>
          <a:srcRect l="8167" t="36616" r="6197" b="22535"/>
          <a:stretch>
            <a:fillRect/>
          </a:stretch>
        </p:blipFill>
        <p:spPr>
          <a:xfrm>
            <a:off x="5925584" y="2225018"/>
            <a:ext cx="2976880" cy="892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52" extrusionOk="0">
                <a:moveTo>
                  <a:pt x="15218" y="0"/>
                </a:moveTo>
                <a:cubicBezTo>
                  <a:pt x="15213" y="20"/>
                  <a:pt x="15207" y="26"/>
                  <a:pt x="15201" y="48"/>
                </a:cubicBezTo>
                <a:cubicBezTo>
                  <a:pt x="15107" y="397"/>
                  <a:pt x="14909" y="1247"/>
                  <a:pt x="14759" y="1945"/>
                </a:cubicBezTo>
                <a:cubicBezTo>
                  <a:pt x="14608" y="2643"/>
                  <a:pt x="14318" y="3601"/>
                  <a:pt x="14115" y="4073"/>
                </a:cubicBezTo>
                <a:cubicBezTo>
                  <a:pt x="13784" y="4841"/>
                  <a:pt x="13735" y="4883"/>
                  <a:pt x="13655" y="4466"/>
                </a:cubicBezTo>
                <a:cubicBezTo>
                  <a:pt x="13573" y="4043"/>
                  <a:pt x="13554" y="4058"/>
                  <a:pt x="13425" y="4590"/>
                </a:cubicBezTo>
                <a:cubicBezTo>
                  <a:pt x="13318" y="5031"/>
                  <a:pt x="13147" y="5216"/>
                  <a:pt x="12738" y="5338"/>
                </a:cubicBezTo>
                <a:lnTo>
                  <a:pt x="12191" y="5501"/>
                </a:lnTo>
                <a:lnTo>
                  <a:pt x="12786" y="5644"/>
                </a:lnTo>
                <a:lnTo>
                  <a:pt x="13382" y="5788"/>
                </a:lnTo>
                <a:lnTo>
                  <a:pt x="13433" y="6842"/>
                </a:lnTo>
                <a:cubicBezTo>
                  <a:pt x="13477" y="7754"/>
                  <a:pt x="13450" y="8000"/>
                  <a:pt x="13235" y="8682"/>
                </a:cubicBezTo>
                <a:cubicBezTo>
                  <a:pt x="12911" y="9710"/>
                  <a:pt x="12778" y="10604"/>
                  <a:pt x="12715" y="12170"/>
                </a:cubicBezTo>
                <a:cubicBezTo>
                  <a:pt x="12686" y="12872"/>
                  <a:pt x="12686" y="13257"/>
                  <a:pt x="12715" y="13023"/>
                </a:cubicBezTo>
                <a:cubicBezTo>
                  <a:pt x="12799" y="12333"/>
                  <a:pt x="13362" y="10477"/>
                  <a:pt x="13439" y="10637"/>
                </a:cubicBezTo>
                <a:cubicBezTo>
                  <a:pt x="13478" y="10718"/>
                  <a:pt x="13511" y="11078"/>
                  <a:pt x="13511" y="11442"/>
                </a:cubicBezTo>
                <a:cubicBezTo>
                  <a:pt x="13511" y="12619"/>
                  <a:pt x="13838" y="15677"/>
                  <a:pt x="14129" y="17211"/>
                </a:cubicBezTo>
                <a:cubicBezTo>
                  <a:pt x="14412" y="18706"/>
                  <a:pt x="14868" y="19968"/>
                  <a:pt x="15287" y="20421"/>
                </a:cubicBezTo>
                <a:cubicBezTo>
                  <a:pt x="15410" y="20554"/>
                  <a:pt x="15860" y="20625"/>
                  <a:pt x="16288" y="20584"/>
                </a:cubicBezTo>
                <a:cubicBezTo>
                  <a:pt x="16990" y="20517"/>
                  <a:pt x="17124" y="20411"/>
                  <a:pt x="17705" y="19453"/>
                </a:cubicBezTo>
                <a:cubicBezTo>
                  <a:pt x="18676" y="17854"/>
                  <a:pt x="19192" y="16272"/>
                  <a:pt x="20197" y="11806"/>
                </a:cubicBezTo>
                <a:cubicBezTo>
                  <a:pt x="20697" y="9588"/>
                  <a:pt x="21142" y="7730"/>
                  <a:pt x="21183" y="7676"/>
                </a:cubicBezTo>
                <a:cubicBezTo>
                  <a:pt x="21225" y="7622"/>
                  <a:pt x="21308" y="7713"/>
                  <a:pt x="21370" y="7887"/>
                </a:cubicBezTo>
                <a:cubicBezTo>
                  <a:pt x="21460" y="8135"/>
                  <a:pt x="21495" y="8020"/>
                  <a:pt x="21537" y="7321"/>
                </a:cubicBezTo>
                <a:cubicBezTo>
                  <a:pt x="21600" y="6270"/>
                  <a:pt x="21552" y="5922"/>
                  <a:pt x="21339" y="5922"/>
                </a:cubicBezTo>
                <a:cubicBezTo>
                  <a:pt x="21152" y="5922"/>
                  <a:pt x="20651" y="7769"/>
                  <a:pt x="20025" y="10742"/>
                </a:cubicBezTo>
                <a:cubicBezTo>
                  <a:pt x="18324" y="18825"/>
                  <a:pt x="15605" y="21046"/>
                  <a:pt x="14350" y="15381"/>
                </a:cubicBezTo>
                <a:cubicBezTo>
                  <a:pt x="13881" y="13262"/>
                  <a:pt x="13597" y="10445"/>
                  <a:pt x="13597" y="7935"/>
                </a:cubicBezTo>
                <a:lnTo>
                  <a:pt x="13597" y="5961"/>
                </a:lnTo>
                <a:lnTo>
                  <a:pt x="14169" y="5021"/>
                </a:lnTo>
                <a:cubicBezTo>
                  <a:pt x="14583" y="4346"/>
                  <a:pt x="14808" y="3769"/>
                  <a:pt x="14971" y="2952"/>
                </a:cubicBezTo>
                <a:cubicBezTo>
                  <a:pt x="15232" y="1649"/>
                  <a:pt x="15394" y="1504"/>
                  <a:pt x="15469" y="2520"/>
                </a:cubicBezTo>
                <a:cubicBezTo>
                  <a:pt x="15518" y="3192"/>
                  <a:pt x="15526" y="3179"/>
                  <a:pt x="15630" y="2156"/>
                </a:cubicBezTo>
                <a:cubicBezTo>
                  <a:pt x="15723" y="1228"/>
                  <a:pt x="15705" y="458"/>
                  <a:pt x="15630" y="0"/>
                </a:cubicBezTo>
                <a:lnTo>
                  <a:pt x="15218" y="0"/>
                </a:lnTo>
                <a:close/>
                <a:moveTo>
                  <a:pt x="9443" y="2827"/>
                </a:moveTo>
                <a:lnTo>
                  <a:pt x="9317" y="3459"/>
                </a:lnTo>
                <a:cubicBezTo>
                  <a:pt x="9192" y="4081"/>
                  <a:pt x="9191" y="4081"/>
                  <a:pt x="9009" y="3536"/>
                </a:cubicBezTo>
                <a:cubicBezTo>
                  <a:pt x="8828" y="2992"/>
                  <a:pt x="8824" y="2986"/>
                  <a:pt x="8641" y="3594"/>
                </a:cubicBezTo>
                <a:lnTo>
                  <a:pt x="8457" y="4207"/>
                </a:lnTo>
                <a:lnTo>
                  <a:pt x="8661" y="4926"/>
                </a:lnTo>
                <a:lnTo>
                  <a:pt x="8863" y="5644"/>
                </a:lnTo>
                <a:lnTo>
                  <a:pt x="9047" y="5069"/>
                </a:lnTo>
                <a:cubicBezTo>
                  <a:pt x="9211" y="4555"/>
                  <a:pt x="9244" y="4539"/>
                  <a:pt x="9340" y="4926"/>
                </a:cubicBezTo>
                <a:cubicBezTo>
                  <a:pt x="9493" y="5542"/>
                  <a:pt x="9642" y="5461"/>
                  <a:pt x="9794" y="4686"/>
                </a:cubicBezTo>
                <a:cubicBezTo>
                  <a:pt x="9919" y="4051"/>
                  <a:pt x="9914" y="3985"/>
                  <a:pt x="9685" y="3421"/>
                </a:cubicBezTo>
                <a:lnTo>
                  <a:pt x="9443" y="2827"/>
                </a:lnTo>
                <a:close/>
                <a:moveTo>
                  <a:pt x="7276" y="4839"/>
                </a:moveTo>
                <a:cubicBezTo>
                  <a:pt x="7212" y="4862"/>
                  <a:pt x="7162" y="5082"/>
                  <a:pt x="7077" y="5510"/>
                </a:cubicBezTo>
                <a:cubicBezTo>
                  <a:pt x="6944" y="6188"/>
                  <a:pt x="6945" y="6254"/>
                  <a:pt x="7092" y="6612"/>
                </a:cubicBezTo>
                <a:cubicBezTo>
                  <a:pt x="7237" y="6967"/>
                  <a:pt x="7241" y="7039"/>
                  <a:pt x="7112" y="7695"/>
                </a:cubicBezTo>
                <a:cubicBezTo>
                  <a:pt x="6984" y="8344"/>
                  <a:pt x="6983" y="8434"/>
                  <a:pt x="7112" y="8864"/>
                </a:cubicBezTo>
                <a:cubicBezTo>
                  <a:pt x="7295" y="9476"/>
                  <a:pt x="7411" y="9448"/>
                  <a:pt x="7598" y="8759"/>
                </a:cubicBezTo>
                <a:cubicBezTo>
                  <a:pt x="7746" y="8211"/>
                  <a:pt x="7746" y="8175"/>
                  <a:pt x="7598" y="7628"/>
                </a:cubicBezTo>
                <a:cubicBezTo>
                  <a:pt x="7449" y="7080"/>
                  <a:pt x="7449" y="7037"/>
                  <a:pt x="7603" y="6468"/>
                </a:cubicBezTo>
                <a:cubicBezTo>
                  <a:pt x="7761" y="5889"/>
                  <a:pt x="7762" y="5878"/>
                  <a:pt x="7555" y="5347"/>
                </a:cubicBezTo>
                <a:cubicBezTo>
                  <a:pt x="7418" y="4997"/>
                  <a:pt x="7339" y="4817"/>
                  <a:pt x="7276" y="4839"/>
                </a:cubicBezTo>
                <a:close/>
                <a:moveTo>
                  <a:pt x="19447" y="4849"/>
                </a:moveTo>
                <a:cubicBezTo>
                  <a:pt x="19423" y="4864"/>
                  <a:pt x="19392" y="4900"/>
                  <a:pt x="19349" y="4954"/>
                </a:cubicBezTo>
                <a:cubicBezTo>
                  <a:pt x="19190" y="5159"/>
                  <a:pt x="19165" y="5950"/>
                  <a:pt x="19303" y="6411"/>
                </a:cubicBezTo>
                <a:cubicBezTo>
                  <a:pt x="19371" y="6637"/>
                  <a:pt x="19307" y="6920"/>
                  <a:pt x="19070" y="7455"/>
                </a:cubicBezTo>
                <a:cubicBezTo>
                  <a:pt x="18891" y="7861"/>
                  <a:pt x="18804" y="8193"/>
                  <a:pt x="18878" y="8193"/>
                </a:cubicBezTo>
                <a:cubicBezTo>
                  <a:pt x="18951" y="8193"/>
                  <a:pt x="19151" y="7846"/>
                  <a:pt x="19318" y="7417"/>
                </a:cubicBezTo>
                <a:cubicBezTo>
                  <a:pt x="19577" y="6750"/>
                  <a:pt x="19614" y="6516"/>
                  <a:pt x="19574" y="5788"/>
                </a:cubicBezTo>
                <a:cubicBezTo>
                  <a:pt x="19530" y="4994"/>
                  <a:pt x="19520" y="4803"/>
                  <a:pt x="19447" y="4849"/>
                </a:cubicBezTo>
                <a:close/>
                <a:moveTo>
                  <a:pt x="678" y="5299"/>
                </a:moveTo>
                <a:cubicBezTo>
                  <a:pt x="543" y="5398"/>
                  <a:pt x="258" y="5814"/>
                  <a:pt x="161" y="6104"/>
                </a:cubicBezTo>
                <a:cubicBezTo>
                  <a:pt x="99" y="6288"/>
                  <a:pt x="206" y="6225"/>
                  <a:pt x="483" y="5903"/>
                </a:cubicBezTo>
                <a:cubicBezTo>
                  <a:pt x="630" y="5732"/>
                  <a:pt x="750" y="5473"/>
                  <a:pt x="750" y="5328"/>
                </a:cubicBezTo>
                <a:cubicBezTo>
                  <a:pt x="750" y="5274"/>
                  <a:pt x="723" y="5266"/>
                  <a:pt x="678" y="5299"/>
                </a:cubicBezTo>
                <a:close/>
                <a:moveTo>
                  <a:pt x="11398" y="5644"/>
                </a:moveTo>
                <a:cubicBezTo>
                  <a:pt x="11041" y="5644"/>
                  <a:pt x="10822" y="6208"/>
                  <a:pt x="10904" y="6919"/>
                </a:cubicBezTo>
                <a:cubicBezTo>
                  <a:pt x="10963" y="7431"/>
                  <a:pt x="10951" y="7427"/>
                  <a:pt x="11289" y="7034"/>
                </a:cubicBezTo>
                <a:cubicBezTo>
                  <a:pt x="11437" y="6861"/>
                  <a:pt x="11598" y="6477"/>
                  <a:pt x="11645" y="6181"/>
                </a:cubicBezTo>
                <a:cubicBezTo>
                  <a:pt x="11723" y="5696"/>
                  <a:pt x="11698" y="5644"/>
                  <a:pt x="11398" y="5644"/>
                </a:cubicBezTo>
                <a:close/>
                <a:moveTo>
                  <a:pt x="6620" y="5663"/>
                </a:moveTo>
                <a:cubicBezTo>
                  <a:pt x="6620" y="5387"/>
                  <a:pt x="4121" y="8260"/>
                  <a:pt x="3953" y="8730"/>
                </a:cubicBezTo>
                <a:cubicBezTo>
                  <a:pt x="3876" y="8944"/>
                  <a:pt x="3812" y="9232"/>
                  <a:pt x="3812" y="9372"/>
                </a:cubicBezTo>
                <a:cubicBezTo>
                  <a:pt x="3812" y="9513"/>
                  <a:pt x="3899" y="9448"/>
                  <a:pt x="4004" y="9228"/>
                </a:cubicBezTo>
                <a:cubicBezTo>
                  <a:pt x="4110" y="9009"/>
                  <a:pt x="4693" y="8291"/>
                  <a:pt x="5301" y="7628"/>
                </a:cubicBezTo>
                <a:cubicBezTo>
                  <a:pt x="6363" y="6470"/>
                  <a:pt x="6620" y="6085"/>
                  <a:pt x="6620" y="5663"/>
                </a:cubicBezTo>
                <a:close/>
                <a:moveTo>
                  <a:pt x="15201" y="5922"/>
                </a:moveTo>
                <a:cubicBezTo>
                  <a:pt x="15094" y="5922"/>
                  <a:pt x="15115" y="6267"/>
                  <a:pt x="15259" y="6900"/>
                </a:cubicBezTo>
                <a:cubicBezTo>
                  <a:pt x="15327" y="7203"/>
                  <a:pt x="15386" y="7719"/>
                  <a:pt x="15391" y="8040"/>
                </a:cubicBezTo>
                <a:cubicBezTo>
                  <a:pt x="15400" y="8550"/>
                  <a:pt x="15408" y="8560"/>
                  <a:pt x="15443" y="8107"/>
                </a:cubicBezTo>
                <a:cubicBezTo>
                  <a:pt x="15489" y="7512"/>
                  <a:pt x="15313" y="5922"/>
                  <a:pt x="15201" y="5922"/>
                </a:cubicBezTo>
                <a:close/>
                <a:moveTo>
                  <a:pt x="3714" y="5932"/>
                </a:moveTo>
                <a:cubicBezTo>
                  <a:pt x="3567" y="5943"/>
                  <a:pt x="3396" y="6043"/>
                  <a:pt x="3297" y="6219"/>
                </a:cubicBezTo>
                <a:cubicBezTo>
                  <a:pt x="3207" y="6381"/>
                  <a:pt x="3133" y="6784"/>
                  <a:pt x="3133" y="7110"/>
                </a:cubicBezTo>
                <a:cubicBezTo>
                  <a:pt x="3133" y="7626"/>
                  <a:pt x="3168" y="7680"/>
                  <a:pt x="3404" y="7523"/>
                </a:cubicBezTo>
                <a:cubicBezTo>
                  <a:pt x="3675" y="7342"/>
                  <a:pt x="3984" y="6613"/>
                  <a:pt x="3984" y="6162"/>
                </a:cubicBezTo>
                <a:cubicBezTo>
                  <a:pt x="3984" y="5993"/>
                  <a:pt x="3861" y="5920"/>
                  <a:pt x="3714" y="5932"/>
                </a:cubicBezTo>
                <a:close/>
                <a:moveTo>
                  <a:pt x="9469" y="6430"/>
                </a:moveTo>
                <a:lnTo>
                  <a:pt x="9412" y="7666"/>
                </a:lnTo>
                <a:cubicBezTo>
                  <a:pt x="9322" y="9585"/>
                  <a:pt x="9334" y="12025"/>
                  <a:pt x="9432" y="12352"/>
                </a:cubicBezTo>
                <a:cubicBezTo>
                  <a:pt x="9549" y="12744"/>
                  <a:pt x="9306" y="13431"/>
                  <a:pt x="9130" y="13205"/>
                </a:cubicBezTo>
                <a:cubicBezTo>
                  <a:pt x="9042" y="13093"/>
                  <a:pt x="9003" y="12643"/>
                  <a:pt x="9003" y="11797"/>
                </a:cubicBezTo>
                <a:cubicBezTo>
                  <a:pt x="9003" y="10355"/>
                  <a:pt x="8805" y="9540"/>
                  <a:pt x="8515" y="9794"/>
                </a:cubicBezTo>
                <a:cubicBezTo>
                  <a:pt x="8296" y="9984"/>
                  <a:pt x="8191" y="11644"/>
                  <a:pt x="8256" y="13895"/>
                </a:cubicBezTo>
                <a:cubicBezTo>
                  <a:pt x="8294" y="15211"/>
                  <a:pt x="8278" y="15357"/>
                  <a:pt x="8015" y="16128"/>
                </a:cubicBezTo>
                <a:cubicBezTo>
                  <a:pt x="7859" y="16583"/>
                  <a:pt x="7437" y="17423"/>
                  <a:pt x="7075" y="17997"/>
                </a:cubicBezTo>
                <a:cubicBezTo>
                  <a:pt x="6457" y="18973"/>
                  <a:pt x="6365" y="19037"/>
                  <a:pt x="5634" y="19012"/>
                </a:cubicBezTo>
                <a:cubicBezTo>
                  <a:pt x="4701" y="18981"/>
                  <a:pt x="4529" y="18791"/>
                  <a:pt x="4013" y="17211"/>
                </a:cubicBezTo>
                <a:cubicBezTo>
                  <a:pt x="3572" y="15859"/>
                  <a:pt x="3386" y="14663"/>
                  <a:pt x="3386" y="13167"/>
                </a:cubicBezTo>
                <a:cubicBezTo>
                  <a:pt x="3386" y="11141"/>
                  <a:pt x="3051" y="12599"/>
                  <a:pt x="2929" y="15151"/>
                </a:cubicBezTo>
                <a:lnTo>
                  <a:pt x="2875" y="16281"/>
                </a:lnTo>
                <a:lnTo>
                  <a:pt x="3007" y="15313"/>
                </a:lnTo>
                <a:cubicBezTo>
                  <a:pt x="3163" y="14155"/>
                  <a:pt x="3244" y="14360"/>
                  <a:pt x="3383" y="16281"/>
                </a:cubicBezTo>
                <a:cubicBezTo>
                  <a:pt x="3536" y="18378"/>
                  <a:pt x="3754" y="19356"/>
                  <a:pt x="4300" y="20364"/>
                </a:cubicBezTo>
                <a:cubicBezTo>
                  <a:pt x="4773" y="21235"/>
                  <a:pt x="4821" y="21261"/>
                  <a:pt x="5649" y="21178"/>
                </a:cubicBezTo>
                <a:cubicBezTo>
                  <a:pt x="6444" y="21099"/>
                  <a:pt x="6555" y="21017"/>
                  <a:pt x="7155" y="20028"/>
                </a:cubicBezTo>
                <a:cubicBezTo>
                  <a:pt x="7511" y="19441"/>
                  <a:pt x="8021" y="18293"/>
                  <a:pt x="8288" y="17479"/>
                </a:cubicBezTo>
                <a:cubicBezTo>
                  <a:pt x="8554" y="16665"/>
                  <a:pt x="8925" y="15806"/>
                  <a:pt x="9113" y="15572"/>
                </a:cubicBezTo>
                <a:cubicBezTo>
                  <a:pt x="9624" y="14933"/>
                  <a:pt x="9798" y="13618"/>
                  <a:pt x="9805" y="10311"/>
                </a:cubicBezTo>
                <a:cubicBezTo>
                  <a:pt x="9810" y="8078"/>
                  <a:pt x="9787" y="7601"/>
                  <a:pt x="9642" y="7063"/>
                </a:cubicBezTo>
                <a:lnTo>
                  <a:pt x="9469" y="6430"/>
                </a:lnTo>
                <a:close/>
                <a:moveTo>
                  <a:pt x="17162" y="6612"/>
                </a:moveTo>
                <a:cubicBezTo>
                  <a:pt x="17108" y="6654"/>
                  <a:pt x="17054" y="6748"/>
                  <a:pt x="17001" y="6909"/>
                </a:cubicBezTo>
                <a:cubicBezTo>
                  <a:pt x="16903" y="7205"/>
                  <a:pt x="16845" y="7637"/>
                  <a:pt x="16871" y="7868"/>
                </a:cubicBezTo>
                <a:cubicBezTo>
                  <a:pt x="16899" y="8105"/>
                  <a:pt x="16816" y="8643"/>
                  <a:pt x="16682" y="9113"/>
                </a:cubicBezTo>
                <a:lnTo>
                  <a:pt x="16446" y="9947"/>
                </a:lnTo>
                <a:lnTo>
                  <a:pt x="16647" y="10484"/>
                </a:lnTo>
                <a:cubicBezTo>
                  <a:pt x="16890" y="11142"/>
                  <a:pt x="16945" y="11158"/>
                  <a:pt x="17084" y="10599"/>
                </a:cubicBezTo>
                <a:cubicBezTo>
                  <a:pt x="17180" y="10213"/>
                  <a:pt x="17215" y="10220"/>
                  <a:pt x="17406" y="10637"/>
                </a:cubicBezTo>
                <a:cubicBezTo>
                  <a:pt x="17611" y="11084"/>
                  <a:pt x="17625" y="11070"/>
                  <a:pt x="17771" y="10426"/>
                </a:cubicBezTo>
                <a:cubicBezTo>
                  <a:pt x="17920" y="9768"/>
                  <a:pt x="17921" y="9742"/>
                  <a:pt x="17699" y="8970"/>
                </a:cubicBezTo>
                <a:cubicBezTo>
                  <a:pt x="17575" y="8535"/>
                  <a:pt x="17471" y="7908"/>
                  <a:pt x="17469" y="7580"/>
                </a:cubicBezTo>
                <a:cubicBezTo>
                  <a:pt x="17466" y="6866"/>
                  <a:pt x="17322" y="6486"/>
                  <a:pt x="17162" y="6612"/>
                </a:cubicBezTo>
                <a:close/>
                <a:moveTo>
                  <a:pt x="716" y="6976"/>
                </a:moveTo>
                <a:cubicBezTo>
                  <a:pt x="399" y="7053"/>
                  <a:pt x="318" y="7340"/>
                  <a:pt x="382" y="8155"/>
                </a:cubicBezTo>
                <a:cubicBezTo>
                  <a:pt x="422" y="8657"/>
                  <a:pt x="475" y="8767"/>
                  <a:pt x="612" y="8644"/>
                </a:cubicBezTo>
                <a:cubicBezTo>
                  <a:pt x="711" y="8555"/>
                  <a:pt x="844" y="8483"/>
                  <a:pt x="906" y="8481"/>
                </a:cubicBezTo>
                <a:cubicBezTo>
                  <a:pt x="977" y="8478"/>
                  <a:pt x="1006" y="8195"/>
                  <a:pt x="989" y="7695"/>
                </a:cubicBezTo>
                <a:cubicBezTo>
                  <a:pt x="966" y="7027"/>
                  <a:pt x="928" y="6925"/>
                  <a:pt x="716" y="6976"/>
                </a:cubicBezTo>
                <a:close/>
                <a:moveTo>
                  <a:pt x="12062" y="6995"/>
                </a:moveTo>
                <a:cubicBezTo>
                  <a:pt x="12008" y="7039"/>
                  <a:pt x="11932" y="7133"/>
                  <a:pt x="11849" y="7264"/>
                </a:cubicBezTo>
                <a:cubicBezTo>
                  <a:pt x="11685" y="7526"/>
                  <a:pt x="11572" y="7875"/>
                  <a:pt x="11596" y="8040"/>
                </a:cubicBezTo>
                <a:cubicBezTo>
                  <a:pt x="11621" y="8205"/>
                  <a:pt x="11662" y="8562"/>
                  <a:pt x="11691" y="8835"/>
                </a:cubicBezTo>
                <a:cubicBezTo>
                  <a:pt x="11771" y="9586"/>
                  <a:pt x="11834" y="9425"/>
                  <a:pt x="11786" y="8596"/>
                </a:cubicBezTo>
                <a:cubicBezTo>
                  <a:pt x="11753" y="8027"/>
                  <a:pt x="11790" y="7800"/>
                  <a:pt x="11947" y="7561"/>
                </a:cubicBezTo>
                <a:cubicBezTo>
                  <a:pt x="12058" y="7392"/>
                  <a:pt x="12148" y="7153"/>
                  <a:pt x="12148" y="7024"/>
                </a:cubicBezTo>
                <a:cubicBezTo>
                  <a:pt x="12148" y="6960"/>
                  <a:pt x="12116" y="6952"/>
                  <a:pt x="12062" y="6995"/>
                </a:cubicBezTo>
                <a:close/>
                <a:moveTo>
                  <a:pt x="1940" y="7868"/>
                </a:moveTo>
                <a:lnTo>
                  <a:pt x="1696" y="8529"/>
                </a:lnTo>
                <a:cubicBezTo>
                  <a:pt x="1360" y="9432"/>
                  <a:pt x="1193" y="10432"/>
                  <a:pt x="1130" y="11912"/>
                </a:cubicBezTo>
                <a:lnTo>
                  <a:pt x="1075" y="13157"/>
                </a:lnTo>
                <a:lnTo>
                  <a:pt x="1242" y="12304"/>
                </a:lnTo>
                <a:cubicBezTo>
                  <a:pt x="1334" y="11836"/>
                  <a:pt x="1530" y="11086"/>
                  <a:pt x="1676" y="10627"/>
                </a:cubicBezTo>
                <a:cubicBezTo>
                  <a:pt x="1872" y="10012"/>
                  <a:pt x="1940" y="9536"/>
                  <a:pt x="1940" y="8826"/>
                </a:cubicBezTo>
                <a:lnTo>
                  <a:pt x="1940" y="7868"/>
                </a:lnTo>
                <a:close/>
                <a:moveTo>
                  <a:pt x="5456" y="8299"/>
                </a:moveTo>
                <a:cubicBezTo>
                  <a:pt x="5432" y="8380"/>
                  <a:pt x="5473" y="8737"/>
                  <a:pt x="5548" y="9094"/>
                </a:cubicBezTo>
                <a:cubicBezTo>
                  <a:pt x="5623" y="9451"/>
                  <a:pt x="5691" y="9995"/>
                  <a:pt x="5698" y="10311"/>
                </a:cubicBezTo>
                <a:cubicBezTo>
                  <a:pt x="5708" y="10806"/>
                  <a:pt x="5714" y="10798"/>
                  <a:pt x="5746" y="10235"/>
                </a:cubicBezTo>
                <a:cubicBezTo>
                  <a:pt x="5783" y="9595"/>
                  <a:pt x="5544" y="8005"/>
                  <a:pt x="5456" y="8299"/>
                </a:cubicBezTo>
                <a:close/>
                <a:moveTo>
                  <a:pt x="12194" y="8385"/>
                </a:moveTo>
                <a:cubicBezTo>
                  <a:pt x="12130" y="8428"/>
                  <a:pt x="12069" y="8688"/>
                  <a:pt x="12048" y="9142"/>
                </a:cubicBezTo>
                <a:cubicBezTo>
                  <a:pt x="12032" y="9480"/>
                  <a:pt x="11970" y="9727"/>
                  <a:pt x="11913" y="9688"/>
                </a:cubicBezTo>
                <a:cubicBezTo>
                  <a:pt x="11855" y="9649"/>
                  <a:pt x="11809" y="9734"/>
                  <a:pt x="11809" y="9880"/>
                </a:cubicBezTo>
                <a:cubicBezTo>
                  <a:pt x="11809" y="10200"/>
                  <a:pt x="12307" y="10192"/>
                  <a:pt x="12367" y="9870"/>
                </a:cubicBezTo>
                <a:cubicBezTo>
                  <a:pt x="12390" y="9745"/>
                  <a:pt x="12387" y="9328"/>
                  <a:pt x="12358" y="8941"/>
                </a:cubicBezTo>
                <a:cubicBezTo>
                  <a:pt x="12327" y="8521"/>
                  <a:pt x="12259" y="8342"/>
                  <a:pt x="12194" y="8385"/>
                </a:cubicBezTo>
                <a:close/>
                <a:moveTo>
                  <a:pt x="10734" y="8481"/>
                </a:moveTo>
                <a:cubicBezTo>
                  <a:pt x="10574" y="8477"/>
                  <a:pt x="10544" y="8689"/>
                  <a:pt x="10493" y="10167"/>
                </a:cubicBezTo>
                <a:cubicBezTo>
                  <a:pt x="10422" y="12188"/>
                  <a:pt x="10472" y="12558"/>
                  <a:pt x="10794" y="12343"/>
                </a:cubicBezTo>
                <a:cubicBezTo>
                  <a:pt x="10927" y="12254"/>
                  <a:pt x="11060" y="12307"/>
                  <a:pt x="11088" y="12458"/>
                </a:cubicBezTo>
                <a:cubicBezTo>
                  <a:pt x="11201" y="13072"/>
                  <a:pt x="11231" y="12637"/>
                  <a:pt x="11197" y="10867"/>
                </a:cubicBezTo>
                <a:cubicBezTo>
                  <a:pt x="11160" y="8921"/>
                  <a:pt x="11077" y="8489"/>
                  <a:pt x="10734" y="8481"/>
                </a:cubicBezTo>
                <a:close/>
                <a:moveTo>
                  <a:pt x="16020" y="9937"/>
                </a:moveTo>
                <a:cubicBezTo>
                  <a:pt x="15947" y="10032"/>
                  <a:pt x="15854" y="10436"/>
                  <a:pt x="15773" y="11107"/>
                </a:cubicBezTo>
                <a:lnTo>
                  <a:pt x="15630" y="12304"/>
                </a:lnTo>
                <a:lnTo>
                  <a:pt x="15457" y="11528"/>
                </a:lnTo>
                <a:cubicBezTo>
                  <a:pt x="15238" y="10543"/>
                  <a:pt x="15043" y="10509"/>
                  <a:pt x="15043" y="11461"/>
                </a:cubicBezTo>
                <a:cubicBezTo>
                  <a:pt x="15043" y="11968"/>
                  <a:pt x="15105" y="12263"/>
                  <a:pt x="15259" y="12458"/>
                </a:cubicBezTo>
                <a:cubicBezTo>
                  <a:pt x="15388" y="12622"/>
                  <a:pt x="15516" y="13104"/>
                  <a:pt x="15575" y="13656"/>
                </a:cubicBezTo>
                <a:lnTo>
                  <a:pt x="15673" y="14576"/>
                </a:lnTo>
                <a:lnTo>
                  <a:pt x="15745" y="13167"/>
                </a:lnTo>
                <a:cubicBezTo>
                  <a:pt x="15821" y="11684"/>
                  <a:pt x="15946" y="10932"/>
                  <a:pt x="16072" y="11193"/>
                </a:cubicBezTo>
                <a:cubicBezTo>
                  <a:pt x="16114" y="11278"/>
                  <a:pt x="16147" y="11027"/>
                  <a:pt x="16147" y="10627"/>
                </a:cubicBezTo>
                <a:cubicBezTo>
                  <a:pt x="16147" y="10060"/>
                  <a:pt x="16094" y="9843"/>
                  <a:pt x="16020" y="9937"/>
                </a:cubicBezTo>
                <a:close/>
                <a:moveTo>
                  <a:pt x="18628" y="10560"/>
                </a:moveTo>
                <a:cubicBezTo>
                  <a:pt x="18593" y="10673"/>
                  <a:pt x="18639" y="11179"/>
                  <a:pt x="18751" y="11749"/>
                </a:cubicBezTo>
                <a:cubicBezTo>
                  <a:pt x="18827" y="12133"/>
                  <a:pt x="18903" y="12448"/>
                  <a:pt x="18918" y="12448"/>
                </a:cubicBezTo>
                <a:cubicBezTo>
                  <a:pt x="18974" y="12448"/>
                  <a:pt x="18766" y="10743"/>
                  <a:pt x="18691" y="10589"/>
                </a:cubicBezTo>
                <a:cubicBezTo>
                  <a:pt x="18660" y="10526"/>
                  <a:pt x="18640" y="10523"/>
                  <a:pt x="18628" y="10560"/>
                </a:cubicBezTo>
                <a:close/>
                <a:moveTo>
                  <a:pt x="6129" y="11145"/>
                </a:moveTo>
                <a:cubicBezTo>
                  <a:pt x="6067" y="11165"/>
                  <a:pt x="5994" y="11481"/>
                  <a:pt x="5936" y="12084"/>
                </a:cubicBezTo>
                <a:cubicBezTo>
                  <a:pt x="5795" y="13562"/>
                  <a:pt x="5718" y="13759"/>
                  <a:pt x="5594" y="12975"/>
                </a:cubicBezTo>
                <a:cubicBezTo>
                  <a:pt x="5398" y="11731"/>
                  <a:pt x="5174" y="11534"/>
                  <a:pt x="5174" y="12601"/>
                </a:cubicBezTo>
                <a:cubicBezTo>
                  <a:pt x="5174" y="13102"/>
                  <a:pt x="5237" y="13393"/>
                  <a:pt x="5384" y="13579"/>
                </a:cubicBezTo>
                <a:cubicBezTo>
                  <a:pt x="5502" y="13728"/>
                  <a:pt x="5618" y="14164"/>
                  <a:pt x="5649" y="14566"/>
                </a:cubicBezTo>
                <a:cubicBezTo>
                  <a:pt x="5718" y="15482"/>
                  <a:pt x="5856" y="15501"/>
                  <a:pt x="5856" y="14595"/>
                </a:cubicBezTo>
                <a:cubicBezTo>
                  <a:pt x="5856" y="13422"/>
                  <a:pt x="6013" y="12375"/>
                  <a:pt x="6160" y="12563"/>
                </a:cubicBezTo>
                <a:cubicBezTo>
                  <a:pt x="6263" y="12694"/>
                  <a:pt x="6285" y="12565"/>
                  <a:pt x="6264" y="11979"/>
                </a:cubicBezTo>
                <a:cubicBezTo>
                  <a:pt x="6243" y="11401"/>
                  <a:pt x="6191" y="11125"/>
                  <a:pt x="6129" y="11145"/>
                </a:cubicBezTo>
                <a:close/>
                <a:moveTo>
                  <a:pt x="3947" y="11720"/>
                </a:moveTo>
                <a:cubicBezTo>
                  <a:pt x="3934" y="11728"/>
                  <a:pt x="3925" y="11765"/>
                  <a:pt x="3918" y="11835"/>
                </a:cubicBezTo>
                <a:cubicBezTo>
                  <a:pt x="3898" y="12036"/>
                  <a:pt x="3941" y="12431"/>
                  <a:pt x="4016" y="12707"/>
                </a:cubicBezTo>
                <a:cubicBezTo>
                  <a:pt x="4091" y="12983"/>
                  <a:pt x="4157" y="13386"/>
                  <a:pt x="4163" y="13608"/>
                </a:cubicBezTo>
                <a:cubicBezTo>
                  <a:pt x="4168" y="13849"/>
                  <a:pt x="4188" y="13808"/>
                  <a:pt x="4211" y="13502"/>
                </a:cubicBezTo>
                <a:cubicBezTo>
                  <a:pt x="4253" y="12973"/>
                  <a:pt x="4038" y="11665"/>
                  <a:pt x="3947" y="11720"/>
                </a:cubicBezTo>
                <a:close/>
                <a:moveTo>
                  <a:pt x="1946" y="12055"/>
                </a:moveTo>
                <a:lnTo>
                  <a:pt x="1731" y="12726"/>
                </a:lnTo>
                <a:lnTo>
                  <a:pt x="1515" y="13406"/>
                </a:lnTo>
                <a:lnTo>
                  <a:pt x="1685" y="14001"/>
                </a:lnTo>
                <a:cubicBezTo>
                  <a:pt x="1843" y="14564"/>
                  <a:pt x="1844" y="14637"/>
                  <a:pt x="1710" y="15083"/>
                </a:cubicBezTo>
                <a:cubicBezTo>
                  <a:pt x="1577" y="15530"/>
                  <a:pt x="1580" y="15604"/>
                  <a:pt x="1771" y="16281"/>
                </a:cubicBezTo>
                <a:lnTo>
                  <a:pt x="1975" y="17010"/>
                </a:lnTo>
                <a:lnTo>
                  <a:pt x="2188" y="16300"/>
                </a:lnTo>
                <a:lnTo>
                  <a:pt x="2400" y="15591"/>
                </a:lnTo>
                <a:lnTo>
                  <a:pt x="2216" y="14930"/>
                </a:lnTo>
                <a:cubicBezTo>
                  <a:pt x="2041" y="14308"/>
                  <a:pt x="2037" y="14236"/>
                  <a:pt x="2173" y="13780"/>
                </a:cubicBezTo>
                <a:cubicBezTo>
                  <a:pt x="2310" y="13325"/>
                  <a:pt x="2309" y="13264"/>
                  <a:pt x="2133" y="12678"/>
                </a:cubicBezTo>
                <a:lnTo>
                  <a:pt x="1946" y="12055"/>
                </a:lnTo>
                <a:close/>
                <a:moveTo>
                  <a:pt x="11832" y="12285"/>
                </a:moveTo>
                <a:cubicBezTo>
                  <a:pt x="11805" y="12377"/>
                  <a:pt x="11833" y="12782"/>
                  <a:pt x="11898" y="13186"/>
                </a:cubicBezTo>
                <a:cubicBezTo>
                  <a:pt x="11963" y="13590"/>
                  <a:pt x="12029" y="13789"/>
                  <a:pt x="12045" y="13627"/>
                </a:cubicBezTo>
                <a:cubicBezTo>
                  <a:pt x="12083" y="13243"/>
                  <a:pt x="11897" y="12068"/>
                  <a:pt x="11832" y="12285"/>
                </a:cubicBezTo>
                <a:close/>
                <a:moveTo>
                  <a:pt x="7109" y="12764"/>
                </a:moveTo>
                <a:cubicBezTo>
                  <a:pt x="7100" y="12753"/>
                  <a:pt x="7076" y="12909"/>
                  <a:pt x="7031" y="13215"/>
                </a:cubicBezTo>
                <a:cubicBezTo>
                  <a:pt x="6981" y="13557"/>
                  <a:pt x="6962" y="14052"/>
                  <a:pt x="6991" y="14307"/>
                </a:cubicBezTo>
                <a:cubicBezTo>
                  <a:pt x="7021" y="14563"/>
                  <a:pt x="7091" y="14714"/>
                  <a:pt x="7146" y="14652"/>
                </a:cubicBezTo>
                <a:cubicBezTo>
                  <a:pt x="7289" y="14493"/>
                  <a:pt x="7342" y="13837"/>
                  <a:pt x="7204" y="13934"/>
                </a:cubicBezTo>
                <a:cubicBezTo>
                  <a:pt x="7129" y="13986"/>
                  <a:pt x="7095" y="13765"/>
                  <a:pt x="7106" y="13301"/>
                </a:cubicBezTo>
                <a:cubicBezTo>
                  <a:pt x="7114" y="12952"/>
                  <a:pt x="7119" y="12775"/>
                  <a:pt x="7109" y="12764"/>
                </a:cubicBezTo>
                <a:close/>
                <a:moveTo>
                  <a:pt x="1072" y="13732"/>
                </a:moveTo>
                <a:lnTo>
                  <a:pt x="1009" y="14614"/>
                </a:lnTo>
                <a:cubicBezTo>
                  <a:pt x="894" y="16219"/>
                  <a:pt x="571" y="18109"/>
                  <a:pt x="299" y="18754"/>
                </a:cubicBezTo>
                <a:cubicBezTo>
                  <a:pt x="243" y="18888"/>
                  <a:pt x="101" y="19141"/>
                  <a:pt x="0" y="19348"/>
                </a:cubicBezTo>
                <a:lnTo>
                  <a:pt x="0" y="21159"/>
                </a:lnTo>
                <a:cubicBezTo>
                  <a:pt x="381" y="20993"/>
                  <a:pt x="614" y="20547"/>
                  <a:pt x="776" y="19722"/>
                </a:cubicBezTo>
                <a:cubicBezTo>
                  <a:pt x="920" y="18992"/>
                  <a:pt x="1095" y="16038"/>
                  <a:pt x="1081" y="14576"/>
                </a:cubicBezTo>
                <a:lnTo>
                  <a:pt x="1072" y="13732"/>
                </a:lnTo>
                <a:close/>
                <a:moveTo>
                  <a:pt x="16544" y="14508"/>
                </a:moveTo>
                <a:cubicBezTo>
                  <a:pt x="16529" y="14495"/>
                  <a:pt x="16514" y="14614"/>
                  <a:pt x="16486" y="14873"/>
                </a:cubicBezTo>
                <a:cubicBezTo>
                  <a:pt x="16454" y="15176"/>
                  <a:pt x="16444" y="15588"/>
                  <a:pt x="16466" y="15783"/>
                </a:cubicBezTo>
                <a:cubicBezTo>
                  <a:pt x="16522" y="16279"/>
                  <a:pt x="16716" y="16225"/>
                  <a:pt x="16777" y="15697"/>
                </a:cubicBezTo>
                <a:cubicBezTo>
                  <a:pt x="16807" y="15429"/>
                  <a:pt x="16791" y="15335"/>
                  <a:pt x="16736" y="15448"/>
                </a:cubicBezTo>
                <a:cubicBezTo>
                  <a:pt x="16687" y="15550"/>
                  <a:pt x="16624" y="15338"/>
                  <a:pt x="16595" y="14978"/>
                </a:cubicBezTo>
                <a:cubicBezTo>
                  <a:pt x="16571" y="14673"/>
                  <a:pt x="16558" y="14522"/>
                  <a:pt x="16544" y="14508"/>
                </a:cubicBezTo>
                <a:close/>
                <a:moveTo>
                  <a:pt x="12614" y="14844"/>
                </a:moveTo>
                <a:cubicBezTo>
                  <a:pt x="12607" y="14837"/>
                  <a:pt x="12600" y="14895"/>
                  <a:pt x="12588" y="15007"/>
                </a:cubicBezTo>
                <a:cubicBezTo>
                  <a:pt x="12454" y="16328"/>
                  <a:pt x="12168" y="17984"/>
                  <a:pt x="11967" y="18600"/>
                </a:cubicBezTo>
                <a:cubicBezTo>
                  <a:pt x="11857" y="18938"/>
                  <a:pt x="11502" y="19652"/>
                  <a:pt x="11180" y="20191"/>
                </a:cubicBezTo>
                <a:cubicBezTo>
                  <a:pt x="10812" y="20806"/>
                  <a:pt x="10640" y="21232"/>
                  <a:pt x="10714" y="21341"/>
                </a:cubicBezTo>
                <a:cubicBezTo>
                  <a:pt x="10779" y="21437"/>
                  <a:pt x="11060" y="21455"/>
                  <a:pt x="11341" y="21379"/>
                </a:cubicBezTo>
                <a:cubicBezTo>
                  <a:pt x="12205" y="21147"/>
                  <a:pt x="12542" y="19829"/>
                  <a:pt x="12614" y="16406"/>
                </a:cubicBezTo>
                <a:cubicBezTo>
                  <a:pt x="12635" y="15405"/>
                  <a:pt x="12635" y="14863"/>
                  <a:pt x="12614" y="14844"/>
                </a:cubicBezTo>
                <a:close/>
                <a:moveTo>
                  <a:pt x="11105" y="15122"/>
                </a:moveTo>
                <a:cubicBezTo>
                  <a:pt x="11091" y="15146"/>
                  <a:pt x="11067" y="15287"/>
                  <a:pt x="11033" y="15572"/>
                </a:cubicBezTo>
                <a:cubicBezTo>
                  <a:pt x="10832" y="17257"/>
                  <a:pt x="10063" y="19205"/>
                  <a:pt x="9044" y="20613"/>
                </a:cubicBezTo>
                <a:lnTo>
                  <a:pt x="8365" y="21552"/>
                </a:lnTo>
                <a:lnTo>
                  <a:pt x="9216" y="21379"/>
                </a:lnTo>
                <a:cubicBezTo>
                  <a:pt x="10365" y="21150"/>
                  <a:pt x="10437" y="21121"/>
                  <a:pt x="10421" y="20958"/>
                </a:cubicBezTo>
                <a:cubicBezTo>
                  <a:pt x="10413" y="20880"/>
                  <a:pt x="10506" y="20373"/>
                  <a:pt x="10630" y="19827"/>
                </a:cubicBezTo>
                <a:cubicBezTo>
                  <a:pt x="10754" y="19281"/>
                  <a:pt x="10918" y="18144"/>
                  <a:pt x="10993" y="17297"/>
                </a:cubicBezTo>
                <a:cubicBezTo>
                  <a:pt x="11104" y="16032"/>
                  <a:pt x="11147" y="15051"/>
                  <a:pt x="11105" y="15122"/>
                </a:cubicBezTo>
                <a:close/>
                <a:moveTo>
                  <a:pt x="2903" y="16368"/>
                </a:moveTo>
                <a:lnTo>
                  <a:pt x="2487" y="17747"/>
                </a:lnTo>
                <a:cubicBezTo>
                  <a:pt x="2121" y="18959"/>
                  <a:pt x="1115" y="20903"/>
                  <a:pt x="811" y="20986"/>
                </a:cubicBezTo>
                <a:cubicBezTo>
                  <a:pt x="754" y="21002"/>
                  <a:pt x="803" y="21130"/>
                  <a:pt x="920" y="21264"/>
                </a:cubicBezTo>
                <a:cubicBezTo>
                  <a:pt x="1213" y="21600"/>
                  <a:pt x="2104" y="21334"/>
                  <a:pt x="2328" y="20843"/>
                </a:cubicBezTo>
                <a:cubicBezTo>
                  <a:pt x="2546" y="20367"/>
                  <a:pt x="2786" y="18786"/>
                  <a:pt x="2855" y="17374"/>
                </a:cubicBezTo>
                <a:lnTo>
                  <a:pt x="2903" y="16368"/>
                </a:lnTo>
                <a:close/>
                <a:moveTo>
                  <a:pt x="20554" y="17096"/>
                </a:moveTo>
                <a:cubicBezTo>
                  <a:pt x="20544" y="17045"/>
                  <a:pt x="20521" y="17143"/>
                  <a:pt x="20482" y="17355"/>
                </a:cubicBezTo>
                <a:cubicBezTo>
                  <a:pt x="20431" y="17631"/>
                  <a:pt x="20360" y="17789"/>
                  <a:pt x="20321" y="17709"/>
                </a:cubicBezTo>
                <a:cubicBezTo>
                  <a:pt x="20282" y="17630"/>
                  <a:pt x="20205" y="17752"/>
                  <a:pt x="20148" y="17977"/>
                </a:cubicBezTo>
                <a:cubicBezTo>
                  <a:pt x="20083" y="18241"/>
                  <a:pt x="19962" y="18329"/>
                  <a:pt x="19809" y="18227"/>
                </a:cubicBezTo>
                <a:cubicBezTo>
                  <a:pt x="19620" y="18100"/>
                  <a:pt x="19502" y="18266"/>
                  <a:pt x="19240" y="19051"/>
                </a:cubicBezTo>
                <a:cubicBezTo>
                  <a:pt x="19059" y="19593"/>
                  <a:pt x="18764" y="20376"/>
                  <a:pt x="18582" y="20785"/>
                </a:cubicBezTo>
                <a:cubicBezTo>
                  <a:pt x="18400" y="21195"/>
                  <a:pt x="18277" y="21533"/>
                  <a:pt x="18309" y="21533"/>
                </a:cubicBezTo>
                <a:cubicBezTo>
                  <a:pt x="18442" y="21533"/>
                  <a:pt x="19056" y="20334"/>
                  <a:pt x="19321" y="19559"/>
                </a:cubicBezTo>
                <a:cubicBezTo>
                  <a:pt x="19519" y="18978"/>
                  <a:pt x="19661" y="18767"/>
                  <a:pt x="19789" y="18878"/>
                </a:cubicBezTo>
                <a:cubicBezTo>
                  <a:pt x="19890" y="18966"/>
                  <a:pt x="20040" y="18940"/>
                  <a:pt x="20123" y="18821"/>
                </a:cubicBezTo>
                <a:cubicBezTo>
                  <a:pt x="20205" y="18701"/>
                  <a:pt x="20331" y="18596"/>
                  <a:pt x="20401" y="18581"/>
                </a:cubicBezTo>
                <a:cubicBezTo>
                  <a:pt x="20479" y="18565"/>
                  <a:pt x="20537" y="18217"/>
                  <a:pt x="20551" y="17700"/>
                </a:cubicBezTo>
                <a:cubicBezTo>
                  <a:pt x="20561" y="17341"/>
                  <a:pt x="20564" y="17146"/>
                  <a:pt x="20554" y="17096"/>
                </a:cubicBezTo>
                <a:close/>
                <a:moveTo>
                  <a:pt x="8949" y="17700"/>
                </a:moveTo>
                <a:cubicBezTo>
                  <a:pt x="8925" y="17686"/>
                  <a:pt x="8909" y="17793"/>
                  <a:pt x="8886" y="17997"/>
                </a:cubicBezTo>
                <a:cubicBezTo>
                  <a:pt x="8856" y="18250"/>
                  <a:pt x="8831" y="18704"/>
                  <a:pt x="8831" y="19003"/>
                </a:cubicBezTo>
                <a:cubicBezTo>
                  <a:pt x="8831" y="19658"/>
                  <a:pt x="9049" y="19730"/>
                  <a:pt x="9121" y="19099"/>
                </a:cubicBezTo>
                <a:cubicBezTo>
                  <a:pt x="9150" y="18852"/>
                  <a:pt x="9120" y="18399"/>
                  <a:pt x="9055" y="18092"/>
                </a:cubicBezTo>
                <a:cubicBezTo>
                  <a:pt x="9003" y="17846"/>
                  <a:pt x="8973" y="17713"/>
                  <a:pt x="8949" y="17700"/>
                </a:cubicBezTo>
                <a:close/>
                <a:moveTo>
                  <a:pt x="13200" y="17977"/>
                </a:moveTo>
                <a:cubicBezTo>
                  <a:pt x="13177" y="17971"/>
                  <a:pt x="13161" y="18079"/>
                  <a:pt x="13137" y="18284"/>
                </a:cubicBezTo>
                <a:cubicBezTo>
                  <a:pt x="13108" y="18535"/>
                  <a:pt x="13085" y="18981"/>
                  <a:pt x="13085" y="19281"/>
                </a:cubicBezTo>
                <a:cubicBezTo>
                  <a:pt x="13085" y="19636"/>
                  <a:pt x="13144" y="19827"/>
                  <a:pt x="13255" y="19827"/>
                </a:cubicBezTo>
                <a:cubicBezTo>
                  <a:pt x="13453" y="19827"/>
                  <a:pt x="13480" y="19092"/>
                  <a:pt x="13307" y="18332"/>
                </a:cubicBezTo>
                <a:cubicBezTo>
                  <a:pt x="13255" y="18105"/>
                  <a:pt x="13223" y="17984"/>
                  <a:pt x="13200" y="17977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88076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66EF215-3B41-4AFC-A4EE-419C7EA90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officeArt object" descr="صورة">
            <a:extLst>
              <a:ext uri="{FF2B5EF4-FFF2-40B4-BE49-F238E27FC236}">
                <a16:creationId xmlns:a16="http://schemas.microsoft.com/office/drawing/2014/main" id="{C3811C82-A828-41F3-AE3C-A418CC0A609C}"/>
              </a:ext>
            </a:extLst>
          </p:cNvPr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316389"/>
            <a:ext cx="12192000" cy="82270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20A1F-51AB-43D9-9778-C038B91FEBB2}"/>
              </a:ext>
            </a:extLst>
          </p:cNvPr>
          <p:cNvSpPr txBox="1"/>
          <p:nvPr/>
        </p:nvSpPr>
        <p:spPr>
          <a:xfrm>
            <a:off x="3579095" y="3701655"/>
            <a:ext cx="576910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أتقدم بجزيل الشكر والتقدير</a:t>
            </a:r>
          </a:p>
          <a:p>
            <a:endParaRPr lang="ar-SA" sz="2400" b="1" dirty="0"/>
          </a:p>
          <a:p>
            <a:r>
              <a:rPr lang="ar-SA" sz="2400" b="1" dirty="0"/>
              <a:t>للطالب ..........                             الصف / </a:t>
            </a:r>
          </a:p>
          <a:p>
            <a:endParaRPr lang="ar-SA" sz="2400" b="1" dirty="0"/>
          </a:p>
          <a:p>
            <a:r>
              <a:rPr lang="ar-SA" sz="2400" b="1" dirty="0"/>
              <a:t>على جهودها المبذولة وعلى </a:t>
            </a:r>
            <a:r>
              <a:rPr lang="ar-SA" sz="2400" b="1" dirty="0" err="1"/>
              <a:t>الإلتزام</a:t>
            </a:r>
            <a:r>
              <a:rPr lang="ar-SA" sz="2400" b="1" dirty="0"/>
              <a:t> بالحضور</a:t>
            </a:r>
          </a:p>
          <a:p>
            <a:endParaRPr lang="ar-SA" sz="2400" b="1" dirty="0"/>
          </a:p>
          <a:p>
            <a:r>
              <a:rPr lang="ar-SA" sz="2400" b="1" dirty="0"/>
              <a:t>وأسال الله لها مزيد من التقدم والنجاح </a:t>
            </a:r>
          </a:p>
          <a:p>
            <a:endParaRPr lang="ar-SA" sz="2400" b="1" dirty="0"/>
          </a:p>
          <a:p>
            <a:r>
              <a:rPr lang="ar-SA" sz="2400" b="1" dirty="0"/>
              <a:t>معلمتك :                              مديرة المدرسة :</a:t>
            </a:r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endParaRPr lang="ar-SA" sz="2400" b="1" dirty="0"/>
          </a:p>
          <a:p>
            <a:r>
              <a:rPr lang="ar-SA" sz="2400" b="1" dirty="0"/>
              <a:t>معلمتك :                                 مديرة المدرسة :</a:t>
            </a:r>
          </a:p>
        </p:txBody>
      </p:sp>
      <p:pic>
        <p:nvPicPr>
          <p:cNvPr id="10" name="officeArt object" descr="صورة">
            <a:extLst>
              <a:ext uri="{FF2B5EF4-FFF2-40B4-BE49-F238E27FC236}">
                <a16:creationId xmlns:a16="http://schemas.microsoft.com/office/drawing/2014/main" id="{725A4B47-80F1-44AB-9EC4-F54ED12FB328}"/>
              </a:ext>
            </a:extLst>
          </p:cNvPr>
          <p:cNvPicPr/>
          <p:nvPr/>
        </p:nvPicPr>
        <p:blipFill>
          <a:blip r:embed="rId3">
            <a:extLst/>
          </a:blip>
          <a:srcRect l="8167" t="36616" r="6197" b="22535"/>
          <a:stretch>
            <a:fillRect/>
          </a:stretch>
        </p:blipFill>
        <p:spPr>
          <a:xfrm>
            <a:off x="5925584" y="2225018"/>
            <a:ext cx="2976880" cy="892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52" extrusionOk="0">
                <a:moveTo>
                  <a:pt x="15218" y="0"/>
                </a:moveTo>
                <a:cubicBezTo>
                  <a:pt x="15213" y="20"/>
                  <a:pt x="15207" y="26"/>
                  <a:pt x="15201" y="48"/>
                </a:cubicBezTo>
                <a:cubicBezTo>
                  <a:pt x="15107" y="397"/>
                  <a:pt x="14909" y="1247"/>
                  <a:pt x="14759" y="1945"/>
                </a:cubicBezTo>
                <a:cubicBezTo>
                  <a:pt x="14608" y="2643"/>
                  <a:pt x="14318" y="3601"/>
                  <a:pt x="14115" y="4073"/>
                </a:cubicBezTo>
                <a:cubicBezTo>
                  <a:pt x="13784" y="4841"/>
                  <a:pt x="13735" y="4883"/>
                  <a:pt x="13655" y="4466"/>
                </a:cubicBezTo>
                <a:cubicBezTo>
                  <a:pt x="13573" y="4043"/>
                  <a:pt x="13554" y="4058"/>
                  <a:pt x="13425" y="4590"/>
                </a:cubicBezTo>
                <a:cubicBezTo>
                  <a:pt x="13318" y="5031"/>
                  <a:pt x="13147" y="5216"/>
                  <a:pt x="12738" y="5338"/>
                </a:cubicBezTo>
                <a:lnTo>
                  <a:pt x="12191" y="5501"/>
                </a:lnTo>
                <a:lnTo>
                  <a:pt x="12786" y="5644"/>
                </a:lnTo>
                <a:lnTo>
                  <a:pt x="13382" y="5788"/>
                </a:lnTo>
                <a:lnTo>
                  <a:pt x="13433" y="6842"/>
                </a:lnTo>
                <a:cubicBezTo>
                  <a:pt x="13477" y="7754"/>
                  <a:pt x="13450" y="8000"/>
                  <a:pt x="13235" y="8682"/>
                </a:cubicBezTo>
                <a:cubicBezTo>
                  <a:pt x="12911" y="9710"/>
                  <a:pt x="12778" y="10604"/>
                  <a:pt x="12715" y="12170"/>
                </a:cubicBezTo>
                <a:cubicBezTo>
                  <a:pt x="12686" y="12872"/>
                  <a:pt x="12686" y="13257"/>
                  <a:pt x="12715" y="13023"/>
                </a:cubicBezTo>
                <a:cubicBezTo>
                  <a:pt x="12799" y="12333"/>
                  <a:pt x="13362" y="10477"/>
                  <a:pt x="13439" y="10637"/>
                </a:cubicBezTo>
                <a:cubicBezTo>
                  <a:pt x="13478" y="10718"/>
                  <a:pt x="13511" y="11078"/>
                  <a:pt x="13511" y="11442"/>
                </a:cubicBezTo>
                <a:cubicBezTo>
                  <a:pt x="13511" y="12619"/>
                  <a:pt x="13838" y="15677"/>
                  <a:pt x="14129" y="17211"/>
                </a:cubicBezTo>
                <a:cubicBezTo>
                  <a:pt x="14412" y="18706"/>
                  <a:pt x="14868" y="19968"/>
                  <a:pt x="15287" y="20421"/>
                </a:cubicBezTo>
                <a:cubicBezTo>
                  <a:pt x="15410" y="20554"/>
                  <a:pt x="15860" y="20625"/>
                  <a:pt x="16288" y="20584"/>
                </a:cubicBezTo>
                <a:cubicBezTo>
                  <a:pt x="16990" y="20517"/>
                  <a:pt x="17124" y="20411"/>
                  <a:pt x="17705" y="19453"/>
                </a:cubicBezTo>
                <a:cubicBezTo>
                  <a:pt x="18676" y="17854"/>
                  <a:pt x="19192" y="16272"/>
                  <a:pt x="20197" y="11806"/>
                </a:cubicBezTo>
                <a:cubicBezTo>
                  <a:pt x="20697" y="9588"/>
                  <a:pt x="21142" y="7730"/>
                  <a:pt x="21183" y="7676"/>
                </a:cubicBezTo>
                <a:cubicBezTo>
                  <a:pt x="21225" y="7622"/>
                  <a:pt x="21308" y="7713"/>
                  <a:pt x="21370" y="7887"/>
                </a:cubicBezTo>
                <a:cubicBezTo>
                  <a:pt x="21460" y="8135"/>
                  <a:pt x="21495" y="8020"/>
                  <a:pt x="21537" y="7321"/>
                </a:cubicBezTo>
                <a:cubicBezTo>
                  <a:pt x="21600" y="6270"/>
                  <a:pt x="21552" y="5922"/>
                  <a:pt x="21339" y="5922"/>
                </a:cubicBezTo>
                <a:cubicBezTo>
                  <a:pt x="21152" y="5922"/>
                  <a:pt x="20651" y="7769"/>
                  <a:pt x="20025" y="10742"/>
                </a:cubicBezTo>
                <a:cubicBezTo>
                  <a:pt x="18324" y="18825"/>
                  <a:pt x="15605" y="21046"/>
                  <a:pt x="14350" y="15381"/>
                </a:cubicBezTo>
                <a:cubicBezTo>
                  <a:pt x="13881" y="13262"/>
                  <a:pt x="13597" y="10445"/>
                  <a:pt x="13597" y="7935"/>
                </a:cubicBezTo>
                <a:lnTo>
                  <a:pt x="13597" y="5961"/>
                </a:lnTo>
                <a:lnTo>
                  <a:pt x="14169" y="5021"/>
                </a:lnTo>
                <a:cubicBezTo>
                  <a:pt x="14583" y="4346"/>
                  <a:pt x="14808" y="3769"/>
                  <a:pt x="14971" y="2952"/>
                </a:cubicBezTo>
                <a:cubicBezTo>
                  <a:pt x="15232" y="1649"/>
                  <a:pt x="15394" y="1504"/>
                  <a:pt x="15469" y="2520"/>
                </a:cubicBezTo>
                <a:cubicBezTo>
                  <a:pt x="15518" y="3192"/>
                  <a:pt x="15526" y="3179"/>
                  <a:pt x="15630" y="2156"/>
                </a:cubicBezTo>
                <a:cubicBezTo>
                  <a:pt x="15723" y="1228"/>
                  <a:pt x="15705" y="458"/>
                  <a:pt x="15630" y="0"/>
                </a:cubicBezTo>
                <a:lnTo>
                  <a:pt x="15218" y="0"/>
                </a:lnTo>
                <a:close/>
                <a:moveTo>
                  <a:pt x="9443" y="2827"/>
                </a:moveTo>
                <a:lnTo>
                  <a:pt x="9317" y="3459"/>
                </a:lnTo>
                <a:cubicBezTo>
                  <a:pt x="9192" y="4081"/>
                  <a:pt x="9191" y="4081"/>
                  <a:pt x="9009" y="3536"/>
                </a:cubicBezTo>
                <a:cubicBezTo>
                  <a:pt x="8828" y="2992"/>
                  <a:pt x="8824" y="2986"/>
                  <a:pt x="8641" y="3594"/>
                </a:cubicBezTo>
                <a:lnTo>
                  <a:pt x="8457" y="4207"/>
                </a:lnTo>
                <a:lnTo>
                  <a:pt x="8661" y="4926"/>
                </a:lnTo>
                <a:lnTo>
                  <a:pt x="8863" y="5644"/>
                </a:lnTo>
                <a:lnTo>
                  <a:pt x="9047" y="5069"/>
                </a:lnTo>
                <a:cubicBezTo>
                  <a:pt x="9211" y="4555"/>
                  <a:pt x="9244" y="4539"/>
                  <a:pt x="9340" y="4926"/>
                </a:cubicBezTo>
                <a:cubicBezTo>
                  <a:pt x="9493" y="5542"/>
                  <a:pt x="9642" y="5461"/>
                  <a:pt x="9794" y="4686"/>
                </a:cubicBezTo>
                <a:cubicBezTo>
                  <a:pt x="9919" y="4051"/>
                  <a:pt x="9914" y="3985"/>
                  <a:pt x="9685" y="3421"/>
                </a:cubicBezTo>
                <a:lnTo>
                  <a:pt x="9443" y="2827"/>
                </a:lnTo>
                <a:close/>
                <a:moveTo>
                  <a:pt x="7276" y="4839"/>
                </a:moveTo>
                <a:cubicBezTo>
                  <a:pt x="7212" y="4862"/>
                  <a:pt x="7162" y="5082"/>
                  <a:pt x="7077" y="5510"/>
                </a:cubicBezTo>
                <a:cubicBezTo>
                  <a:pt x="6944" y="6188"/>
                  <a:pt x="6945" y="6254"/>
                  <a:pt x="7092" y="6612"/>
                </a:cubicBezTo>
                <a:cubicBezTo>
                  <a:pt x="7237" y="6967"/>
                  <a:pt x="7241" y="7039"/>
                  <a:pt x="7112" y="7695"/>
                </a:cubicBezTo>
                <a:cubicBezTo>
                  <a:pt x="6984" y="8344"/>
                  <a:pt x="6983" y="8434"/>
                  <a:pt x="7112" y="8864"/>
                </a:cubicBezTo>
                <a:cubicBezTo>
                  <a:pt x="7295" y="9476"/>
                  <a:pt x="7411" y="9448"/>
                  <a:pt x="7598" y="8759"/>
                </a:cubicBezTo>
                <a:cubicBezTo>
                  <a:pt x="7746" y="8211"/>
                  <a:pt x="7746" y="8175"/>
                  <a:pt x="7598" y="7628"/>
                </a:cubicBezTo>
                <a:cubicBezTo>
                  <a:pt x="7449" y="7080"/>
                  <a:pt x="7449" y="7037"/>
                  <a:pt x="7603" y="6468"/>
                </a:cubicBezTo>
                <a:cubicBezTo>
                  <a:pt x="7761" y="5889"/>
                  <a:pt x="7762" y="5878"/>
                  <a:pt x="7555" y="5347"/>
                </a:cubicBezTo>
                <a:cubicBezTo>
                  <a:pt x="7418" y="4997"/>
                  <a:pt x="7339" y="4817"/>
                  <a:pt x="7276" y="4839"/>
                </a:cubicBezTo>
                <a:close/>
                <a:moveTo>
                  <a:pt x="19447" y="4849"/>
                </a:moveTo>
                <a:cubicBezTo>
                  <a:pt x="19423" y="4864"/>
                  <a:pt x="19392" y="4900"/>
                  <a:pt x="19349" y="4954"/>
                </a:cubicBezTo>
                <a:cubicBezTo>
                  <a:pt x="19190" y="5159"/>
                  <a:pt x="19165" y="5950"/>
                  <a:pt x="19303" y="6411"/>
                </a:cubicBezTo>
                <a:cubicBezTo>
                  <a:pt x="19371" y="6637"/>
                  <a:pt x="19307" y="6920"/>
                  <a:pt x="19070" y="7455"/>
                </a:cubicBezTo>
                <a:cubicBezTo>
                  <a:pt x="18891" y="7861"/>
                  <a:pt x="18804" y="8193"/>
                  <a:pt x="18878" y="8193"/>
                </a:cubicBezTo>
                <a:cubicBezTo>
                  <a:pt x="18951" y="8193"/>
                  <a:pt x="19151" y="7846"/>
                  <a:pt x="19318" y="7417"/>
                </a:cubicBezTo>
                <a:cubicBezTo>
                  <a:pt x="19577" y="6750"/>
                  <a:pt x="19614" y="6516"/>
                  <a:pt x="19574" y="5788"/>
                </a:cubicBezTo>
                <a:cubicBezTo>
                  <a:pt x="19530" y="4994"/>
                  <a:pt x="19520" y="4803"/>
                  <a:pt x="19447" y="4849"/>
                </a:cubicBezTo>
                <a:close/>
                <a:moveTo>
                  <a:pt x="678" y="5299"/>
                </a:moveTo>
                <a:cubicBezTo>
                  <a:pt x="543" y="5398"/>
                  <a:pt x="258" y="5814"/>
                  <a:pt x="161" y="6104"/>
                </a:cubicBezTo>
                <a:cubicBezTo>
                  <a:pt x="99" y="6288"/>
                  <a:pt x="206" y="6225"/>
                  <a:pt x="483" y="5903"/>
                </a:cubicBezTo>
                <a:cubicBezTo>
                  <a:pt x="630" y="5732"/>
                  <a:pt x="750" y="5473"/>
                  <a:pt x="750" y="5328"/>
                </a:cubicBezTo>
                <a:cubicBezTo>
                  <a:pt x="750" y="5274"/>
                  <a:pt x="723" y="5266"/>
                  <a:pt x="678" y="5299"/>
                </a:cubicBezTo>
                <a:close/>
                <a:moveTo>
                  <a:pt x="11398" y="5644"/>
                </a:moveTo>
                <a:cubicBezTo>
                  <a:pt x="11041" y="5644"/>
                  <a:pt x="10822" y="6208"/>
                  <a:pt x="10904" y="6919"/>
                </a:cubicBezTo>
                <a:cubicBezTo>
                  <a:pt x="10963" y="7431"/>
                  <a:pt x="10951" y="7427"/>
                  <a:pt x="11289" y="7034"/>
                </a:cubicBezTo>
                <a:cubicBezTo>
                  <a:pt x="11437" y="6861"/>
                  <a:pt x="11598" y="6477"/>
                  <a:pt x="11645" y="6181"/>
                </a:cubicBezTo>
                <a:cubicBezTo>
                  <a:pt x="11723" y="5696"/>
                  <a:pt x="11698" y="5644"/>
                  <a:pt x="11398" y="5644"/>
                </a:cubicBezTo>
                <a:close/>
                <a:moveTo>
                  <a:pt x="6620" y="5663"/>
                </a:moveTo>
                <a:cubicBezTo>
                  <a:pt x="6620" y="5387"/>
                  <a:pt x="4121" y="8260"/>
                  <a:pt x="3953" y="8730"/>
                </a:cubicBezTo>
                <a:cubicBezTo>
                  <a:pt x="3876" y="8944"/>
                  <a:pt x="3812" y="9232"/>
                  <a:pt x="3812" y="9372"/>
                </a:cubicBezTo>
                <a:cubicBezTo>
                  <a:pt x="3812" y="9513"/>
                  <a:pt x="3899" y="9448"/>
                  <a:pt x="4004" y="9228"/>
                </a:cubicBezTo>
                <a:cubicBezTo>
                  <a:pt x="4110" y="9009"/>
                  <a:pt x="4693" y="8291"/>
                  <a:pt x="5301" y="7628"/>
                </a:cubicBezTo>
                <a:cubicBezTo>
                  <a:pt x="6363" y="6470"/>
                  <a:pt x="6620" y="6085"/>
                  <a:pt x="6620" y="5663"/>
                </a:cubicBezTo>
                <a:close/>
                <a:moveTo>
                  <a:pt x="15201" y="5922"/>
                </a:moveTo>
                <a:cubicBezTo>
                  <a:pt x="15094" y="5922"/>
                  <a:pt x="15115" y="6267"/>
                  <a:pt x="15259" y="6900"/>
                </a:cubicBezTo>
                <a:cubicBezTo>
                  <a:pt x="15327" y="7203"/>
                  <a:pt x="15386" y="7719"/>
                  <a:pt x="15391" y="8040"/>
                </a:cubicBezTo>
                <a:cubicBezTo>
                  <a:pt x="15400" y="8550"/>
                  <a:pt x="15408" y="8560"/>
                  <a:pt x="15443" y="8107"/>
                </a:cubicBezTo>
                <a:cubicBezTo>
                  <a:pt x="15489" y="7512"/>
                  <a:pt x="15313" y="5922"/>
                  <a:pt x="15201" y="5922"/>
                </a:cubicBezTo>
                <a:close/>
                <a:moveTo>
                  <a:pt x="3714" y="5932"/>
                </a:moveTo>
                <a:cubicBezTo>
                  <a:pt x="3567" y="5943"/>
                  <a:pt x="3396" y="6043"/>
                  <a:pt x="3297" y="6219"/>
                </a:cubicBezTo>
                <a:cubicBezTo>
                  <a:pt x="3207" y="6381"/>
                  <a:pt x="3133" y="6784"/>
                  <a:pt x="3133" y="7110"/>
                </a:cubicBezTo>
                <a:cubicBezTo>
                  <a:pt x="3133" y="7626"/>
                  <a:pt x="3168" y="7680"/>
                  <a:pt x="3404" y="7523"/>
                </a:cubicBezTo>
                <a:cubicBezTo>
                  <a:pt x="3675" y="7342"/>
                  <a:pt x="3984" y="6613"/>
                  <a:pt x="3984" y="6162"/>
                </a:cubicBezTo>
                <a:cubicBezTo>
                  <a:pt x="3984" y="5993"/>
                  <a:pt x="3861" y="5920"/>
                  <a:pt x="3714" y="5932"/>
                </a:cubicBezTo>
                <a:close/>
                <a:moveTo>
                  <a:pt x="9469" y="6430"/>
                </a:moveTo>
                <a:lnTo>
                  <a:pt x="9412" y="7666"/>
                </a:lnTo>
                <a:cubicBezTo>
                  <a:pt x="9322" y="9585"/>
                  <a:pt x="9334" y="12025"/>
                  <a:pt x="9432" y="12352"/>
                </a:cubicBezTo>
                <a:cubicBezTo>
                  <a:pt x="9549" y="12744"/>
                  <a:pt x="9306" y="13431"/>
                  <a:pt x="9130" y="13205"/>
                </a:cubicBezTo>
                <a:cubicBezTo>
                  <a:pt x="9042" y="13093"/>
                  <a:pt x="9003" y="12643"/>
                  <a:pt x="9003" y="11797"/>
                </a:cubicBezTo>
                <a:cubicBezTo>
                  <a:pt x="9003" y="10355"/>
                  <a:pt x="8805" y="9540"/>
                  <a:pt x="8515" y="9794"/>
                </a:cubicBezTo>
                <a:cubicBezTo>
                  <a:pt x="8296" y="9984"/>
                  <a:pt x="8191" y="11644"/>
                  <a:pt x="8256" y="13895"/>
                </a:cubicBezTo>
                <a:cubicBezTo>
                  <a:pt x="8294" y="15211"/>
                  <a:pt x="8278" y="15357"/>
                  <a:pt x="8015" y="16128"/>
                </a:cubicBezTo>
                <a:cubicBezTo>
                  <a:pt x="7859" y="16583"/>
                  <a:pt x="7437" y="17423"/>
                  <a:pt x="7075" y="17997"/>
                </a:cubicBezTo>
                <a:cubicBezTo>
                  <a:pt x="6457" y="18973"/>
                  <a:pt x="6365" y="19037"/>
                  <a:pt x="5634" y="19012"/>
                </a:cubicBezTo>
                <a:cubicBezTo>
                  <a:pt x="4701" y="18981"/>
                  <a:pt x="4529" y="18791"/>
                  <a:pt x="4013" y="17211"/>
                </a:cubicBezTo>
                <a:cubicBezTo>
                  <a:pt x="3572" y="15859"/>
                  <a:pt x="3386" y="14663"/>
                  <a:pt x="3386" y="13167"/>
                </a:cubicBezTo>
                <a:cubicBezTo>
                  <a:pt x="3386" y="11141"/>
                  <a:pt x="3051" y="12599"/>
                  <a:pt x="2929" y="15151"/>
                </a:cubicBezTo>
                <a:lnTo>
                  <a:pt x="2875" y="16281"/>
                </a:lnTo>
                <a:lnTo>
                  <a:pt x="3007" y="15313"/>
                </a:lnTo>
                <a:cubicBezTo>
                  <a:pt x="3163" y="14155"/>
                  <a:pt x="3244" y="14360"/>
                  <a:pt x="3383" y="16281"/>
                </a:cubicBezTo>
                <a:cubicBezTo>
                  <a:pt x="3536" y="18378"/>
                  <a:pt x="3754" y="19356"/>
                  <a:pt x="4300" y="20364"/>
                </a:cubicBezTo>
                <a:cubicBezTo>
                  <a:pt x="4773" y="21235"/>
                  <a:pt x="4821" y="21261"/>
                  <a:pt x="5649" y="21178"/>
                </a:cubicBezTo>
                <a:cubicBezTo>
                  <a:pt x="6444" y="21099"/>
                  <a:pt x="6555" y="21017"/>
                  <a:pt x="7155" y="20028"/>
                </a:cubicBezTo>
                <a:cubicBezTo>
                  <a:pt x="7511" y="19441"/>
                  <a:pt x="8021" y="18293"/>
                  <a:pt x="8288" y="17479"/>
                </a:cubicBezTo>
                <a:cubicBezTo>
                  <a:pt x="8554" y="16665"/>
                  <a:pt x="8925" y="15806"/>
                  <a:pt x="9113" y="15572"/>
                </a:cubicBezTo>
                <a:cubicBezTo>
                  <a:pt x="9624" y="14933"/>
                  <a:pt x="9798" y="13618"/>
                  <a:pt x="9805" y="10311"/>
                </a:cubicBezTo>
                <a:cubicBezTo>
                  <a:pt x="9810" y="8078"/>
                  <a:pt x="9787" y="7601"/>
                  <a:pt x="9642" y="7063"/>
                </a:cubicBezTo>
                <a:lnTo>
                  <a:pt x="9469" y="6430"/>
                </a:lnTo>
                <a:close/>
                <a:moveTo>
                  <a:pt x="17162" y="6612"/>
                </a:moveTo>
                <a:cubicBezTo>
                  <a:pt x="17108" y="6654"/>
                  <a:pt x="17054" y="6748"/>
                  <a:pt x="17001" y="6909"/>
                </a:cubicBezTo>
                <a:cubicBezTo>
                  <a:pt x="16903" y="7205"/>
                  <a:pt x="16845" y="7637"/>
                  <a:pt x="16871" y="7868"/>
                </a:cubicBezTo>
                <a:cubicBezTo>
                  <a:pt x="16899" y="8105"/>
                  <a:pt x="16816" y="8643"/>
                  <a:pt x="16682" y="9113"/>
                </a:cubicBezTo>
                <a:lnTo>
                  <a:pt x="16446" y="9947"/>
                </a:lnTo>
                <a:lnTo>
                  <a:pt x="16647" y="10484"/>
                </a:lnTo>
                <a:cubicBezTo>
                  <a:pt x="16890" y="11142"/>
                  <a:pt x="16945" y="11158"/>
                  <a:pt x="17084" y="10599"/>
                </a:cubicBezTo>
                <a:cubicBezTo>
                  <a:pt x="17180" y="10213"/>
                  <a:pt x="17215" y="10220"/>
                  <a:pt x="17406" y="10637"/>
                </a:cubicBezTo>
                <a:cubicBezTo>
                  <a:pt x="17611" y="11084"/>
                  <a:pt x="17625" y="11070"/>
                  <a:pt x="17771" y="10426"/>
                </a:cubicBezTo>
                <a:cubicBezTo>
                  <a:pt x="17920" y="9768"/>
                  <a:pt x="17921" y="9742"/>
                  <a:pt x="17699" y="8970"/>
                </a:cubicBezTo>
                <a:cubicBezTo>
                  <a:pt x="17575" y="8535"/>
                  <a:pt x="17471" y="7908"/>
                  <a:pt x="17469" y="7580"/>
                </a:cubicBezTo>
                <a:cubicBezTo>
                  <a:pt x="17466" y="6866"/>
                  <a:pt x="17322" y="6486"/>
                  <a:pt x="17162" y="6612"/>
                </a:cubicBezTo>
                <a:close/>
                <a:moveTo>
                  <a:pt x="716" y="6976"/>
                </a:moveTo>
                <a:cubicBezTo>
                  <a:pt x="399" y="7053"/>
                  <a:pt x="318" y="7340"/>
                  <a:pt x="382" y="8155"/>
                </a:cubicBezTo>
                <a:cubicBezTo>
                  <a:pt x="422" y="8657"/>
                  <a:pt x="475" y="8767"/>
                  <a:pt x="612" y="8644"/>
                </a:cubicBezTo>
                <a:cubicBezTo>
                  <a:pt x="711" y="8555"/>
                  <a:pt x="844" y="8483"/>
                  <a:pt x="906" y="8481"/>
                </a:cubicBezTo>
                <a:cubicBezTo>
                  <a:pt x="977" y="8478"/>
                  <a:pt x="1006" y="8195"/>
                  <a:pt x="989" y="7695"/>
                </a:cubicBezTo>
                <a:cubicBezTo>
                  <a:pt x="966" y="7027"/>
                  <a:pt x="928" y="6925"/>
                  <a:pt x="716" y="6976"/>
                </a:cubicBezTo>
                <a:close/>
                <a:moveTo>
                  <a:pt x="12062" y="6995"/>
                </a:moveTo>
                <a:cubicBezTo>
                  <a:pt x="12008" y="7039"/>
                  <a:pt x="11932" y="7133"/>
                  <a:pt x="11849" y="7264"/>
                </a:cubicBezTo>
                <a:cubicBezTo>
                  <a:pt x="11685" y="7526"/>
                  <a:pt x="11572" y="7875"/>
                  <a:pt x="11596" y="8040"/>
                </a:cubicBezTo>
                <a:cubicBezTo>
                  <a:pt x="11621" y="8205"/>
                  <a:pt x="11662" y="8562"/>
                  <a:pt x="11691" y="8835"/>
                </a:cubicBezTo>
                <a:cubicBezTo>
                  <a:pt x="11771" y="9586"/>
                  <a:pt x="11834" y="9425"/>
                  <a:pt x="11786" y="8596"/>
                </a:cubicBezTo>
                <a:cubicBezTo>
                  <a:pt x="11753" y="8027"/>
                  <a:pt x="11790" y="7800"/>
                  <a:pt x="11947" y="7561"/>
                </a:cubicBezTo>
                <a:cubicBezTo>
                  <a:pt x="12058" y="7392"/>
                  <a:pt x="12148" y="7153"/>
                  <a:pt x="12148" y="7024"/>
                </a:cubicBezTo>
                <a:cubicBezTo>
                  <a:pt x="12148" y="6960"/>
                  <a:pt x="12116" y="6952"/>
                  <a:pt x="12062" y="6995"/>
                </a:cubicBezTo>
                <a:close/>
                <a:moveTo>
                  <a:pt x="1940" y="7868"/>
                </a:moveTo>
                <a:lnTo>
                  <a:pt x="1696" y="8529"/>
                </a:lnTo>
                <a:cubicBezTo>
                  <a:pt x="1360" y="9432"/>
                  <a:pt x="1193" y="10432"/>
                  <a:pt x="1130" y="11912"/>
                </a:cubicBezTo>
                <a:lnTo>
                  <a:pt x="1075" y="13157"/>
                </a:lnTo>
                <a:lnTo>
                  <a:pt x="1242" y="12304"/>
                </a:lnTo>
                <a:cubicBezTo>
                  <a:pt x="1334" y="11836"/>
                  <a:pt x="1530" y="11086"/>
                  <a:pt x="1676" y="10627"/>
                </a:cubicBezTo>
                <a:cubicBezTo>
                  <a:pt x="1872" y="10012"/>
                  <a:pt x="1940" y="9536"/>
                  <a:pt x="1940" y="8826"/>
                </a:cubicBezTo>
                <a:lnTo>
                  <a:pt x="1940" y="7868"/>
                </a:lnTo>
                <a:close/>
                <a:moveTo>
                  <a:pt x="5456" y="8299"/>
                </a:moveTo>
                <a:cubicBezTo>
                  <a:pt x="5432" y="8380"/>
                  <a:pt x="5473" y="8737"/>
                  <a:pt x="5548" y="9094"/>
                </a:cubicBezTo>
                <a:cubicBezTo>
                  <a:pt x="5623" y="9451"/>
                  <a:pt x="5691" y="9995"/>
                  <a:pt x="5698" y="10311"/>
                </a:cubicBezTo>
                <a:cubicBezTo>
                  <a:pt x="5708" y="10806"/>
                  <a:pt x="5714" y="10798"/>
                  <a:pt x="5746" y="10235"/>
                </a:cubicBezTo>
                <a:cubicBezTo>
                  <a:pt x="5783" y="9595"/>
                  <a:pt x="5544" y="8005"/>
                  <a:pt x="5456" y="8299"/>
                </a:cubicBezTo>
                <a:close/>
                <a:moveTo>
                  <a:pt x="12194" y="8385"/>
                </a:moveTo>
                <a:cubicBezTo>
                  <a:pt x="12130" y="8428"/>
                  <a:pt x="12069" y="8688"/>
                  <a:pt x="12048" y="9142"/>
                </a:cubicBezTo>
                <a:cubicBezTo>
                  <a:pt x="12032" y="9480"/>
                  <a:pt x="11970" y="9727"/>
                  <a:pt x="11913" y="9688"/>
                </a:cubicBezTo>
                <a:cubicBezTo>
                  <a:pt x="11855" y="9649"/>
                  <a:pt x="11809" y="9734"/>
                  <a:pt x="11809" y="9880"/>
                </a:cubicBezTo>
                <a:cubicBezTo>
                  <a:pt x="11809" y="10200"/>
                  <a:pt x="12307" y="10192"/>
                  <a:pt x="12367" y="9870"/>
                </a:cubicBezTo>
                <a:cubicBezTo>
                  <a:pt x="12390" y="9745"/>
                  <a:pt x="12387" y="9328"/>
                  <a:pt x="12358" y="8941"/>
                </a:cubicBezTo>
                <a:cubicBezTo>
                  <a:pt x="12327" y="8521"/>
                  <a:pt x="12259" y="8342"/>
                  <a:pt x="12194" y="8385"/>
                </a:cubicBezTo>
                <a:close/>
                <a:moveTo>
                  <a:pt x="10734" y="8481"/>
                </a:moveTo>
                <a:cubicBezTo>
                  <a:pt x="10574" y="8477"/>
                  <a:pt x="10544" y="8689"/>
                  <a:pt x="10493" y="10167"/>
                </a:cubicBezTo>
                <a:cubicBezTo>
                  <a:pt x="10422" y="12188"/>
                  <a:pt x="10472" y="12558"/>
                  <a:pt x="10794" y="12343"/>
                </a:cubicBezTo>
                <a:cubicBezTo>
                  <a:pt x="10927" y="12254"/>
                  <a:pt x="11060" y="12307"/>
                  <a:pt x="11088" y="12458"/>
                </a:cubicBezTo>
                <a:cubicBezTo>
                  <a:pt x="11201" y="13072"/>
                  <a:pt x="11231" y="12637"/>
                  <a:pt x="11197" y="10867"/>
                </a:cubicBezTo>
                <a:cubicBezTo>
                  <a:pt x="11160" y="8921"/>
                  <a:pt x="11077" y="8489"/>
                  <a:pt x="10734" y="8481"/>
                </a:cubicBezTo>
                <a:close/>
                <a:moveTo>
                  <a:pt x="16020" y="9937"/>
                </a:moveTo>
                <a:cubicBezTo>
                  <a:pt x="15947" y="10032"/>
                  <a:pt x="15854" y="10436"/>
                  <a:pt x="15773" y="11107"/>
                </a:cubicBezTo>
                <a:lnTo>
                  <a:pt x="15630" y="12304"/>
                </a:lnTo>
                <a:lnTo>
                  <a:pt x="15457" y="11528"/>
                </a:lnTo>
                <a:cubicBezTo>
                  <a:pt x="15238" y="10543"/>
                  <a:pt x="15043" y="10509"/>
                  <a:pt x="15043" y="11461"/>
                </a:cubicBezTo>
                <a:cubicBezTo>
                  <a:pt x="15043" y="11968"/>
                  <a:pt x="15105" y="12263"/>
                  <a:pt x="15259" y="12458"/>
                </a:cubicBezTo>
                <a:cubicBezTo>
                  <a:pt x="15388" y="12622"/>
                  <a:pt x="15516" y="13104"/>
                  <a:pt x="15575" y="13656"/>
                </a:cubicBezTo>
                <a:lnTo>
                  <a:pt x="15673" y="14576"/>
                </a:lnTo>
                <a:lnTo>
                  <a:pt x="15745" y="13167"/>
                </a:lnTo>
                <a:cubicBezTo>
                  <a:pt x="15821" y="11684"/>
                  <a:pt x="15946" y="10932"/>
                  <a:pt x="16072" y="11193"/>
                </a:cubicBezTo>
                <a:cubicBezTo>
                  <a:pt x="16114" y="11278"/>
                  <a:pt x="16147" y="11027"/>
                  <a:pt x="16147" y="10627"/>
                </a:cubicBezTo>
                <a:cubicBezTo>
                  <a:pt x="16147" y="10060"/>
                  <a:pt x="16094" y="9843"/>
                  <a:pt x="16020" y="9937"/>
                </a:cubicBezTo>
                <a:close/>
                <a:moveTo>
                  <a:pt x="18628" y="10560"/>
                </a:moveTo>
                <a:cubicBezTo>
                  <a:pt x="18593" y="10673"/>
                  <a:pt x="18639" y="11179"/>
                  <a:pt x="18751" y="11749"/>
                </a:cubicBezTo>
                <a:cubicBezTo>
                  <a:pt x="18827" y="12133"/>
                  <a:pt x="18903" y="12448"/>
                  <a:pt x="18918" y="12448"/>
                </a:cubicBezTo>
                <a:cubicBezTo>
                  <a:pt x="18974" y="12448"/>
                  <a:pt x="18766" y="10743"/>
                  <a:pt x="18691" y="10589"/>
                </a:cubicBezTo>
                <a:cubicBezTo>
                  <a:pt x="18660" y="10526"/>
                  <a:pt x="18640" y="10523"/>
                  <a:pt x="18628" y="10560"/>
                </a:cubicBezTo>
                <a:close/>
                <a:moveTo>
                  <a:pt x="6129" y="11145"/>
                </a:moveTo>
                <a:cubicBezTo>
                  <a:pt x="6067" y="11165"/>
                  <a:pt x="5994" y="11481"/>
                  <a:pt x="5936" y="12084"/>
                </a:cubicBezTo>
                <a:cubicBezTo>
                  <a:pt x="5795" y="13562"/>
                  <a:pt x="5718" y="13759"/>
                  <a:pt x="5594" y="12975"/>
                </a:cubicBezTo>
                <a:cubicBezTo>
                  <a:pt x="5398" y="11731"/>
                  <a:pt x="5174" y="11534"/>
                  <a:pt x="5174" y="12601"/>
                </a:cubicBezTo>
                <a:cubicBezTo>
                  <a:pt x="5174" y="13102"/>
                  <a:pt x="5237" y="13393"/>
                  <a:pt x="5384" y="13579"/>
                </a:cubicBezTo>
                <a:cubicBezTo>
                  <a:pt x="5502" y="13728"/>
                  <a:pt x="5618" y="14164"/>
                  <a:pt x="5649" y="14566"/>
                </a:cubicBezTo>
                <a:cubicBezTo>
                  <a:pt x="5718" y="15482"/>
                  <a:pt x="5856" y="15501"/>
                  <a:pt x="5856" y="14595"/>
                </a:cubicBezTo>
                <a:cubicBezTo>
                  <a:pt x="5856" y="13422"/>
                  <a:pt x="6013" y="12375"/>
                  <a:pt x="6160" y="12563"/>
                </a:cubicBezTo>
                <a:cubicBezTo>
                  <a:pt x="6263" y="12694"/>
                  <a:pt x="6285" y="12565"/>
                  <a:pt x="6264" y="11979"/>
                </a:cubicBezTo>
                <a:cubicBezTo>
                  <a:pt x="6243" y="11401"/>
                  <a:pt x="6191" y="11125"/>
                  <a:pt x="6129" y="11145"/>
                </a:cubicBezTo>
                <a:close/>
                <a:moveTo>
                  <a:pt x="3947" y="11720"/>
                </a:moveTo>
                <a:cubicBezTo>
                  <a:pt x="3934" y="11728"/>
                  <a:pt x="3925" y="11765"/>
                  <a:pt x="3918" y="11835"/>
                </a:cubicBezTo>
                <a:cubicBezTo>
                  <a:pt x="3898" y="12036"/>
                  <a:pt x="3941" y="12431"/>
                  <a:pt x="4016" y="12707"/>
                </a:cubicBezTo>
                <a:cubicBezTo>
                  <a:pt x="4091" y="12983"/>
                  <a:pt x="4157" y="13386"/>
                  <a:pt x="4163" y="13608"/>
                </a:cubicBezTo>
                <a:cubicBezTo>
                  <a:pt x="4168" y="13849"/>
                  <a:pt x="4188" y="13808"/>
                  <a:pt x="4211" y="13502"/>
                </a:cubicBezTo>
                <a:cubicBezTo>
                  <a:pt x="4253" y="12973"/>
                  <a:pt x="4038" y="11665"/>
                  <a:pt x="3947" y="11720"/>
                </a:cubicBezTo>
                <a:close/>
                <a:moveTo>
                  <a:pt x="1946" y="12055"/>
                </a:moveTo>
                <a:lnTo>
                  <a:pt x="1731" y="12726"/>
                </a:lnTo>
                <a:lnTo>
                  <a:pt x="1515" y="13406"/>
                </a:lnTo>
                <a:lnTo>
                  <a:pt x="1685" y="14001"/>
                </a:lnTo>
                <a:cubicBezTo>
                  <a:pt x="1843" y="14564"/>
                  <a:pt x="1844" y="14637"/>
                  <a:pt x="1710" y="15083"/>
                </a:cubicBezTo>
                <a:cubicBezTo>
                  <a:pt x="1577" y="15530"/>
                  <a:pt x="1580" y="15604"/>
                  <a:pt x="1771" y="16281"/>
                </a:cubicBezTo>
                <a:lnTo>
                  <a:pt x="1975" y="17010"/>
                </a:lnTo>
                <a:lnTo>
                  <a:pt x="2188" y="16300"/>
                </a:lnTo>
                <a:lnTo>
                  <a:pt x="2400" y="15591"/>
                </a:lnTo>
                <a:lnTo>
                  <a:pt x="2216" y="14930"/>
                </a:lnTo>
                <a:cubicBezTo>
                  <a:pt x="2041" y="14308"/>
                  <a:pt x="2037" y="14236"/>
                  <a:pt x="2173" y="13780"/>
                </a:cubicBezTo>
                <a:cubicBezTo>
                  <a:pt x="2310" y="13325"/>
                  <a:pt x="2309" y="13264"/>
                  <a:pt x="2133" y="12678"/>
                </a:cubicBezTo>
                <a:lnTo>
                  <a:pt x="1946" y="12055"/>
                </a:lnTo>
                <a:close/>
                <a:moveTo>
                  <a:pt x="11832" y="12285"/>
                </a:moveTo>
                <a:cubicBezTo>
                  <a:pt x="11805" y="12377"/>
                  <a:pt x="11833" y="12782"/>
                  <a:pt x="11898" y="13186"/>
                </a:cubicBezTo>
                <a:cubicBezTo>
                  <a:pt x="11963" y="13590"/>
                  <a:pt x="12029" y="13789"/>
                  <a:pt x="12045" y="13627"/>
                </a:cubicBezTo>
                <a:cubicBezTo>
                  <a:pt x="12083" y="13243"/>
                  <a:pt x="11897" y="12068"/>
                  <a:pt x="11832" y="12285"/>
                </a:cubicBezTo>
                <a:close/>
                <a:moveTo>
                  <a:pt x="7109" y="12764"/>
                </a:moveTo>
                <a:cubicBezTo>
                  <a:pt x="7100" y="12753"/>
                  <a:pt x="7076" y="12909"/>
                  <a:pt x="7031" y="13215"/>
                </a:cubicBezTo>
                <a:cubicBezTo>
                  <a:pt x="6981" y="13557"/>
                  <a:pt x="6962" y="14052"/>
                  <a:pt x="6991" y="14307"/>
                </a:cubicBezTo>
                <a:cubicBezTo>
                  <a:pt x="7021" y="14563"/>
                  <a:pt x="7091" y="14714"/>
                  <a:pt x="7146" y="14652"/>
                </a:cubicBezTo>
                <a:cubicBezTo>
                  <a:pt x="7289" y="14493"/>
                  <a:pt x="7342" y="13837"/>
                  <a:pt x="7204" y="13934"/>
                </a:cubicBezTo>
                <a:cubicBezTo>
                  <a:pt x="7129" y="13986"/>
                  <a:pt x="7095" y="13765"/>
                  <a:pt x="7106" y="13301"/>
                </a:cubicBezTo>
                <a:cubicBezTo>
                  <a:pt x="7114" y="12952"/>
                  <a:pt x="7119" y="12775"/>
                  <a:pt x="7109" y="12764"/>
                </a:cubicBezTo>
                <a:close/>
                <a:moveTo>
                  <a:pt x="1072" y="13732"/>
                </a:moveTo>
                <a:lnTo>
                  <a:pt x="1009" y="14614"/>
                </a:lnTo>
                <a:cubicBezTo>
                  <a:pt x="894" y="16219"/>
                  <a:pt x="571" y="18109"/>
                  <a:pt x="299" y="18754"/>
                </a:cubicBezTo>
                <a:cubicBezTo>
                  <a:pt x="243" y="18888"/>
                  <a:pt x="101" y="19141"/>
                  <a:pt x="0" y="19348"/>
                </a:cubicBezTo>
                <a:lnTo>
                  <a:pt x="0" y="21159"/>
                </a:lnTo>
                <a:cubicBezTo>
                  <a:pt x="381" y="20993"/>
                  <a:pt x="614" y="20547"/>
                  <a:pt x="776" y="19722"/>
                </a:cubicBezTo>
                <a:cubicBezTo>
                  <a:pt x="920" y="18992"/>
                  <a:pt x="1095" y="16038"/>
                  <a:pt x="1081" y="14576"/>
                </a:cubicBezTo>
                <a:lnTo>
                  <a:pt x="1072" y="13732"/>
                </a:lnTo>
                <a:close/>
                <a:moveTo>
                  <a:pt x="16544" y="14508"/>
                </a:moveTo>
                <a:cubicBezTo>
                  <a:pt x="16529" y="14495"/>
                  <a:pt x="16514" y="14614"/>
                  <a:pt x="16486" y="14873"/>
                </a:cubicBezTo>
                <a:cubicBezTo>
                  <a:pt x="16454" y="15176"/>
                  <a:pt x="16444" y="15588"/>
                  <a:pt x="16466" y="15783"/>
                </a:cubicBezTo>
                <a:cubicBezTo>
                  <a:pt x="16522" y="16279"/>
                  <a:pt x="16716" y="16225"/>
                  <a:pt x="16777" y="15697"/>
                </a:cubicBezTo>
                <a:cubicBezTo>
                  <a:pt x="16807" y="15429"/>
                  <a:pt x="16791" y="15335"/>
                  <a:pt x="16736" y="15448"/>
                </a:cubicBezTo>
                <a:cubicBezTo>
                  <a:pt x="16687" y="15550"/>
                  <a:pt x="16624" y="15338"/>
                  <a:pt x="16595" y="14978"/>
                </a:cubicBezTo>
                <a:cubicBezTo>
                  <a:pt x="16571" y="14673"/>
                  <a:pt x="16558" y="14522"/>
                  <a:pt x="16544" y="14508"/>
                </a:cubicBezTo>
                <a:close/>
                <a:moveTo>
                  <a:pt x="12614" y="14844"/>
                </a:moveTo>
                <a:cubicBezTo>
                  <a:pt x="12607" y="14837"/>
                  <a:pt x="12600" y="14895"/>
                  <a:pt x="12588" y="15007"/>
                </a:cubicBezTo>
                <a:cubicBezTo>
                  <a:pt x="12454" y="16328"/>
                  <a:pt x="12168" y="17984"/>
                  <a:pt x="11967" y="18600"/>
                </a:cubicBezTo>
                <a:cubicBezTo>
                  <a:pt x="11857" y="18938"/>
                  <a:pt x="11502" y="19652"/>
                  <a:pt x="11180" y="20191"/>
                </a:cubicBezTo>
                <a:cubicBezTo>
                  <a:pt x="10812" y="20806"/>
                  <a:pt x="10640" y="21232"/>
                  <a:pt x="10714" y="21341"/>
                </a:cubicBezTo>
                <a:cubicBezTo>
                  <a:pt x="10779" y="21437"/>
                  <a:pt x="11060" y="21455"/>
                  <a:pt x="11341" y="21379"/>
                </a:cubicBezTo>
                <a:cubicBezTo>
                  <a:pt x="12205" y="21147"/>
                  <a:pt x="12542" y="19829"/>
                  <a:pt x="12614" y="16406"/>
                </a:cubicBezTo>
                <a:cubicBezTo>
                  <a:pt x="12635" y="15405"/>
                  <a:pt x="12635" y="14863"/>
                  <a:pt x="12614" y="14844"/>
                </a:cubicBezTo>
                <a:close/>
                <a:moveTo>
                  <a:pt x="11105" y="15122"/>
                </a:moveTo>
                <a:cubicBezTo>
                  <a:pt x="11091" y="15146"/>
                  <a:pt x="11067" y="15287"/>
                  <a:pt x="11033" y="15572"/>
                </a:cubicBezTo>
                <a:cubicBezTo>
                  <a:pt x="10832" y="17257"/>
                  <a:pt x="10063" y="19205"/>
                  <a:pt x="9044" y="20613"/>
                </a:cubicBezTo>
                <a:lnTo>
                  <a:pt x="8365" y="21552"/>
                </a:lnTo>
                <a:lnTo>
                  <a:pt x="9216" y="21379"/>
                </a:lnTo>
                <a:cubicBezTo>
                  <a:pt x="10365" y="21150"/>
                  <a:pt x="10437" y="21121"/>
                  <a:pt x="10421" y="20958"/>
                </a:cubicBezTo>
                <a:cubicBezTo>
                  <a:pt x="10413" y="20880"/>
                  <a:pt x="10506" y="20373"/>
                  <a:pt x="10630" y="19827"/>
                </a:cubicBezTo>
                <a:cubicBezTo>
                  <a:pt x="10754" y="19281"/>
                  <a:pt x="10918" y="18144"/>
                  <a:pt x="10993" y="17297"/>
                </a:cubicBezTo>
                <a:cubicBezTo>
                  <a:pt x="11104" y="16032"/>
                  <a:pt x="11147" y="15051"/>
                  <a:pt x="11105" y="15122"/>
                </a:cubicBezTo>
                <a:close/>
                <a:moveTo>
                  <a:pt x="2903" y="16368"/>
                </a:moveTo>
                <a:lnTo>
                  <a:pt x="2487" y="17747"/>
                </a:lnTo>
                <a:cubicBezTo>
                  <a:pt x="2121" y="18959"/>
                  <a:pt x="1115" y="20903"/>
                  <a:pt x="811" y="20986"/>
                </a:cubicBezTo>
                <a:cubicBezTo>
                  <a:pt x="754" y="21002"/>
                  <a:pt x="803" y="21130"/>
                  <a:pt x="920" y="21264"/>
                </a:cubicBezTo>
                <a:cubicBezTo>
                  <a:pt x="1213" y="21600"/>
                  <a:pt x="2104" y="21334"/>
                  <a:pt x="2328" y="20843"/>
                </a:cubicBezTo>
                <a:cubicBezTo>
                  <a:pt x="2546" y="20367"/>
                  <a:pt x="2786" y="18786"/>
                  <a:pt x="2855" y="17374"/>
                </a:cubicBezTo>
                <a:lnTo>
                  <a:pt x="2903" y="16368"/>
                </a:lnTo>
                <a:close/>
                <a:moveTo>
                  <a:pt x="20554" y="17096"/>
                </a:moveTo>
                <a:cubicBezTo>
                  <a:pt x="20544" y="17045"/>
                  <a:pt x="20521" y="17143"/>
                  <a:pt x="20482" y="17355"/>
                </a:cubicBezTo>
                <a:cubicBezTo>
                  <a:pt x="20431" y="17631"/>
                  <a:pt x="20360" y="17789"/>
                  <a:pt x="20321" y="17709"/>
                </a:cubicBezTo>
                <a:cubicBezTo>
                  <a:pt x="20282" y="17630"/>
                  <a:pt x="20205" y="17752"/>
                  <a:pt x="20148" y="17977"/>
                </a:cubicBezTo>
                <a:cubicBezTo>
                  <a:pt x="20083" y="18241"/>
                  <a:pt x="19962" y="18329"/>
                  <a:pt x="19809" y="18227"/>
                </a:cubicBezTo>
                <a:cubicBezTo>
                  <a:pt x="19620" y="18100"/>
                  <a:pt x="19502" y="18266"/>
                  <a:pt x="19240" y="19051"/>
                </a:cubicBezTo>
                <a:cubicBezTo>
                  <a:pt x="19059" y="19593"/>
                  <a:pt x="18764" y="20376"/>
                  <a:pt x="18582" y="20785"/>
                </a:cubicBezTo>
                <a:cubicBezTo>
                  <a:pt x="18400" y="21195"/>
                  <a:pt x="18277" y="21533"/>
                  <a:pt x="18309" y="21533"/>
                </a:cubicBezTo>
                <a:cubicBezTo>
                  <a:pt x="18442" y="21533"/>
                  <a:pt x="19056" y="20334"/>
                  <a:pt x="19321" y="19559"/>
                </a:cubicBezTo>
                <a:cubicBezTo>
                  <a:pt x="19519" y="18978"/>
                  <a:pt x="19661" y="18767"/>
                  <a:pt x="19789" y="18878"/>
                </a:cubicBezTo>
                <a:cubicBezTo>
                  <a:pt x="19890" y="18966"/>
                  <a:pt x="20040" y="18940"/>
                  <a:pt x="20123" y="18821"/>
                </a:cubicBezTo>
                <a:cubicBezTo>
                  <a:pt x="20205" y="18701"/>
                  <a:pt x="20331" y="18596"/>
                  <a:pt x="20401" y="18581"/>
                </a:cubicBezTo>
                <a:cubicBezTo>
                  <a:pt x="20479" y="18565"/>
                  <a:pt x="20537" y="18217"/>
                  <a:pt x="20551" y="17700"/>
                </a:cubicBezTo>
                <a:cubicBezTo>
                  <a:pt x="20561" y="17341"/>
                  <a:pt x="20564" y="17146"/>
                  <a:pt x="20554" y="17096"/>
                </a:cubicBezTo>
                <a:close/>
                <a:moveTo>
                  <a:pt x="8949" y="17700"/>
                </a:moveTo>
                <a:cubicBezTo>
                  <a:pt x="8925" y="17686"/>
                  <a:pt x="8909" y="17793"/>
                  <a:pt x="8886" y="17997"/>
                </a:cubicBezTo>
                <a:cubicBezTo>
                  <a:pt x="8856" y="18250"/>
                  <a:pt x="8831" y="18704"/>
                  <a:pt x="8831" y="19003"/>
                </a:cubicBezTo>
                <a:cubicBezTo>
                  <a:pt x="8831" y="19658"/>
                  <a:pt x="9049" y="19730"/>
                  <a:pt x="9121" y="19099"/>
                </a:cubicBezTo>
                <a:cubicBezTo>
                  <a:pt x="9150" y="18852"/>
                  <a:pt x="9120" y="18399"/>
                  <a:pt x="9055" y="18092"/>
                </a:cubicBezTo>
                <a:cubicBezTo>
                  <a:pt x="9003" y="17846"/>
                  <a:pt x="8973" y="17713"/>
                  <a:pt x="8949" y="17700"/>
                </a:cubicBezTo>
                <a:close/>
                <a:moveTo>
                  <a:pt x="13200" y="17977"/>
                </a:moveTo>
                <a:cubicBezTo>
                  <a:pt x="13177" y="17971"/>
                  <a:pt x="13161" y="18079"/>
                  <a:pt x="13137" y="18284"/>
                </a:cubicBezTo>
                <a:cubicBezTo>
                  <a:pt x="13108" y="18535"/>
                  <a:pt x="13085" y="18981"/>
                  <a:pt x="13085" y="19281"/>
                </a:cubicBezTo>
                <a:cubicBezTo>
                  <a:pt x="13085" y="19636"/>
                  <a:pt x="13144" y="19827"/>
                  <a:pt x="13255" y="19827"/>
                </a:cubicBezTo>
                <a:cubicBezTo>
                  <a:pt x="13453" y="19827"/>
                  <a:pt x="13480" y="19092"/>
                  <a:pt x="13307" y="18332"/>
                </a:cubicBezTo>
                <a:cubicBezTo>
                  <a:pt x="13255" y="18105"/>
                  <a:pt x="13223" y="17984"/>
                  <a:pt x="13200" y="17977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0309235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شاشة عريضة</PresentationFormat>
  <Paragraphs>42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الصمت اجابه بارعه لايتقنها الكثيرون</dc:creator>
  <cp:lastModifiedBy>الصمت اجابه بارعه لايتقنها الكثيرون</cp:lastModifiedBy>
  <cp:revision>2</cp:revision>
  <dcterms:created xsi:type="dcterms:W3CDTF">2022-02-26T17:37:54Z</dcterms:created>
  <dcterms:modified xsi:type="dcterms:W3CDTF">2022-02-26T17:42:58Z</dcterms:modified>
</cp:coreProperties>
</file>