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144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48" d="100"/>
          <a:sy n="48" d="100"/>
        </p:scale>
        <p:origin x="228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3D582-185B-4CB6-8EE6-0553FE92604C}" type="datetimeFigureOut">
              <a:rPr lang="ar-AE" smtClean="0"/>
              <a:pPr/>
              <a:t>02/03/1442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2C2D1-6773-44FB-9A2C-EDAC5B53435E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ba\Desktop\لعبة سعيد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3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ba\Desktop\ع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2883"/>
            <a:ext cx="6858000" cy="9196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oshiba\Desktop\ع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143000" y="1142999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oshiba\Desktop\ع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3024"/>
            <a:ext cx="6858000" cy="9217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oshiba\Desktop\ع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27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toshiba\Desktop\ع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993"/>
            <a:ext cx="6858000" cy="91659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toshiba\Desktop\ع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toshiba\Desktop\ع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On-screen Show (4:3)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Latifa Almanhali</cp:lastModifiedBy>
  <cp:revision>4</cp:revision>
  <dcterms:created xsi:type="dcterms:W3CDTF">2012-12-03T08:02:00Z</dcterms:created>
  <dcterms:modified xsi:type="dcterms:W3CDTF">2020-10-18T06:02:25Z</dcterms:modified>
</cp:coreProperties>
</file>