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4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6858000" cy="9144000" type="screen4x3"/>
  <p:notesSz cx="6858000" cy="9144000"/>
  <p:defaultTextStyle>
    <a:defPPr>
      <a:defRPr lang="ar-AE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48" d="100"/>
          <a:sy n="48" d="100"/>
        </p:scale>
        <p:origin x="2280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ar-A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3D582-185B-4CB6-8EE6-0553FE92604C}" type="datetimeFigureOut">
              <a:rPr lang="ar-AE" smtClean="0"/>
              <a:pPr/>
              <a:t>02/03/1442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2C2D1-6773-44FB-9A2C-EDAC5B53435E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3D582-185B-4CB6-8EE6-0553FE92604C}" type="datetimeFigureOut">
              <a:rPr lang="ar-AE" smtClean="0"/>
              <a:pPr/>
              <a:t>02/03/1442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2C2D1-6773-44FB-9A2C-EDAC5B53435E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3D582-185B-4CB6-8EE6-0553FE92604C}" type="datetimeFigureOut">
              <a:rPr lang="ar-AE" smtClean="0"/>
              <a:pPr/>
              <a:t>02/03/1442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2C2D1-6773-44FB-9A2C-EDAC5B53435E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3D582-185B-4CB6-8EE6-0553FE92604C}" type="datetimeFigureOut">
              <a:rPr lang="ar-AE" smtClean="0"/>
              <a:pPr/>
              <a:t>02/03/1442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2C2D1-6773-44FB-9A2C-EDAC5B53435E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3D582-185B-4CB6-8EE6-0553FE92604C}" type="datetimeFigureOut">
              <a:rPr lang="ar-AE" smtClean="0"/>
              <a:pPr/>
              <a:t>02/03/1442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2C2D1-6773-44FB-9A2C-EDAC5B53435E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3D582-185B-4CB6-8EE6-0553FE92604C}" type="datetimeFigureOut">
              <a:rPr lang="ar-AE" smtClean="0"/>
              <a:pPr/>
              <a:t>02/03/1442</a:t>
            </a:fld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2C2D1-6773-44FB-9A2C-EDAC5B53435E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3D582-185B-4CB6-8EE6-0553FE92604C}" type="datetimeFigureOut">
              <a:rPr lang="ar-AE" smtClean="0"/>
              <a:pPr/>
              <a:t>02/03/1442</a:t>
            </a:fld>
            <a:endParaRPr lang="ar-A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2C2D1-6773-44FB-9A2C-EDAC5B53435E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3D582-185B-4CB6-8EE6-0553FE92604C}" type="datetimeFigureOut">
              <a:rPr lang="ar-AE" smtClean="0"/>
              <a:pPr/>
              <a:t>02/03/1442</a:t>
            </a:fld>
            <a:endParaRPr lang="ar-A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2C2D1-6773-44FB-9A2C-EDAC5B53435E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3D582-185B-4CB6-8EE6-0553FE92604C}" type="datetimeFigureOut">
              <a:rPr lang="ar-AE" smtClean="0"/>
              <a:pPr/>
              <a:t>02/03/1442</a:t>
            </a:fld>
            <a:endParaRPr lang="ar-A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2C2D1-6773-44FB-9A2C-EDAC5B53435E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3D582-185B-4CB6-8EE6-0553FE92604C}" type="datetimeFigureOut">
              <a:rPr lang="ar-AE" smtClean="0"/>
              <a:pPr/>
              <a:t>02/03/1442</a:t>
            </a:fld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2C2D1-6773-44FB-9A2C-EDAC5B53435E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A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3D582-185B-4CB6-8EE6-0553FE92604C}" type="datetimeFigureOut">
              <a:rPr lang="ar-AE" smtClean="0"/>
              <a:pPr/>
              <a:t>02/03/1442</a:t>
            </a:fld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2C2D1-6773-44FB-9A2C-EDAC5B53435E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93D582-185B-4CB6-8EE6-0553FE92604C}" type="datetimeFigureOut">
              <a:rPr lang="ar-AE" smtClean="0"/>
              <a:pPr/>
              <a:t>02/03/1442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12C2D1-6773-44FB-9A2C-EDAC5B53435E}" type="slidenum">
              <a:rPr lang="ar-AE" smtClean="0"/>
              <a:pPr/>
              <a:t>‹#›</a:t>
            </a:fld>
            <a:endParaRPr lang="ar-A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AE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oshiba\Desktop\لعبة سعيد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3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oshiba\Desktop\ع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2883"/>
            <a:ext cx="6858000" cy="91968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oshiba\Desktop\ع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1143000" y="1142999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toshiba\Desktop\ع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3024"/>
            <a:ext cx="6858000" cy="9217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toshiba\Desktop\ع4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274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toshiba\Desktop\ع5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1993"/>
            <a:ext cx="6858000" cy="91659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toshiba\Desktop\ع6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toshiba\Desktop\ع7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toshiba</dc:creator>
  <cp:lastModifiedBy>Latifa Almanhali</cp:lastModifiedBy>
  <cp:revision>4</cp:revision>
  <dcterms:created xsi:type="dcterms:W3CDTF">2012-12-03T08:02:00Z</dcterms:created>
  <dcterms:modified xsi:type="dcterms:W3CDTF">2020-10-18T06:02:25Z</dcterms:modified>
</cp:coreProperties>
</file>