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Calibri"/>
      </a:defRPr>
    </a:lvl1pPr>
    <a:lvl2pPr indent="228600" rtl="1" latinLnBrk="0">
      <a:defRPr sz="1200">
        <a:latin typeface="+mj-lt"/>
        <a:ea typeface="+mj-ea"/>
        <a:cs typeface="+mj-cs"/>
        <a:sym typeface="Calibri"/>
      </a:defRPr>
    </a:lvl2pPr>
    <a:lvl3pPr indent="457200" rtl="1" latinLnBrk="0">
      <a:defRPr sz="1200">
        <a:latin typeface="+mj-lt"/>
        <a:ea typeface="+mj-ea"/>
        <a:cs typeface="+mj-cs"/>
        <a:sym typeface="Calibri"/>
      </a:defRPr>
    </a:lvl3pPr>
    <a:lvl4pPr indent="685800" rtl="1" latinLnBrk="0">
      <a:defRPr sz="1200">
        <a:latin typeface="+mj-lt"/>
        <a:ea typeface="+mj-ea"/>
        <a:cs typeface="+mj-cs"/>
        <a:sym typeface="Calibri"/>
      </a:defRPr>
    </a:lvl4pPr>
    <a:lvl5pPr indent="914400" rtl="1" latinLnBrk="0">
      <a:defRPr sz="1200">
        <a:latin typeface="+mj-lt"/>
        <a:ea typeface="+mj-ea"/>
        <a:cs typeface="+mj-cs"/>
        <a:sym typeface="Calibri"/>
      </a:defRPr>
    </a:lvl5pPr>
    <a:lvl6pPr indent="1143000" rtl="1" latinLnBrk="0">
      <a:defRPr sz="1200">
        <a:latin typeface="+mj-lt"/>
        <a:ea typeface="+mj-ea"/>
        <a:cs typeface="+mj-cs"/>
        <a:sym typeface="Calibri"/>
      </a:defRPr>
    </a:lvl6pPr>
    <a:lvl7pPr indent="1371600" rtl="1" latinLnBrk="0">
      <a:defRPr sz="1200">
        <a:latin typeface="+mj-lt"/>
        <a:ea typeface="+mj-ea"/>
        <a:cs typeface="+mj-cs"/>
        <a:sym typeface="Calibri"/>
      </a:defRPr>
    </a:lvl7pPr>
    <a:lvl8pPr indent="1600200" rtl="1" latinLnBrk="0">
      <a:defRPr sz="1200">
        <a:latin typeface="+mj-lt"/>
        <a:ea typeface="+mj-ea"/>
        <a:cs typeface="+mj-cs"/>
        <a:sym typeface="Calibri"/>
      </a:defRPr>
    </a:lvl8pPr>
    <a:lvl9pPr indent="1828800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نص العنوان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نص العنوان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" name="مستوى النص الأو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" name="مستوى النص الأو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مستوى النص الأو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5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9" name="مستوى النص الأول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FE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/>
          <p:nvPr/>
        </p:nvSpPr>
        <p:spPr>
          <a:xfrm flipH="1">
            <a:off x="-240390" y="7357645"/>
            <a:ext cx="10933790" cy="10933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Freeform 16"/>
          <p:cNvSpPr/>
          <p:nvPr/>
        </p:nvSpPr>
        <p:spPr>
          <a:xfrm flipH="1">
            <a:off x="-122964" y="-10588625"/>
            <a:ext cx="10933790" cy="10933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" name="تجميع"/>
          <p:cNvGrpSpPr/>
          <p:nvPr/>
        </p:nvGrpSpPr>
        <p:grpSpPr>
          <a:xfrm>
            <a:off x="121332" y="7092283"/>
            <a:ext cx="946407" cy="325555"/>
            <a:chOff x="0" y="0"/>
            <a:chExt cx="946406" cy="325554"/>
          </a:xfrm>
        </p:grpSpPr>
        <p:pic>
          <p:nvPicPr>
            <p:cNvPr id="4" name="IMG_0538.png" descr="IMG_05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121671"/>
              <a:ext cx="115936" cy="115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632;p19"/>
            <p:cNvSpPr txBox="1"/>
            <p:nvPr/>
          </p:nvSpPr>
          <p:spPr>
            <a:xfrm>
              <a:off x="57943" y="0"/>
              <a:ext cx="888464" cy="3255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noAutofit/>
            </a:bodyPr>
            <a:lstStyle>
              <a:lvl1pPr rtl="0">
                <a:defRPr b="1" sz="1000">
                  <a:solidFill>
                    <a:srgbClr val="1F5673"/>
                  </a:solidFill>
                  <a:latin typeface="Barlow Condensed"/>
                  <a:ea typeface="Barlow Condensed"/>
                  <a:cs typeface="Barlow Condensed"/>
                  <a:sym typeface="Barlow Condensed"/>
                </a:defRPr>
              </a:lvl1pPr>
            </a:lstStyle>
            <a:p>
              <a:pPr/>
              <a:r>
                <a:t>hasnaa-2</a:t>
              </a:r>
            </a:p>
          </p:txBody>
        </p:sp>
      </p:grpSp>
      <p:sp>
        <p:nvSpPr>
          <p:cNvPr id="7" name="Google Shape;168;p29"/>
          <p:cNvSpPr/>
          <p:nvPr/>
        </p:nvSpPr>
        <p:spPr>
          <a:xfrm rot="5400000">
            <a:off x="-208181" y="-86291"/>
            <a:ext cx="1091116" cy="432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9870" y="21600"/>
                </a:lnTo>
                <a:lnTo>
                  <a:pt x="21600" y="10800"/>
                </a:lnTo>
                <a:lnTo>
                  <a:pt x="19870" y="0"/>
                </a:lnTo>
                <a:lnTo>
                  <a:pt x="0" y="0"/>
                </a:lnTo>
                <a:lnTo>
                  <a:pt x="1730" y="10800"/>
                </a:lnTo>
                <a:lnTo>
                  <a:pt x="0" y="21600"/>
                </a:lnTo>
                <a:close/>
              </a:path>
            </a:pathLst>
          </a:custGeom>
          <a:solidFill>
            <a:srgbClr val="1F567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" name="نص العنوان"/>
          <p:cNvSpPr txBox="1"/>
          <p:nvPr>
            <p:ph type="title"/>
          </p:nvPr>
        </p:nvSpPr>
        <p:spPr>
          <a:xfrm>
            <a:off x="534669" y="101453"/>
            <a:ext cx="962406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534669" y="1763183"/>
            <a:ext cx="962406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8427878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jpeg"/><Relationship Id="rId8" Type="http://schemas.openxmlformats.org/officeDocument/2006/relationships/image" Target="../media/image8.png"/><Relationship Id="rId9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8"/>
          <p:cNvSpPr/>
          <p:nvPr/>
        </p:nvSpPr>
        <p:spPr>
          <a:xfrm>
            <a:off x="2288905" y="1674651"/>
            <a:ext cx="5889267" cy="12566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1" name="الفصل الدراسي الأول"/>
          <p:cNvSpPr txBox="1"/>
          <p:nvPr/>
        </p:nvSpPr>
        <p:spPr>
          <a:xfrm>
            <a:off x="-1" y="3173575"/>
            <a:ext cx="10693401" cy="777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535353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الفصل الدراسي الثاني </a:t>
            </a:r>
          </a:p>
        </p:txBody>
      </p:sp>
      <p:sp>
        <p:nvSpPr>
          <p:cNvPr id="102" name="Freeform 17"/>
          <p:cNvSpPr/>
          <p:nvPr/>
        </p:nvSpPr>
        <p:spPr>
          <a:xfrm flipH="1">
            <a:off x="-122964" y="3173575"/>
            <a:ext cx="11687739" cy="777239"/>
          </a:xfrm>
          <a:prstGeom prst="rect">
            <a:avLst/>
          </a:prstGeom>
          <a:blipFill>
            <a:blip r:embed="rId3">
              <a:alphaModFix amt="28028"/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03" name="IMG_1861.png" descr="IMG_186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754" y="513533"/>
            <a:ext cx="1371714" cy="701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" name="تجميع"/>
          <p:cNvGrpSpPr/>
          <p:nvPr/>
        </p:nvGrpSpPr>
        <p:grpSpPr>
          <a:xfrm>
            <a:off x="2101467" y="4079593"/>
            <a:ext cx="7238877" cy="582600"/>
            <a:chOff x="0" y="0"/>
            <a:chExt cx="7238875" cy="582599"/>
          </a:xfrm>
        </p:grpSpPr>
        <p:grpSp>
          <p:nvGrpSpPr>
            <p:cNvPr id="106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04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07" name="الصف"/>
            <p:cNvSpPr txBox="1"/>
            <p:nvPr/>
          </p:nvSpPr>
          <p:spPr>
            <a:xfrm>
              <a:off x="5725657" y="99529"/>
              <a:ext cx="702095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rtl="0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/>
              <a:r>
                <a:t>الصف</a:t>
              </a:r>
            </a:p>
          </p:txBody>
        </p:sp>
      </p:grpSp>
      <p:grpSp>
        <p:nvGrpSpPr>
          <p:cNvPr id="113" name="تجميع"/>
          <p:cNvGrpSpPr/>
          <p:nvPr/>
        </p:nvGrpSpPr>
        <p:grpSpPr>
          <a:xfrm>
            <a:off x="2101467" y="5049689"/>
            <a:ext cx="7238877" cy="582601"/>
            <a:chOff x="0" y="0"/>
            <a:chExt cx="7238875" cy="582599"/>
          </a:xfrm>
        </p:grpSpPr>
        <p:grpSp>
          <p:nvGrpSpPr>
            <p:cNvPr id="111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09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0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12" name="المادة"/>
            <p:cNvSpPr txBox="1"/>
            <p:nvPr/>
          </p:nvSpPr>
          <p:spPr>
            <a:xfrm>
              <a:off x="5745029" y="114742"/>
              <a:ext cx="68272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118" name="تجميع"/>
          <p:cNvGrpSpPr/>
          <p:nvPr/>
        </p:nvGrpSpPr>
        <p:grpSpPr>
          <a:xfrm>
            <a:off x="2101467" y="6009919"/>
            <a:ext cx="7238877" cy="582600"/>
            <a:chOff x="0" y="0"/>
            <a:chExt cx="7238875" cy="582599"/>
          </a:xfrm>
        </p:grpSpPr>
        <p:grpSp>
          <p:nvGrpSpPr>
            <p:cNvPr id="116" name="تجميع"/>
            <p:cNvGrpSpPr/>
            <p:nvPr/>
          </p:nvGrpSpPr>
          <p:grpSpPr>
            <a:xfrm>
              <a:off x="0" y="0"/>
              <a:ext cx="7238877" cy="582600"/>
              <a:chOff x="0" y="0"/>
              <a:chExt cx="7238876" cy="582599"/>
            </a:xfrm>
          </p:grpSpPr>
          <p:sp>
            <p:nvSpPr>
              <p:cNvPr id="114" name="Freeform 14"/>
              <p:cNvSpPr/>
              <p:nvPr/>
            </p:nvSpPr>
            <p:spPr>
              <a:xfrm flipH="1">
                <a:off x="0" y="0"/>
                <a:ext cx="4952862" cy="582600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" name="Freeform 15"/>
              <p:cNvSpPr/>
              <p:nvPr/>
            </p:nvSpPr>
            <p:spPr>
              <a:xfrm flipH="1">
                <a:off x="4952861" y="-1"/>
                <a:ext cx="2286016" cy="582601"/>
              </a:xfrm>
              <a:prstGeom prst="rect">
                <a:avLst/>
              </a:prstGeom>
              <a:blipFill rotWithShape="1">
                <a:blip r:embed="rId6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17" name="المعلمـ"/>
            <p:cNvSpPr txBox="1"/>
            <p:nvPr/>
          </p:nvSpPr>
          <p:spPr>
            <a:xfrm>
              <a:off x="5553100" y="99529"/>
              <a:ext cx="1066603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sp>
        <p:nvSpPr>
          <p:cNvPr id="119" name="المملكة العربية السعودية…"/>
          <p:cNvSpPr txBox="1"/>
          <p:nvPr/>
        </p:nvSpPr>
        <p:spPr>
          <a:xfrm>
            <a:off x="8703256" y="465575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127" name="تجميع"/>
          <p:cNvGrpSpPr/>
          <p:nvPr/>
        </p:nvGrpSpPr>
        <p:grpSpPr>
          <a:xfrm>
            <a:off x="114873" y="4079593"/>
            <a:ext cx="1816553" cy="2522793"/>
            <a:chOff x="0" y="0"/>
            <a:chExt cx="1816551" cy="2522792"/>
          </a:xfrm>
        </p:grpSpPr>
        <p:sp>
          <p:nvSpPr>
            <p:cNvPr id="120" name="تجميع"/>
            <p:cNvSpPr txBox="1"/>
            <p:nvPr/>
          </p:nvSpPr>
          <p:spPr>
            <a:xfrm>
              <a:off x="0" y="0"/>
              <a:ext cx="1816552" cy="252279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79997"/>
              </a:solidFill>
              <a:prstDash val="sysDot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🗓</a:t>
              </a: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الأسابيع ١٣  أسبوعًا </a:t>
              </a:r>
            </a:p>
            <a:p>
              <a:pPr algn="ctr" defTabSz="1343344" rtl="0">
                <a:defRPr b="1" sz="11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الايام الدراسية ٦٣ يومًا  </a:t>
              </a: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عدد ايام الاجازات المطولة </a:t>
              </a: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يومين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 الاربعاء  ١٠/ ٦ 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الخميس ١١/ ٦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٧ ايام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 من الاحد  ٧/٥ </a:t>
              </a:r>
              <a:endParaRPr>
                <a:solidFill>
                  <a:srgbClr val="255838"/>
                </a:solidFill>
              </a:endParaRPr>
            </a:p>
            <a:p>
              <a:pPr algn="ctr" defTabSz="1343344" rtl="0">
                <a:defRPr b="1" sz="1100" u="sng">
                  <a:solidFill>
                    <a:srgbClr val="753F3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>
                  <a:solidFill>
                    <a:srgbClr val="255838"/>
                  </a:solidFill>
                </a:rPr>
                <a:t>الخميس الى ٩/ ٧</a:t>
              </a:r>
            </a:p>
          </p:txBody>
        </p:sp>
        <p:grpSp>
          <p:nvGrpSpPr>
            <p:cNvPr id="124" name="تجميع"/>
            <p:cNvGrpSpPr/>
            <p:nvPr/>
          </p:nvGrpSpPr>
          <p:grpSpPr>
            <a:xfrm>
              <a:off x="1679634" y="636173"/>
              <a:ext cx="58813" cy="462325"/>
              <a:chOff x="0" y="0"/>
              <a:chExt cx="58812" cy="462323"/>
            </a:xfrm>
          </p:grpSpPr>
          <p:sp>
            <p:nvSpPr>
              <p:cNvPr id="121" name="دائرة"/>
              <p:cNvSpPr/>
              <p:nvPr/>
            </p:nvSpPr>
            <p:spPr>
              <a:xfrm>
                <a:off x="0" y="0"/>
                <a:ext cx="58813" cy="58813"/>
              </a:xfrm>
              <a:prstGeom prst="ellipse">
                <a:avLst/>
              </a:prstGeom>
              <a:solidFill>
                <a:srgbClr val="CBF0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22" name="دائرة"/>
              <p:cNvSpPr/>
              <p:nvPr/>
            </p:nvSpPr>
            <p:spPr>
              <a:xfrm>
                <a:off x="0" y="204697"/>
                <a:ext cx="58813" cy="58813"/>
              </a:xfrm>
              <a:prstGeom prst="ellipse">
                <a:avLst/>
              </a:prstGeom>
              <a:solidFill>
                <a:srgbClr val="E4E4DE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23" name="دائرة"/>
              <p:cNvSpPr/>
              <p:nvPr/>
            </p:nvSpPr>
            <p:spPr>
              <a:xfrm>
                <a:off x="0" y="403511"/>
                <a:ext cx="58813" cy="58813"/>
              </a:xfrm>
              <a:prstGeom prst="ellipse">
                <a:avLst/>
              </a:prstGeom>
              <a:solidFill>
                <a:srgbClr val="F4F6D3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0377" tIns="10377" rIns="10377" bIns="10377" numCol="1" anchor="ctr">
                <a:noAutofit/>
              </a:bodyPr>
              <a:lstStyle/>
              <a:p>
                <a:pPr algn="ctr" defTabSz="452602" rtl="0">
                  <a:defRPr sz="1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125" name="مستطيل"/>
            <p:cNvSpPr/>
            <p:nvPr/>
          </p:nvSpPr>
          <p:spPr>
            <a:xfrm>
              <a:off x="250812" y="1174374"/>
              <a:ext cx="1264819" cy="166182"/>
            </a:xfrm>
            <a:prstGeom prst="rect">
              <a:avLst/>
            </a:prstGeom>
            <a:solidFill>
              <a:srgbClr val="000000">
                <a:alpha val="10502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452602" rtl="0">
                <a:defRPr sz="1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26" name="مستطيل"/>
            <p:cNvSpPr/>
            <p:nvPr/>
          </p:nvSpPr>
          <p:spPr>
            <a:xfrm>
              <a:off x="250812" y="1776220"/>
              <a:ext cx="1264819" cy="166181"/>
            </a:xfrm>
            <a:prstGeom prst="rect">
              <a:avLst/>
            </a:prstGeom>
            <a:solidFill>
              <a:srgbClr val="000000">
                <a:alpha val="10502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10377" tIns="10377" rIns="10377" bIns="10377" numCol="1" anchor="ctr">
              <a:noAutofit/>
            </a:bodyPr>
            <a:lstStyle/>
            <a:p>
              <a:pPr algn="ctr" defTabSz="452602" rtl="0">
                <a:defRPr sz="1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28" name="Freeform 17"/>
          <p:cNvSpPr/>
          <p:nvPr/>
        </p:nvSpPr>
        <p:spPr>
          <a:xfrm flipH="1">
            <a:off x="127974" y="4089460"/>
            <a:ext cx="1818740" cy="2493192"/>
          </a:xfrm>
          <a:prstGeom prst="rect">
            <a:avLst/>
          </a:prstGeom>
          <a:blipFill>
            <a:blip r:embed="rId3">
              <a:alphaModFix amt="6392"/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33" name="تجميع"/>
          <p:cNvGrpSpPr/>
          <p:nvPr/>
        </p:nvGrpSpPr>
        <p:grpSpPr>
          <a:xfrm>
            <a:off x="3175591" y="1792842"/>
            <a:ext cx="5624158" cy="1032128"/>
            <a:chOff x="0" y="-121511"/>
            <a:chExt cx="5624157" cy="1032127"/>
          </a:xfrm>
        </p:grpSpPr>
        <p:grpSp>
          <p:nvGrpSpPr>
            <p:cNvPr id="131" name="تجميع"/>
            <p:cNvGrpSpPr/>
            <p:nvPr/>
          </p:nvGrpSpPr>
          <p:grpSpPr>
            <a:xfrm>
              <a:off x="0" y="0"/>
              <a:ext cx="4769594" cy="46002"/>
              <a:chOff x="0" y="0"/>
              <a:chExt cx="4769593" cy="46001"/>
            </a:xfrm>
          </p:grpSpPr>
          <p:sp>
            <p:nvSpPr>
              <p:cNvPr id="129" name="الأسبوعية"/>
              <p:cNvSpPr/>
              <p:nvPr/>
            </p:nvSpPr>
            <p:spPr>
              <a:xfrm>
                <a:off x="53524" y="0"/>
                <a:ext cx="4716070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52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خطة التعلم الأسبوعية</a:t>
                </a:r>
              </a:p>
            </p:txBody>
          </p:sp>
          <p:sp>
            <p:nvSpPr>
              <p:cNvPr id="130" name="الأسبوعية"/>
              <p:cNvSpPr/>
              <p:nvPr/>
            </p:nvSpPr>
            <p:spPr>
              <a:xfrm>
                <a:off x="0" y="46001"/>
                <a:ext cx="471606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5200">
                    <a:solidFill>
                      <a:srgbClr val="1F567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خطة التعلم الأسبوعية</a:t>
                </a:r>
              </a:p>
            </p:txBody>
          </p:sp>
        </p:grpSp>
        <p:pic>
          <p:nvPicPr>
            <p:cNvPr id="132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87576" t="66405" r="5126" b="23273"/>
            <a:stretch>
              <a:fillRect/>
            </a:stretch>
          </p:blipFill>
          <p:spPr>
            <a:xfrm>
              <a:off x="4591885" y="-121512"/>
              <a:ext cx="1032273" cy="103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5788" y="0"/>
                  </a:moveTo>
                  <a:cubicBezTo>
                    <a:pt x="5260" y="0"/>
                    <a:pt x="4973" y="315"/>
                    <a:pt x="4925" y="945"/>
                  </a:cubicBezTo>
                  <a:lnTo>
                    <a:pt x="4883" y="1532"/>
                  </a:lnTo>
                  <a:lnTo>
                    <a:pt x="3770" y="1532"/>
                  </a:lnTo>
                  <a:lnTo>
                    <a:pt x="2657" y="1532"/>
                  </a:lnTo>
                  <a:lnTo>
                    <a:pt x="2616" y="1051"/>
                  </a:lnTo>
                  <a:cubicBezTo>
                    <a:pt x="2556" y="437"/>
                    <a:pt x="2960" y="249"/>
                    <a:pt x="3338" y="708"/>
                  </a:cubicBezTo>
                  <a:cubicBezTo>
                    <a:pt x="3674" y="1115"/>
                    <a:pt x="3770" y="1100"/>
                    <a:pt x="3770" y="660"/>
                  </a:cubicBezTo>
                  <a:cubicBezTo>
                    <a:pt x="3770" y="45"/>
                    <a:pt x="2844" y="-223"/>
                    <a:pt x="2400" y="260"/>
                  </a:cubicBezTo>
                  <a:cubicBezTo>
                    <a:pt x="2272" y="400"/>
                    <a:pt x="2144" y="739"/>
                    <a:pt x="2118" y="1018"/>
                  </a:cubicBezTo>
                  <a:cubicBezTo>
                    <a:pt x="2070" y="1522"/>
                    <a:pt x="2062" y="1529"/>
                    <a:pt x="1296" y="1572"/>
                  </a:cubicBezTo>
                  <a:cubicBezTo>
                    <a:pt x="7" y="1645"/>
                    <a:pt x="66" y="1255"/>
                    <a:pt x="66" y="8979"/>
                  </a:cubicBezTo>
                  <a:cubicBezTo>
                    <a:pt x="66" y="15359"/>
                    <a:pt x="107" y="16008"/>
                    <a:pt x="473" y="16411"/>
                  </a:cubicBezTo>
                  <a:cubicBezTo>
                    <a:pt x="510" y="16451"/>
                    <a:pt x="2842" y="16518"/>
                    <a:pt x="5655" y="16558"/>
                  </a:cubicBezTo>
                  <a:lnTo>
                    <a:pt x="10771" y="16631"/>
                  </a:lnTo>
                  <a:lnTo>
                    <a:pt x="11012" y="17364"/>
                  </a:lnTo>
                  <a:cubicBezTo>
                    <a:pt x="11372" y="18451"/>
                    <a:pt x="11980" y="19380"/>
                    <a:pt x="12689" y="19939"/>
                  </a:cubicBezTo>
                  <a:cubicBezTo>
                    <a:pt x="13471" y="20555"/>
                    <a:pt x="13533" y="20589"/>
                    <a:pt x="14475" y="20934"/>
                  </a:cubicBezTo>
                  <a:cubicBezTo>
                    <a:pt x="15655" y="21365"/>
                    <a:pt x="17468" y="21243"/>
                    <a:pt x="18652" y="20657"/>
                  </a:cubicBezTo>
                  <a:cubicBezTo>
                    <a:pt x="19811" y="20082"/>
                    <a:pt x="20645" y="19275"/>
                    <a:pt x="21176" y="18212"/>
                  </a:cubicBezTo>
                  <a:cubicBezTo>
                    <a:pt x="21562" y="17442"/>
                    <a:pt x="21600" y="17208"/>
                    <a:pt x="21600" y="15898"/>
                  </a:cubicBezTo>
                  <a:cubicBezTo>
                    <a:pt x="21600" y="14544"/>
                    <a:pt x="21566" y="14378"/>
                    <a:pt x="21110" y="13469"/>
                  </a:cubicBezTo>
                  <a:cubicBezTo>
                    <a:pt x="20770" y="12792"/>
                    <a:pt x="20382" y="12288"/>
                    <a:pt x="19823" y="11815"/>
                  </a:cubicBezTo>
                  <a:lnTo>
                    <a:pt x="19017" y="11131"/>
                  </a:lnTo>
                  <a:lnTo>
                    <a:pt x="19017" y="6673"/>
                  </a:lnTo>
                  <a:cubicBezTo>
                    <a:pt x="19017" y="1351"/>
                    <a:pt x="19106" y="1625"/>
                    <a:pt x="17390" y="1564"/>
                  </a:cubicBezTo>
                  <a:lnTo>
                    <a:pt x="16277" y="1532"/>
                  </a:lnTo>
                  <a:lnTo>
                    <a:pt x="16227" y="1051"/>
                  </a:lnTo>
                  <a:cubicBezTo>
                    <a:pt x="16166" y="430"/>
                    <a:pt x="16571" y="247"/>
                    <a:pt x="16958" y="717"/>
                  </a:cubicBezTo>
                  <a:cubicBezTo>
                    <a:pt x="17254" y="1076"/>
                    <a:pt x="17570" y="1012"/>
                    <a:pt x="17431" y="619"/>
                  </a:cubicBezTo>
                  <a:cubicBezTo>
                    <a:pt x="17223" y="31"/>
                    <a:pt x="16407" y="-201"/>
                    <a:pt x="16044" y="228"/>
                  </a:cubicBezTo>
                  <a:cubicBezTo>
                    <a:pt x="15939" y="352"/>
                    <a:pt x="15819" y="698"/>
                    <a:pt x="15770" y="994"/>
                  </a:cubicBezTo>
                  <a:lnTo>
                    <a:pt x="15679" y="1532"/>
                  </a:lnTo>
                  <a:lnTo>
                    <a:pt x="14649" y="1532"/>
                  </a:lnTo>
                  <a:lnTo>
                    <a:pt x="13611" y="1532"/>
                  </a:lnTo>
                  <a:lnTo>
                    <a:pt x="13561" y="1051"/>
                  </a:lnTo>
                  <a:cubicBezTo>
                    <a:pt x="13501" y="442"/>
                    <a:pt x="13929" y="226"/>
                    <a:pt x="14251" y="700"/>
                  </a:cubicBezTo>
                  <a:cubicBezTo>
                    <a:pt x="14515" y="1091"/>
                    <a:pt x="14724" y="1112"/>
                    <a:pt x="14724" y="741"/>
                  </a:cubicBezTo>
                  <a:cubicBezTo>
                    <a:pt x="14724" y="159"/>
                    <a:pt x="13945" y="-198"/>
                    <a:pt x="13403" y="138"/>
                  </a:cubicBezTo>
                  <a:cubicBezTo>
                    <a:pt x="13288" y="210"/>
                    <a:pt x="13152" y="550"/>
                    <a:pt x="13104" y="896"/>
                  </a:cubicBezTo>
                  <a:lnTo>
                    <a:pt x="13021" y="1532"/>
                  </a:lnTo>
                  <a:lnTo>
                    <a:pt x="11909" y="1532"/>
                  </a:lnTo>
                  <a:cubicBezTo>
                    <a:pt x="10862" y="1532"/>
                    <a:pt x="10800" y="1505"/>
                    <a:pt x="10754" y="1189"/>
                  </a:cubicBezTo>
                  <a:cubicBezTo>
                    <a:pt x="10662" y="551"/>
                    <a:pt x="11408" y="133"/>
                    <a:pt x="11568" y="733"/>
                  </a:cubicBezTo>
                  <a:cubicBezTo>
                    <a:pt x="11653" y="1050"/>
                    <a:pt x="12058" y="1130"/>
                    <a:pt x="12058" y="831"/>
                  </a:cubicBezTo>
                  <a:cubicBezTo>
                    <a:pt x="12058" y="482"/>
                    <a:pt x="11594" y="0"/>
                    <a:pt x="11261" y="0"/>
                  </a:cubicBezTo>
                  <a:cubicBezTo>
                    <a:pt x="10738" y="0"/>
                    <a:pt x="10400" y="343"/>
                    <a:pt x="10298" y="961"/>
                  </a:cubicBezTo>
                  <a:lnTo>
                    <a:pt x="10206" y="1532"/>
                  </a:lnTo>
                  <a:lnTo>
                    <a:pt x="9168" y="1532"/>
                  </a:lnTo>
                  <a:lnTo>
                    <a:pt x="8138" y="1532"/>
                  </a:lnTo>
                  <a:lnTo>
                    <a:pt x="8089" y="1051"/>
                  </a:lnTo>
                  <a:cubicBezTo>
                    <a:pt x="8028" y="437"/>
                    <a:pt x="8432" y="249"/>
                    <a:pt x="8811" y="708"/>
                  </a:cubicBezTo>
                  <a:cubicBezTo>
                    <a:pt x="9132" y="1097"/>
                    <a:pt x="9243" y="1104"/>
                    <a:pt x="9243" y="741"/>
                  </a:cubicBezTo>
                  <a:cubicBezTo>
                    <a:pt x="9243" y="86"/>
                    <a:pt x="8327" y="-235"/>
                    <a:pt x="7873" y="260"/>
                  </a:cubicBezTo>
                  <a:cubicBezTo>
                    <a:pt x="7744" y="400"/>
                    <a:pt x="7617" y="739"/>
                    <a:pt x="7590" y="1018"/>
                  </a:cubicBezTo>
                  <a:lnTo>
                    <a:pt x="7540" y="1532"/>
                  </a:lnTo>
                  <a:lnTo>
                    <a:pt x="6436" y="1532"/>
                  </a:lnTo>
                  <a:cubicBezTo>
                    <a:pt x="5390" y="1532"/>
                    <a:pt x="5319" y="1505"/>
                    <a:pt x="5273" y="1189"/>
                  </a:cubicBezTo>
                  <a:cubicBezTo>
                    <a:pt x="5181" y="551"/>
                    <a:pt x="5936" y="133"/>
                    <a:pt x="6096" y="733"/>
                  </a:cubicBezTo>
                  <a:cubicBezTo>
                    <a:pt x="6180" y="1050"/>
                    <a:pt x="6585" y="1130"/>
                    <a:pt x="6585" y="831"/>
                  </a:cubicBezTo>
                  <a:cubicBezTo>
                    <a:pt x="6585" y="482"/>
                    <a:pt x="6122" y="0"/>
                    <a:pt x="5788" y="0"/>
                  </a:cubicBezTo>
                  <a:close/>
                  <a:moveTo>
                    <a:pt x="9874" y="19402"/>
                  </a:moveTo>
                  <a:cubicBezTo>
                    <a:pt x="9564" y="19368"/>
                    <a:pt x="9542" y="19419"/>
                    <a:pt x="9542" y="20184"/>
                  </a:cubicBezTo>
                  <a:lnTo>
                    <a:pt x="9542" y="21007"/>
                  </a:lnTo>
                  <a:lnTo>
                    <a:pt x="10538" y="20999"/>
                  </a:lnTo>
                  <a:lnTo>
                    <a:pt x="11543" y="20991"/>
                  </a:lnTo>
                  <a:lnTo>
                    <a:pt x="11585" y="20225"/>
                  </a:lnTo>
                  <a:lnTo>
                    <a:pt x="11626" y="19459"/>
                  </a:lnTo>
                  <a:lnTo>
                    <a:pt x="10920" y="19451"/>
                  </a:lnTo>
                  <a:cubicBezTo>
                    <a:pt x="10530" y="19444"/>
                    <a:pt x="10057" y="19422"/>
                    <a:pt x="9874" y="19402"/>
                  </a:cubicBezTo>
                  <a:close/>
                  <a:moveTo>
                    <a:pt x="5224" y="19459"/>
                  </a:moveTo>
                  <a:cubicBezTo>
                    <a:pt x="1788" y="19468"/>
                    <a:pt x="1696" y="19476"/>
                    <a:pt x="855" y="19842"/>
                  </a:cubicBezTo>
                  <a:lnTo>
                    <a:pt x="0" y="20217"/>
                  </a:lnTo>
                  <a:lnTo>
                    <a:pt x="880" y="20632"/>
                  </a:lnTo>
                  <a:lnTo>
                    <a:pt x="1769" y="21040"/>
                  </a:lnTo>
                  <a:lnTo>
                    <a:pt x="5431" y="21040"/>
                  </a:lnTo>
                  <a:lnTo>
                    <a:pt x="9102" y="21040"/>
                  </a:lnTo>
                  <a:lnTo>
                    <a:pt x="9102" y="20249"/>
                  </a:lnTo>
                  <a:cubicBezTo>
                    <a:pt x="9102" y="19717"/>
                    <a:pt x="9035" y="19462"/>
                    <a:pt x="8911" y="19459"/>
                  </a:cubicBezTo>
                  <a:cubicBezTo>
                    <a:pt x="8809" y="19456"/>
                    <a:pt x="7152" y="19453"/>
                    <a:pt x="5224" y="1945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136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139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137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140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41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42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143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147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145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0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148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3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151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6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154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7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0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1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66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171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169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167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70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176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172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75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181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179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177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80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182" name="الأحد ١٥/ ٥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١٥/ ٥ / ١٤٤٦ </a:t>
            </a:r>
          </a:p>
        </p:txBody>
      </p:sp>
      <p:grpSp>
        <p:nvGrpSpPr>
          <p:cNvPr id="187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185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183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86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192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190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188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191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193" name="الاثنين ١٦/ ٥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١٦/ ٥ / ١٤٤٦ </a:t>
            </a:r>
          </a:p>
        </p:txBody>
      </p:sp>
      <p:sp>
        <p:nvSpPr>
          <p:cNvPr id="194" name="الثلاثاء ١٧/ ٥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١٧/ ٥ / ١٤٤٦ </a:t>
            </a:r>
          </a:p>
        </p:txBody>
      </p:sp>
      <p:sp>
        <p:nvSpPr>
          <p:cNvPr id="195" name="الاربعاء ١٨/ ٥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١٨/ ٥ / ١٤٤٦ </a:t>
            </a:r>
          </a:p>
        </p:txBody>
      </p:sp>
      <p:sp>
        <p:nvSpPr>
          <p:cNvPr id="196" name="الخميس ١٩/ ٥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١٩/ ٥ / ١٤٤٦ </a:t>
            </a:r>
          </a:p>
        </p:txBody>
      </p:sp>
      <p:sp>
        <p:nvSpPr>
          <p:cNvPr id="197" name="الأول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الأول </a:t>
            </a:r>
          </a:p>
        </p:txBody>
      </p:sp>
      <p:grpSp>
        <p:nvGrpSpPr>
          <p:cNvPr id="202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200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198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9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01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3415360" y="755394"/>
            <a:ext cx="4990169" cy="440578"/>
            <a:chOff x="0" y="64127"/>
            <a:chExt cx="4990168" cy="440577"/>
          </a:xfrm>
        </p:grpSpPr>
        <p:sp>
          <p:nvSpPr>
            <p:cNvPr id="203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204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6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التهيئة"/>
          <p:cNvSpPr txBox="1"/>
          <p:nvPr/>
        </p:nvSpPr>
        <p:spPr>
          <a:xfrm>
            <a:off x="8418338" y="2700927"/>
            <a:ext cx="957989" cy="43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20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التهيئة  </a:t>
            </a:r>
          </a:p>
        </p:txBody>
      </p:sp>
      <p:sp>
        <p:nvSpPr>
          <p:cNvPr id="208" name="تصنيف المثلثات"/>
          <p:cNvSpPr txBox="1"/>
          <p:nvPr/>
        </p:nvSpPr>
        <p:spPr>
          <a:xfrm>
            <a:off x="6289423" y="2760598"/>
            <a:ext cx="148774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 defTabSz="452601">
              <a:defRPr sz="2000">
                <a:solidFill>
                  <a:srgbClr val="1A0A52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>
                <a:solidFill>
                  <a:srgbClr val="76BB40"/>
                </a:solidFill>
              </a:defRPr>
            </a:pPr>
            <a:r>
              <a:rPr>
                <a:solidFill>
                  <a:srgbClr val="1A0A52"/>
                </a:solidFill>
              </a:rPr>
              <a:t>تصنيف المثلثات</a:t>
            </a:r>
            <a:endParaRPr>
              <a:solidFill>
                <a:srgbClr val="1A0A52"/>
              </a:solidFill>
            </a:endParaRPr>
          </a:p>
        </p:txBody>
      </p:sp>
      <p:sp>
        <p:nvSpPr>
          <p:cNvPr id="209" name="زوايا المثلثات"/>
          <p:cNvSpPr txBox="1"/>
          <p:nvPr/>
        </p:nvSpPr>
        <p:spPr>
          <a:xfrm>
            <a:off x="2527458" y="2760598"/>
            <a:ext cx="129035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1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زوايا المثلثات </a:t>
            </a:r>
          </a:p>
        </p:txBody>
      </p:sp>
      <p:sp>
        <p:nvSpPr>
          <p:cNvPr id="210" name="تصنيف المثلثات"/>
          <p:cNvSpPr txBox="1"/>
          <p:nvPr/>
        </p:nvSpPr>
        <p:spPr>
          <a:xfrm>
            <a:off x="4273178" y="2760598"/>
            <a:ext cx="148774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 defTabSz="452601">
              <a:defRPr sz="2000">
                <a:solidFill>
                  <a:srgbClr val="1A0A52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>
                <a:solidFill>
                  <a:srgbClr val="76BB40"/>
                </a:solidFill>
              </a:defRPr>
            </a:pPr>
            <a:r>
              <a:rPr>
                <a:solidFill>
                  <a:srgbClr val="1A0A52"/>
                </a:solidFill>
              </a:rPr>
              <a:t>تصنيف المثلثات</a:t>
            </a:r>
            <a:endParaRPr>
              <a:solidFill>
                <a:srgbClr val="1A0A52"/>
              </a:solidFill>
            </a:endParaRPr>
          </a:p>
        </p:txBody>
      </p:sp>
      <p:sp>
        <p:nvSpPr>
          <p:cNvPr id="211" name="زوايا المثلثات"/>
          <p:cNvSpPr txBox="1"/>
          <p:nvPr/>
        </p:nvSpPr>
        <p:spPr>
          <a:xfrm>
            <a:off x="503758" y="2760598"/>
            <a:ext cx="129035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1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زوايا المثلثات </a:t>
            </a:r>
          </a:p>
        </p:txBody>
      </p:sp>
      <p:sp>
        <p:nvSpPr>
          <p:cNvPr id="212" name="في منصة مدرستي"/>
          <p:cNvSpPr txBox="1"/>
          <p:nvPr/>
        </p:nvSpPr>
        <p:spPr>
          <a:xfrm>
            <a:off x="8236382" y="5526516"/>
            <a:ext cx="14819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في منصة مدرستي </a:t>
            </a:r>
          </a:p>
        </p:txBody>
      </p:sp>
      <p:sp>
        <p:nvSpPr>
          <p:cNvPr id="213" name="في منصة مدرستي…"/>
          <p:cNvSpPr txBox="1"/>
          <p:nvPr/>
        </p:nvSpPr>
        <p:spPr>
          <a:xfrm>
            <a:off x="6052214" y="5466096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15 ص 16 </a:t>
            </a:r>
          </a:p>
        </p:txBody>
      </p:sp>
      <p:sp>
        <p:nvSpPr>
          <p:cNvPr id="214" name="في منصة مدرستي…"/>
          <p:cNvSpPr txBox="1"/>
          <p:nvPr/>
        </p:nvSpPr>
        <p:spPr>
          <a:xfrm>
            <a:off x="4114584" y="5466096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29 ص 16 </a:t>
            </a:r>
          </a:p>
        </p:txBody>
      </p:sp>
      <p:sp>
        <p:nvSpPr>
          <p:cNvPr id="215" name="في منصة مدرستي…"/>
          <p:cNvSpPr txBox="1"/>
          <p:nvPr/>
        </p:nvSpPr>
        <p:spPr>
          <a:xfrm>
            <a:off x="2147634" y="5450994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12 ص 24 </a:t>
            </a:r>
          </a:p>
        </p:txBody>
      </p:sp>
      <p:pic>
        <p:nvPicPr>
          <p:cNvPr id="216" name="IMG_2269.jpeg" descr="IMG_2269.jpeg"/>
          <p:cNvPicPr>
            <a:picLocks noChangeAspect="1"/>
          </p:cNvPicPr>
          <p:nvPr/>
        </p:nvPicPr>
        <p:blipFill>
          <a:blip r:embed="rId7">
            <a:extLst/>
          </a:blip>
          <a:srcRect l="0" t="0" r="6057" b="0"/>
          <a:stretch>
            <a:fillRect/>
          </a:stretch>
        </p:blipFill>
        <p:spPr>
          <a:xfrm>
            <a:off x="8418338" y="3664864"/>
            <a:ext cx="1264418" cy="1598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2270.png" descr="IMG_2270.png"/>
          <p:cNvPicPr>
            <a:picLocks noChangeAspect="1"/>
          </p:cNvPicPr>
          <p:nvPr/>
        </p:nvPicPr>
        <p:blipFill>
          <a:blip r:embed="rId8">
            <a:extLst/>
          </a:blip>
          <a:srcRect l="33430" t="28712" r="14356" b="33430"/>
          <a:stretch>
            <a:fillRect/>
          </a:stretch>
        </p:blipFill>
        <p:spPr>
          <a:xfrm>
            <a:off x="6132389" y="3733113"/>
            <a:ext cx="1801631" cy="97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2270.png" descr="IMG_2270.png"/>
          <p:cNvPicPr>
            <a:picLocks noChangeAspect="1"/>
          </p:cNvPicPr>
          <p:nvPr/>
        </p:nvPicPr>
        <p:blipFill>
          <a:blip r:embed="rId8">
            <a:extLst/>
          </a:blip>
          <a:srcRect l="33430" t="28712" r="14356" b="33430"/>
          <a:stretch>
            <a:fillRect/>
          </a:stretch>
        </p:blipFill>
        <p:spPr>
          <a:xfrm>
            <a:off x="4154671" y="3733113"/>
            <a:ext cx="1801631" cy="979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2271.jpeg" descr="IMG_227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15650" y="3733113"/>
            <a:ext cx="1713972" cy="1261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2271.jpeg" descr="IMG_2271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39820" y="3733113"/>
            <a:ext cx="1713972" cy="126155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في منصة مدرستي…"/>
          <p:cNvSpPr txBox="1"/>
          <p:nvPr/>
        </p:nvSpPr>
        <p:spPr>
          <a:xfrm>
            <a:off x="244081" y="5460012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25 ص 25 </a:t>
            </a:r>
          </a:p>
        </p:txBody>
      </p:sp>
      <p:sp>
        <p:nvSpPr>
          <p:cNvPr id="222" name="اختبار تشخيصي"/>
          <p:cNvSpPr txBox="1"/>
          <p:nvPr/>
        </p:nvSpPr>
        <p:spPr>
          <a:xfrm>
            <a:off x="7779843" y="6112392"/>
            <a:ext cx="13697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اختبار تشخيصي</a:t>
            </a:r>
          </a:p>
        </p:txBody>
      </p:sp>
      <p:sp>
        <p:nvSpPr>
          <p:cNvPr id="223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224" name="الأول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الأول ثانوي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227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230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228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231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232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233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234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238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236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7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41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239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44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242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47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245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8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7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262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260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258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9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61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267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265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263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4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66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272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270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268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71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273" name="الأحد ١٥/ ٥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١٥/ ٥ / ١٤٤٦ </a:t>
            </a:r>
          </a:p>
        </p:txBody>
      </p:sp>
      <p:grpSp>
        <p:nvGrpSpPr>
          <p:cNvPr id="278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274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5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77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281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279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0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82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284" name="الاثنين ١٦/ ٥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١٦/ ٥ / ١٤٤٦ </a:t>
            </a:r>
          </a:p>
        </p:txBody>
      </p:sp>
      <p:sp>
        <p:nvSpPr>
          <p:cNvPr id="285" name="الثلاثاء ١٧/ ٥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١٧/ ٥ / ١٤٤٦ </a:t>
            </a:r>
          </a:p>
        </p:txBody>
      </p:sp>
      <p:sp>
        <p:nvSpPr>
          <p:cNvPr id="286" name="الاربعاء ١٨/ ٥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١٨/ ٥ / ١٤٤٦ </a:t>
            </a:r>
          </a:p>
        </p:txBody>
      </p:sp>
      <p:sp>
        <p:nvSpPr>
          <p:cNvPr id="287" name="الخميس ١٩/ ٥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١٩/ ٥ / ١٤٤٦ </a:t>
            </a:r>
          </a:p>
        </p:txBody>
      </p:sp>
      <p:sp>
        <p:nvSpPr>
          <p:cNvPr id="288" name="الأول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الأول </a:t>
            </a:r>
          </a:p>
        </p:txBody>
      </p:sp>
      <p:grpSp>
        <p:nvGrpSpPr>
          <p:cNvPr id="293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291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289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292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grpSp>
        <p:nvGrpSpPr>
          <p:cNvPr id="296" name="تجميع"/>
          <p:cNvGrpSpPr/>
          <p:nvPr/>
        </p:nvGrpSpPr>
        <p:grpSpPr>
          <a:xfrm>
            <a:off x="3415360" y="755394"/>
            <a:ext cx="4990169" cy="440578"/>
            <a:chOff x="0" y="64127"/>
            <a:chExt cx="4990168" cy="440577"/>
          </a:xfrm>
        </p:grpSpPr>
        <p:sp>
          <p:nvSpPr>
            <p:cNvPr id="294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295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97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8" name="التهيئة"/>
          <p:cNvSpPr txBox="1"/>
          <p:nvPr/>
        </p:nvSpPr>
        <p:spPr>
          <a:xfrm>
            <a:off x="8418338" y="2700927"/>
            <a:ext cx="957989" cy="43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20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التهيئة  </a:t>
            </a:r>
          </a:p>
        </p:txBody>
      </p:sp>
      <p:sp>
        <p:nvSpPr>
          <p:cNvPr id="299" name="في منصة مدرستي"/>
          <p:cNvSpPr txBox="1"/>
          <p:nvPr/>
        </p:nvSpPr>
        <p:spPr>
          <a:xfrm>
            <a:off x="8236382" y="5526516"/>
            <a:ext cx="14819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في منصة مدرستي </a:t>
            </a:r>
          </a:p>
        </p:txBody>
      </p:sp>
      <p:sp>
        <p:nvSpPr>
          <p:cNvPr id="300" name="في منصة مدرستي…"/>
          <p:cNvSpPr txBox="1"/>
          <p:nvPr/>
        </p:nvSpPr>
        <p:spPr>
          <a:xfrm>
            <a:off x="6151070" y="5466096"/>
            <a:ext cx="1783132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9 ص 16 </a:t>
            </a:r>
          </a:p>
        </p:txBody>
      </p:sp>
      <p:sp>
        <p:nvSpPr>
          <p:cNvPr id="301" name="في منصة مدرستي…"/>
          <p:cNvSpPr txBox="1"/>
          <p:nvPr/>
        </p:nvSpPr>
        <p:spPr>
          <a:xfrm>
            <a:off x="4114584" y="5466096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14 ص 16 </a:t>
            </a:r>
          </a:p>
        </p:txBody>
      </p:sp>
      <p:sp>
        <p:nvSpPr>
          <p:cNvPr id="302" name="في منصة مدرستي…"/>
          <p:cNvSpPr txBox="1"/>
          <p:nvPr/>
        </p:nvSpPr>
        <p:spPr>
          <a:xfrm>
            <a:off x="2147634" y="5450994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10 ص 22 </a:t>
            </a:r>
          </a:p>
        </p:txBody>
      </p:sp>
      <p:sp>
        <p:nvSpPr>
          <p:cNvPr id="303" name="في منصة مدرستي…"/>
          <p:cNvSpPr txBox="1"/>
          <p:nvPr/>
        </p:nvSpPr>
        <p:spPr>
          <a:xfrm>
            <a:off x="244081" y="5460012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22 ص 22 </a:t>
            </a:r>
          </a:p>
        </p:txBody>
      </p:sp>
      <p:sp>
        <p:nvSpPr>
          <p:cNvPr id="304" name="اختبار تشخيصي"/>
          <p:cNvSpPr txBox="1"/>
          <p:nvPr/>
        </p:nvSpPr>
        <p:spPr>
          <a:xfrm>
            <a:off x="7779843" y="6112392"/>
            <a:ext cx="13697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اختبار تشخيصي</a:t>
            </a:r>
          </a:p>
        </p:txBody>
      </p:sp>
      <p:sp>
        <p:nvSpPr>
          <p:cNvPr id="305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306" name="الثاني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الثاني ثانوي </a:t>
            </a:r>
          </a:p>
        </p:txBody>
      </p:sp>
      <p:sp>
        <p:nvSpPr>
          <p:cNvPr id="307" name="العمليات على الدوال"/>
          <p:cNvSpPr txBox="1"/>
          <p:nvPr/>
        </p:nvSpPr>
        <p:spPr>
          <a:xfrm>
            <a:off x="6141043" y="2761389"/>
            <a:ext cx="17770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العمليات على الدوال </a:t>
            </a:r>
          </a:p>
        </p:txBody>
      </p:sp>
      <p:sp>
        <p:nvSpPr>
          <p:cNvPr id="308" name="العمليات على الدوال"/>
          <p:cNvSpPr txBox="1"/>
          <p:nvPr/>
        </p:nvSpPr>
        <p:spPr>
          <a:xfrm>
            <a:off x="4130443" y="2761389"/>
            <a:ext cx="17770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العمليات على الدوال </a:t>
            </a:r>
          </a:p>
        </p:txBody>
      </p:sp>
      <p:sp>
        <p:nvSpPr>
          <p:cNvPr id="309" name="العلاقات والدوال العكسية"/>
          <p:cNvSpPr txBox="1"/>
          <p:nvPr/>
        </p:nvSpPr>
        <p:spPr>
          <a:xfrm>
            <a:off x="2295169" y="2761389"/>
            <a:ext cx="181142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العلاقات والدوال العكسية</a:t>
            </a:r>
          </a:p>
        </p:txBody>
      </p:sp>
      <p:sp>
        <p:nvSpPr>
          <p:cNvPr id="310" name="العلاقات والدوال العكسية"/>
          <p:cNvSpPr txBox="1"/>
          <p:nvPr/>
        </p:nvSpPr>
        <p:spPr>
          <a:xfrm>
            <a:off x="432186" y="2761389"/>
            <a:ext cx="178894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العلاقات والدوال العكسية</a:t>
            </a:r>
          </a:p>
        </p:txBody>
      </p:sp>
      <p:pic>
        <p:nvPicPr>
          <p:cNvPr id="311" name="IMG_2272.png" descr="IMG_2272.png"/>
          <p:cNvPicPr>
            <a:picLocks noChangeAspect="1"/>
          </p:cNvPicPr>
          <p:nvPr/>
        </p:nvPicPr>
        <p:blipFill>
          <a:blip r:embed="rId7">
            <a:extLst/>
          </a:blip>
          <a:srcRect l="46322" t="23895" r="11906" b="35470"/>
          <a:stretch>
            <a:fillRect/>
          </a:stretch>
        </p:blipFill>
        <p:spPr>
          <a:xfrm>
            <a:off x="8074052" y="3745916"/>
            <a:ext cx="1806499" cy="131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2273.png" descr="IMG_2273.png"/>
          <p:cNvPicPr>
            <a:picLocks noChangeAspect="1"/>
          </p:cNvPicPr>
          <p:nvPr/>
        </p:nvPicPr>
        <p:blipFill>
          <a:blip r:embed="rId8">
            <a:extLst/>
          </a:blip>
          <a:srcRect l="49999" t="28856" r="14324" b="39935"/>
          <a:stretch>
            <a:fillRect/>
          </a:stretch>
        </p:blipFill>
        <p:spPr>
          <a:xfrm>
            <a:off x="6104076" y="3736449"/>
            <a:ext cx="1850901" cy="1214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2273.png" descr="IMG_2273.png"/>
          <p:cNvPicPr>
            <a:picLocks noChangeAspect="1"/>
          </p:cNvPicPr>
          <p:nvPr/>
        </p:nvPicPr>
        <p:blipFill>
          <a:blip r:embed="rId8">
            <a:extLst/>
          </a:blip>
          <a:srcRect l="49999" t="28856" r="14324" b="39935"/>
          <a:stretch>
            <a:fillRect/>
          </a:stretch>
        </p:blipFill>
        <p:spPr>
          <a:xfrm>
            <a:off x="4114584" y="3745916"/>
            <a:ext cx="1850900" cy="1214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2274.png" descr="IMG_2274.png"/>
          <p:cNvPicPr>
            <a:picLocks noChangeAspect="1"/>
          </p:cNvPicPr>
          <p:nvPr/>
        </p:nvPicPr>
        <p:blipFill>
          <a:blip r:embed="rId9">
            <a:extLst/>
          </a:blip>
          <a:srcRect l="34292" t="21497" r="15564" b="10417"/>
          <a:stretch>
            <a:fillRect/>
          </a:stretch>
        </p:blipFill>
        <p:spPr>
          <a:xfrm>
            <a:off x="2370291" y="3667678"/>
            <a:ext cx="1569340" cy="1598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2274.png" descr="IMG_2274.png"/>
          <p:cNvPicPr>
            <a:picLocks noChangeAspect="1"/>
          </p:cNvPicPr>
          <p:nvPr/>
        </p:nvPicPr>
        <p:blipFill>
          <a:blip r:embed="rId9">
            <a:extLst/>
          </a:blip>
          <a:srcRect l="34292" t="21497" r="15564" b="10417"/>
          <a:stretch>
            <a:fillRect/>
          </a:stretch>
        </p:blipFill>
        <p:spPr>
          <a:xfrm>
            <a:off x="484547" y="3660379"/>
            <a:ext cx="1569340" cy="1598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18"/>
          <p:cNvSpPr/>
          <p:nvPr/>
        </p:nvSpPr>
        <p:spPr>
          <a:xfrm>
            <a:off x="2852995" y="616303"/>
            <a:ext cx="5565344" cy="7133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18" name="IMG_1861.png" descr="IMG_186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15" y="541072"/>
            <a:ext cx="1315181" cy="6730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تجميع"/>
          <p:cNvGrpSpPr/>
          <p:nvPr/>
        </p:nvGrpSpPr>
        <p:grpSpPr>
          <a:xfrm>
            <a:off x="224577" y="2014226"/>
            <a:ext cx="11145967" cy="4014738"/>
            <a:chOff x="0" y="0"/>
            <a:chExt cx="11145966" cy="4014737"/>
          </a:xfrm>
        </p:grpSpPr>
        <p:grpSp>
          <p:nvGrpSpPr>
            <p:cNvPr id="321" name="تجميع"/>
            <p:cNvGrpSpPr/>
            <p:nvPr/>
          </p:nvGrpSpPr>
          <p:grpSpPr>
            <a:xfrm>
              <a:off x="7793936" y="-1"/>
              <a:ext cx="1855647" cy="1565744"/>
              <a:chOff x="0" y="0"/>
              <a:chExt cx="1855645" cy="1565742"/>
            </a:xfrm>
          </p:grpSpPr>
          <p:sp>
            <p:nvSpPr>
              <p:cNvPr id="319" name="Freeform 5"/>
              <p:cNvSpPr/>
              <p:nvPr/>
            </p:nvSpPr>
            <p:spPr>
              <a:xfrm flipH="1">
                <a:off x="1877" y="381196"/>
                <a:ext cx="1850866" cy="1184547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" name="Freeform 10"/>
              <p:cNvSpPr/>
              <p:nvPr/>
            </p:nvSpPr>
            <p:spPr>
              <a:xfrm flipH="1">
                <a:off x="0" y="0"/>
                <a:ext cx="1855646" cy="3896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aphicFrame>
          <p:nvGraphicFramePr>
            <p:cNvPr id="322" name="الجدول 1"/>
            <p:cNvGraphicFramePr/>
            <p:nvPr/>
          </p:nvGraphicFramePr>
          <p:xfrm>
            <a:off x="10393523" y="379240"/>
            <a:ext cx="740833" cy="1186184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28132"/>
                </a:tblGrid>
                <a:tr h="1173483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موضوع الدرس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3" name="الجدول 1-1"/>
            <p:cNvGraphicFramePr/>
            <p:nvPr/>
          </p:nvGraphicFramePr>
          <p:xfrm>
            <a:off x="10394582" y="1629730"/>
            <a:ext cx="742951" cy="1742358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30250"/>
                </a:tblGrid>
                <a:tr h="1729656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الأهداف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4" name="الجدول 1-2"/>
            <p:cNvGraphicFramePr/>
            <p:nvPr/>
          </p:nvGraphicFramePr>
          <p:xfrm>
            <a:off x="10413598" y="3440737"/>
            <a:ext cx="732369" cy="56765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{4C3C2611-4C71-4FC5-86AE-919BDF0F9419}</a:tableStyleId>
                </a:tblPr>
                <a:tblGrid>
                  <a:gridCol w="719667"/>
                </a:tblGrid>
                <a:tr h="554950">
                  <a:tc>
                    <a:txBody>
                      <a:bodyPr/>
                      <a:lstStyle/>
                      <a:p>
                        <a:pPr algn="ctr" rtl="0">
                          <a:defRPr/>
                        </a:pPr>
                        <a:r>
                          <a:rPr sz="1400">
                            <a:solidFill>
                              <a:srgbClr val="FFFFFF"/>
                            </a:solidFill>
                            <a:latin typeface="Muna Black"/>
                            <a:ea typeface="Muna Black"/>
                            <a:cs typeface="Muna Black"/>
                            <a:sym typeface="Muna Black"/>
                          </a:rPr>
                          <a:t>الواجب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L>
                      <a:lnR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R>
                      <a:lnT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T>
                      <a:lnB w="12700">
                        <a:solidFill>
                          <a:srgbClr val="000000"/>
                        </a:solidFill>
                        <a:custDash>
                          <a:ds d="200000" sp="200000"/>
                        </a:custDash>
                        <a:miter lim="400000"/>
                      </a:lnB>
                      <a:solidFill>
                        <a:srgbClr val="1F5673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25" name="Freeform 5"/>
            <p:cNvSpPr/>
            <p:nvPr/>
          </p:nvSpPr>
          <p:spPr>
            <a:xfrm flipH="1">
              <a:off x="7793936" y="1629730"/>
              <a:ext cx="1834481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5"/>
            <p:cNvSpPr/>
            <p:nvPr/>
          </p:nvSpPr>
          <p:spPr>
            <a:xfrm flipH="1">
              <a:off x="7786713" y="3440737"/>
              <a:ext cx="1872587" cy="5740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329" name="تجميع"/>
            <p:cNvGrpSpPr/>
            <p:nvPr/>
          </p:nvGrpSpPr>
          <p:grpSpPr>
            <a:xfrm>
              <a:off x="5860959" y="8627"/>
              <a:ext cx="1870822" cy="1544097"/>
              <a:chOff x="0" y="0"/>
              <a:chExt cx="1870821" cy="1544096"/>
            </a:xfrm>
          </p:grpSpPr>
          <p:sp>
            <p:nvSpPr>
              <p:cNvPr id="327" name="Freeform 5"/>
              <p:cNvSpPr/>
              <p:nvPr/>
            </p:nvSpPr>
            <p:spPr>
              <a:xfrm flipH="1">
                <a:off x="0" y="387416"/>
                <a:ext cx="1870822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8" name="Freeform 10"/>
              <p:cNvSpPr/>
              <p:nvPr/>
            </p:nvSpPr>
            <p:spPr>
              <a:xfrm flipH="1">
                <a:off x="0" y="0"/>
                <a:ext cx="186958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32" name="تجميع"/>
            <p:cNvGrpSpPr/>
            <p:nvPr/>
          </p:nvGrpSpPr>
          <p:grpSpPr>
            <a:xfrm>
              <a:off x="3911783" y="17042"/>
              <a:ext cx="1898555" cy="1535682"/>
              <a:chOff x="0" y="0"/>
              <a:chExt cx="1898554" cy="1535680"/>
            </a:xfrm>
          </p:grpSpPr>
          <p:sp>
            <p:nvSpPr>
              <p:cNvPr id="330" name="Freeform 5"/>
              <p:cNvSpPr/>
              <p:nvPr/>
            </p:nvSpPr>
            <p:spPr>
              <a:xfrm flipH="1">
                <a:off x="1918" y="379000"/>
                <a:ext cx="1896637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" name="Freeform 10"/>
              <p:cNvSpPr/>
              <p:nvPr/>
            </p:nvSpPr>
            <p:spPr>
              <a:xfrm flipH="1">
                <a:off x="0" y="0"/>
                <a:ext cx="1895379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35" name="تجميع"/>
            <p:cNvGrpSpPr/>
            <p:nvPr/>
          </p:nvGrpSpPr>
          <p:grpSpPr>
            <a:xfrm>
              <a:off x="1987379" y="17042"/>
              <a:ext cx="1852368" cy="1535682"/>
              <a:chOff x="0" y="0"/>
              <a:chExt cx="1852366" cy="1535680"/>
            </a:xfrm>
          </p:grpSpPr>
          <p:sp>
            <p:nvSpPr>
              <p:cNvPr id="333" name="Freeform 5"/>
              <p:cNvSpPr/>
              <p:nvPr/>
            </p:nvSpPr>
            <p:spPr>
              <a:xfrm flipH="1">
                <a:off x="1871" y="379000"/>
                <a:ext cx="1850496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4" name="Freeform 10"/>
              <p:cNvSpPr/>
              <p:nvPr/>
            </p:nvSpPr>
            <p:spPr>
              <a:xfrm flipH="1">
                <a:off x="0" y="0"/>
                <a:ext cx="1849268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338" name="تجميع"/>
            <p:cNvGrpSpPr/>
            <p:nvPr/>
          </p:nvGrpSpPr>
          <p:grpSpPr>
            <a:xfrm>
              <a:off x="3108" y="17042"/>
              <a:ext cx="1893528" cy="1535682"/>
              <a:chOff x="0" y="0"/>
              <a:chExt cx="1893527" cy="1535680"/>
            </a:xfrm>
          </p:grpSpPr>
          <p:sp>
            <p:nvSpPr>
              <p:cNvPr id="336" name="Freeform 5"/>
              <p:cNvSpPr/>
              <p:nvPr/>
            </p:nvSpPr>
            <p:spPr>
              <a:xfrm flipH="1">
                <a:off x="1913" y="379000"/>
                <a:ext cx="1891615" cy="1156681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Freeform 10"/>
              <p:cNvSpPr/>
              <p:nvPr/>
            </p:nvSpPr>
            <p:spPr>
              <a:xfrm flipH="1">
                <a:off x="-1" y="0"/>
                <a:ext cx="1890361" cy="387417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r" rtl="0">
                  <a:defRPr b="1" cap="all" sz="20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39" name="Freeform 5"/>
            <p:cNvSpPr/>
            <p:nvPr/>
          </p:nvSpPr>
          <p:spPr>
            <a:xfrm flipH="1">
              <a:off x="5847106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Freeform 5"/>
            <p:cNvSpPr/>
            <p:nvPr/>
          </p:nvSpPr>
          <p:spPr>
            <a:xfrm flipH="1">
              <a:off x="3897210" y="3450262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Freeform 5"/>
            <p:cNvSpPr/>
            <p:nvPr/>
          </p:nvSpPr>
          <p:spPr>
            <a:xfrm flipH="1">
              <a:off x="1957384" y="3459787"/>
              <a:ext cx="1896637" cy="55495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Freeform 5"/>
            <p:cNvSpPr/>
            <p:nvPr/>
          </p:nvSpPr>
          <p:spPr>
            <a:xfrm flipH="1">
              <a:off x="0" y="3440737"/>
              <a:ext cx="1896636" cy="561301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Freeform 5"/>
            <p:cNvSpPr/>
            <p:nvPr/>
          </p:nvSpPr>
          <p:spPr>
            <a:xfrm flipH="1">
              <a:off x="5847106" y="1629730"/>
              <a:ext cx="1884990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5"/>
            <p:cNvSpPr/>
            <p:nvPr/>
          </p:nvSpPr>
          <p:spPr>
            <a:xfrm flipH="1">
              <a:off x="3891757" y="1629730"/>
              <a:ext cx="1907544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Freeform 5"/>
            <p:cNvSpPr/>
            <p:nvPr/>
          </p:nvSpPr>
          <p:spPr>
            <a:xfrm flipH="1">
              <a:off x="1943110" y="1629730"/>
              <a:ext cx="1896637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Freeform 5"/>
            <p:cNvSpPr/>
            <p:nvPr/>
          </p:nvSpPr>
          <p:spPr>
            <a:xfrm flipH="1">
              <a:off x="0" y="1629730"/>
              <a:ext cx="1896636" cy="1716958"/>
            </a:xfrm>
            <a:prstGeom prst="rect">
              <a:avLst/>
            </a:prstGeom>
            <a:solidFill>
              <a:srgbClr val="FEFC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8" name="المملكة العربية السعودية…"/>
          <p:cNvSpPr txBox="1"/>
          <p:nvPr/>
        </p:nvSpPr>
        <p:spPr>
          <a:xfrm>
            <a:off x="8709606" y="659483"/>
            <a:ext cx="2107570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المملكة العربية السعودية</a:t>
            </a:r>
          </a:p>
          <a:p>
            <a:pPr algn="ctr" rtl="0">
              <a:defRPr b="1" sz="1600">
                <a:solidFill>
                  <a:srgbClr val="1F5673"/>
                </a:solidFill>
              </a:defRPr>
            </a:pPr>
            <a:r>
              <a:t>وزارة التعليم</a:t>
            </a:r>
          </a:p>
        </p:txBody>
      </p:sp>
      <p:grpSp>
        <p:nvGrpSpPr>
          <p:cNvPr id="353" name="تجميع"/>
          <p:cNvGrpSpPr/>
          <p:nvPr/>
        </p:nvGrpSpPr>
        <p:grpSpPr>
          <a:xfrm>
            <a:off x="6537527" y="1491219"/>
            <a:ext cx="3316183" cy="454264"/>
            <a:chOff x="0" y="0"/>
            <a:chExt cx="3316182" cy="454263"/>
          </a:xfrm>
        </p:grpSpPr>
        <p:grpSp>
          <p:nvGrpSpPr>
            <p:cNvPr id="351" name="تجميع"/>
            <p:cNvGrpSpPr/>
            <p:nvPr/>
          </p:nvGrpSpPr>
          <p:grpSpPr>
            <a:xfrm>
              <a:off x="-1" y="0"/>
              <a:ext cx="3316184" cy="454264"/>
              <a:chOff x="0" y="0"/>
              <a:chExt cx="3316182" cy="454263"/>
            </a:xfrm>
          </p:grpSpPr>
          <p:sp>
            <p:nvSpPr>
              <p:cNvPr id="349" name="Freeform 14"/>
              <p:cNvSpPr/>
              <p:nvPr/>
            </p:nvSpPr>
            <p:spPr>
              <a:xfrm flipH="1">
                <a:off x="-1" y="0"/>
                <a:ext cx="2268944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0" name="Freeform 15"/>
              <p:cNvSpPr/>
              <p:nvPr/>
            </p:nvSpPr>
            <p:spPr>
              <a:xfrm flipH="1">
                <a:off x="2268942" y="-1"/>
                <a:ext cx="1047241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52" name="الاسبوع"/>
            <p:cNvSpPr txBox="1"/>
            <p:nvPr/>
          </p:nvSpPr>
          <p:spPr>
            <a:xfrm>
              <a:off x="2341033" y="0"/>
              <a:ext cx="866761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الاسبوع</a:t>
              </a:r>
            </a:p>
          </p:txBody>
        </p:sp>
      </p:grpSp>
      <p:grpSp>
        <p:nvGrpSpPr>
          <p:cNvPr id="358" name="تجميع"/>
          <p:cNvGrpSpPr/>
          <p:nvPr/>
        </p:nvGrpSpPr>
        <p:grpSpPr>
          <a:xfrm>
            <a:off x="3244562" y="1501818"/>
            <a:ext cx="3222912" cy="454264"/>
            <a:chOff x="0" y="0"/>
            <a:chExt cx="3222910" cy="454263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0"/>
              <a:ext cx="3222911" cy="454264"/>
              <a:chOff x="0" y="0"/>
              <a:chExt cx="3222910" cy="454263"/>
            </a:xfrm>
          </p:grpSpPr>
          <p:sp>
            <p:nvSpPr>
              <p:cNvPr id="354" name="Freeform 14"/>
              <p:cNvSpPr/>
              <p:nvPr/>
            </p:nvSpPr>
            <p:spPr>
              <a:xfrm flipH="1">
                <a:off x="0" y="0"/>
                <a:ext cx="2205126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5" name="Freeform 15"/>
              <p:cNvSpPr/>
              <p:nvPr/>
            </p:nvSpPr>
            <p:spPr>
              <a:xfrm flipH="1">
                <a:off x="2205125" y="-1"/>
                <a:ext cx="1017786" cy="454265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57" name="المادة"/>
            <p:cNvSpPr txBox="1"/>
            <p:nvPr/>
          </p:nvSpPr>
          <p:spPr>
            <a:xfrm>
              <a:off x="2307952" y="55928"/>
              <a:ext cx="682722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المادة</a:t>
              </a:r>
            </a:p>
          </p:txBody>
        </p:sp>
      </p:grpSp>
      <p:grpSp>
        <p:nvGrpSpPr>
          <p:cNvPr id="363" name="تجميع"/>
          <p:cNvGrpSpPr/>
          <p:nvPr/>
        </p:nvGrpSpPr>
        <p:grpSpPr>
          <a:xfrm>
            <a:off x="251230" y="1491219"/>
            <a:ext cx="2949650" cy="454264"/>
            <a:chOff x="0" y="0"/>
            <a:chExt cx="2949649" cy="454263"/>
          </a:xfrm>
        </p:grpSpPr>
        <p:grpSp>
          <p:nvGrpSpPr>
            <p:cNvPr id="361" name="تجميع"/>
            <p:cNvGrpSpPr/>
            <p:nvPr/>
          </p:nvGrpSpPr>
          <p:grpSpPr>
            <a:xfrm>
              <a:off x="0" y="0"/>
              <a:ext cx="2949650" cy="454264"/>
              <a:chOff x="0" y="0"/>
              <a:chExt cx="2949649" cy="454263"/>
            </a:xfrm>
          </p:grpSpPr>
          <p:sp>
            <p:nvSpPr>
              <p:cNvPr id="359" name="Freeform 14"/>
              <p:cNvSpPr/>
              <p:nvPr/>
            </p:nvSpPr>
            <p:spPr>
              <a:xfrm flipH="1">
                <a:off x="0" y="0"/>
                <a:ext cx="2018160" cy="454264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0" name="Freeform 15"/>
              <p:cNvSpPr/>
              <p:nvPr/>
            </p:nvSpPr>
            <p:spPr>
              <a:xfrm flipH="1">
                <a:off x="2018159" y="0"/>
                <a:ext cx="931491" cy="45426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62" name="الصف"/>
            <p:cNvSpPr txBox="1"/>
            <p:nvPr/>
          </p:nvSpPr>
          <p:spPr>
            <a:xfrm>
              <a:off x="2130754" y="33482"/>
              <a:ext cx="702095" cy="37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الصف</a:t>
              </a:r>
            </a:p>
          </p:txBody>
        </p:sp>
      </p:grpSp>
      <p:sp>
        <p:nvSpPr>
          <p:cNvPr id="364" name="الأحد ١٥/ ٥ / ١٤٤٦"/>
          <p:cNvSpPr txBox="1"/>
          <p:nvPr/>
        </p:nvSpPr>
        <p:spPr>
          <a:xfrm>
            <a:off x="8175870" y="2057485"/>
            <a:ext cx="160294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الأحد ١٥/ ٥ / ١٤٤٦ </a:t>
            </a:r>
          </a:p>
        </p:txBody>
      </p:sp>
      <p:grpSp>
        <p:nvGrpSpPr>
          <p:cNvPr id="369" name="تجميع"/>
          <p:cNvGrpSpPr/>
          <p:nvPr/>
        </p:nvGrpSpPr>
        <p:grpSpPr>
          <a:xfrm>
            <a:off x="5444076" y="6560895"/>
            <a:ext cx="5463590" cy="398033"/>
            <a:chOff x="0" y="0"/>
            <a:chExt cx="5463589" cy="398032"/>
          </a:xfrm>
        </p:grpSpPr>
        <p:grpSp>
          <p:nvGrpSpPr>
            <p:cNvPr id="367" name="تجميع"/>
            <p:cNvGrpSpPr/>
            <p:nvPr/>
          </p:nvGrpSpPr>
          <p:grpSpPr>
            <a:xfrm>
              <a:off x="-1" y="-1"/>
              <a:ext cx="5190552" cy="398034"/>
              <a:chOff x="-3519619" y="0"/>
              <a:chExt cx="5190550" cy="398032"/>
            </a:xfrm>
          </p:grpSpPr>
          <p:sp>
            <p:nvSpPr>
              <p:cNvPr id="365" name="Freeform 14"/>
              <p:cNvSpPr/>
              <p:nvPr/>
            </p:nvSpPr>
            <p:spPr>
              <a:xfrm flipH="1">
                <a:off x="-3519620" y="0"/>
                <a:ext cx="4662877" cy="382333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6" name="Freeform 15"/>
              <p:cNvSpPr/>
              <p:nvPr/>
            </p:nvSpPr>
            <p:spPr>
              <a:xfrm flipH="1">
                <a:off x="-66962" y="-1"/>
                <a:ext cx="1737893" cy="398034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68" name="المعلمـ"/>
            <p:cNvSpPr txBox="1"/>
            <p:nvPr/>
          </p:nvSpPr>
          <p:spPr>
            <a:xfrm>
              <a:off x="3425392" y="0"/>
              <a:ext cx="203819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المعلمـ</a:t>
              </a:r>
            </a:p>
          </p:txBody>
        </p:sp>
      </p:grpSp>
      <p:grpSp>
        <p:nvGrpSpPr>
          <p:cNvPr id="374" name="تجميع"/>
          <p:cNvGrpSpPr/>
          <p:nvPr/>
        </p:nvGrpSpPr>
        <p:grpSpPr>
          <a:xfrm>
            <a:off x="251230" y="6568186"/>
            <a:ext cx="5095470" cy="390742"/>
            <a:chOff x="0" y="0"/>
            <a:chExt cx="5095469" cy="390741"/>
          </a:xfrm>
        </p:grpSpPr>
        <p:grpSp>
          <p:nvGrpSpPr>
            <p:cNvPr id="372" name="تجميع"/>
            <p:cNvGrpSpPr/>
            <p:nvPr/>
          </p:nvGrpSpPr>
          <p:grpSpPr>
            <a:xfrm>
              <a:off x="-1" y="0"/>
              <a:ext cx="5095471" cy="390742"/>
              <a:chOff x="0" y="0"/>
              <a:chExt cx="5095469" cy="390741"/>
            </a:xfrm>
          </p:grpSpPr>
          <p:sp>
            <p:nvSpPr>
              <p:cNvPr id="370" name="Freeform 14"/>
              <p:cNvSpPr/>
              <p:nvPr/>
            </p:nvSpPr>
            <p:spPr>
              <a:xfrm flipH="1">
                <a:off x="0" y="0"/>
                <a:ext cx="4577461" cy="37533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" name="Freeform 15"/>
              <p:cNvSpPr/>
              <p:nvPr/>
            </p:nvSpPr>
            <p:spPr>
              <a:xfrm flipH="1">
                <a:off x="3389412" y="0"/>
                <a:ext cx="1706058" cy="390742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73" name="المدير / ة"/>
            <p:cNvSpPr txBox="1"/>
            <p:nvPr/>
          </p:nvSpPr>
          <p:spPr>
            <a:xfrm>
              <a:off x="3787670" y="0"/>
              <a:ext cx="1077137" cy="3810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المدير / ة</a:t>
              </a:r>
            </a:p>
          </p:txBody>
        </p:sp>
      </p:grpSp>
      <p:sp>
        <p:nvSpPr>
          <p:cNvPr id="375" name="الاثنين ١٦/ ٥ / ١٤٤٦"/>
          <p:cNvSpPr txBox="1"/>
          <p:nvPr/>
        </p:nvSpPr>
        <p:spPr>
          <a:xfrm>
            <a:off x="6177674" y="2057485"/>
            <a:ext cx="168578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الاثنين ١٦/ ٥ / ١٤٤٦ </a:t>
            </a:r>
          </a:p>
        </p:txBody>
      </p:sp>
      <p:sp>
        <p:nvSpPr>
          <p:cNvPr id="376" name="الثلاثاء ١٧/ ٥ / ١٤٤٦"/>
          <p:cNvSpPr txBox="1"/>
          <p:nvPr/>
        </p:nvSpPr>
        <p:spPr>
          <a:xfrm>
            <a:off x="4273178" y="2057485"/>
            <a:ext cx="168330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الثلاثاء ١٧/ ٥ / ١٤٤٦ </a:t>
            </a:r>
          </a:p>
        </p:txBody>
      </p:sp>
      <p:sp>
        <p:nvSpPr>
          <p:cNvPr id="377" name="الاربعاء ١٨/ ٥ / ١٤٤٦"/>
          <p:cNvSpPr txBox="1"/>
          <p:nvPr/>
        </p:nvSpPr>
        <p:spPr>
          <a:xfrm>
            <a:off x="2173210" y="2057485"/>
            <a:ext cx="1719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الاربعاء ١٨/ ٥ / ١٤٤٦ </a:t>
            </a:r>
          </a:p>
        </p:txBody>
      </p:sp>
      <p:sp>
        <p:nvSpPr>
          <p:cNvPr id="378" name="الخميس ١٩/ ٥ / ١٤٤٦"/>
          <p:cNvSpPr txBox="1"/>
          <p:nvPr/>
        </p:nvSpPr>
        <p:spPr>
          <a:xfrm>
            <a:off x="244081" y="2057485"/>
            <a:ext cx="180971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1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الخميس ١٩/ ٥ / ١٤٤٦ </a:t>
            </a:r>
          </a:p>
        </p:txBody>
      </p:sp>
      <p:sp>
        <p:nvSpPr>
          <p:cNvPr id="379" name="الأول"/>
          <p:cNvSpPr txBox="1"/>
          <p:nvPr/>
        </p:nvSpPr>
        <p:spPr>
          <a:xfrm>
            <a:off x="6576996" y="1526580"/>
            <a:ext cx="2400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الأول </a:t>
            </a:r>
          </a:p>
        </p:txBody>
      </p:sp>
      <p:grpSp>
        <p:nvGrpSpPr>
          <p:cNvPr id="384" name="تجميع"/>
          <p:cNvGrpSpPr/>
          <p:nvPr/>
        </p:nvGrpSpPr>
        <p:grpSpPr>
          <a:xfrm>
            <a:off x="224577" y="6108516"/>
            <a:ext cx="10439000" cy="383637"/>
            <a:chOff x="-135095" y="0"/>
            <a:chExt cx="10438998" cy="383635"/>
          </a:xfrm>
        </p:grpSpPr>
        <p:grpSp>
          <p:nvGrpSpPr>
            <p:cNvPr id="382" name="تجميع"/>
            <p:cNvGrpSpPr/>
            <p:nvPr/>
          </p:nvGrpSpPr>
          <p:grpSpPr>
            <a:xfrm>
              <a:off x="-135096" y="-1"/>
              <a:ext cx="10438999" cy="318161"/>
              <a:chOff x="-7078498" y="0"/>
              <a:chExt cx="10438998" cy="318159"/>
            </a:xfrm>
          </p:grpSpPr>
          <p:sp>
            <p:nvSpPr>
              <p:cNvPr id="380" name="Freeform 14"/>
              <p:cNvSpPr/>
              <p:nvPr/>
            </p:nvSpPr>
            <p:spPr>
              <a:xfrm flipH="1">
                <a:off x="-7078499" y="0"/>
                <a:ext cx="9377765" cy="31816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stretch>
                  <a:fillRect/>
                </a:stretch>
              </a:blipFill>
              <a:ln w="6350" cap="flat">
                <a:solidFill>
                  <a:srgbClr val="535353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1" name="Freeform 15"/>
              <p:cNvSpPr/>
              <p:nvPr/>
            </p:nvSpPr>
            <p:spPr>
              <a:xfrm flipH="1">
                <a:off x="2014351" y="-1"/>
                <a:ext cx="1346150" cy="318161"/>
              </a:xfrm>
              <a:prstGeom prst="rect">
                <a:avLst/>
              </a:prstGeom>
              <a:blipFill rotWithShape="1">
                <a:blip r:embed="rId5"/>
                <a:srcRect l="0" t="0" r="0" b="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2200">
                    <a:solidFill>
                      <a:srgbClr val="FFFFFF"/>
                    </a:solidFill>
                    <a:latin typeface="Muna Black"/>
                    <a:ea typeface="Muna Black"/>
                    <a:cs typeface="Muna Black"/>
                    <a:sym typeface="Muna Black"/>
                  </a:defRPr>
                </a:pPr>
              </a:p>
            </p:txBody>
          </p:sp>
        </p:grpSp>
        <p:sp>
          <p:nvSpPr>
            <p:cNvPr id="383" name="الملاحظات"/>
            <p:cNvSpPr txBox="1"/>
            <p:nvPr/>
          </p:nvSpPr>
          <p:spPr>
            <a:xfrm>
              <a:off x="9051687" y="0"/>
              <a:ext cx="1222592" cy="3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Muna Black"/>
                  <a:ea typeface="Muna Black"/>
                  <a:cs typeface="Muna Black"/>
                  <a:sym typeface="Muna Black"/>
                </a:defRPr>
              </a:lvl1pPr>
            </a:lstStyle>
            <a:p>
              <a:pPr rtl="0">
                <a:defRPr/>
              </a:pPr>
              <a:r>
                <a:t>الملاحظات</a:t>
              </a:r>
            </a:p>
          </p:txBody>
        </p:sp>
      </p:grpSp>
      <p:grpSp>
        <p:nvGrpSpPr>
          <p:cNvPr id="387" name="تجميع"/>
          <p:cNvGrpSpPr/>
          <p:nvPr/>
        </p:nvGrpSpPr>
        <p:grpSpPr>
          <a:xfrm>
            <a:off x="3415360" y="755394"/>
            <a:ext cx="4990169" cy="440578"/>
            <a:chOff x="0" y="64127"/>
            <a:chExt cx="4990168" cy="440577"/>
          </a:xfrm>
        </p:grpSpPr>
        <p:sp>
          <p:nvSpPr>
            <p:cNvPr id="385" name="خطة التعلم الأسبوعية  الفصل الدراسي الثاني"/>
            <p:cNvSpPr txBox="1"/>
            <p:nvPr/>
          </p:nvSpPr>
          <p:spPr>
            <a:xfrm>
              <a:off x="-1" y="122134"/>
              <a:ext cx="4642101" cy="38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300">
                  <a:solidFill>
                    <a:srgbClr val="1F5673"/>
                  </a:solidFill>
                </a:defRPr>
              </a:lvl1pPr>
            </a:lstStyle>
            <a:p>
              <a:pPr rtl="0">
                <a:defRPr/>
              </a:pPr>
              <a:r>
                <a:t>خطة التعلم الأسبوعية  الفصل الدراسي الثاني </a:t>
              </a:r>
            </a:p>
          </p:txBody>
        </p:sp>
        <p:pic>
          <p:nvPicPr>
            <p:cNvPr id="386" name="جدول صفوف أزرق وبيج خطوط.png" descr="جدول صفوف أزرق وبيج خطوط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7572" t="66407" r="5122" b="23277"/>
            <a:stretch>
              <a:fillRect/>
            </a:stretch>
          </p:blipFill>
          <p:spPr>
            <a:xfrm>
              <a:off x="4548843" y="64127"/>
              <a:ext cx="441326" cy="44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5788" y="8"/>
                  </a:moveTo>
                  <a:cubicBezTo>
                    <a:pt x="5261" y="8"/>
                    <a:pt x="4982" y="314"/>
                    <a:pt x="4934" y="944"/>
                  </a:cubicBezTo>
                  <a:lnTo>
                    <a:pt x="4895" y="1535"/>
                  </a:lnTo>
                  <a:lnTo>
                    <a:pt x="3788" y="1535"/>
                  </a:lnTo>
                  <a:lnTo>
                    <a:pt x="2661" y="1535"/>
                  </a:lnTo>
                  <a:lnTo>
                    <a:pt x="2622" y="1058"/>
                  </a:lnTo>
                  <a:cubicBezTo>
                    <a:pt x="2562" y="445"/>
                    <a:pt x="2963" y="236"/>
                    <a:pt x="3341" y="696"/>
                  </a:cubicBezTo>
                  <a:cubicBezTo>
                    <a:pt x="3676" y="1102"/>
                    <a:pt x="3788" y="1098"/>
                    <a:pt x="3788" y="657"/>
                  </a:cubicBezTo>
                  <a:cubicBezTo>
                    <a:pt x="3788" y="43"/>
                    <a:pt x="2852" y="-227"/>
                    <a:pt x="2409" y="257"/>
                  </a:cubicBezTo>
                  <a:cubicBezTo>
                    <a:pt x="2280" y="396"/>
                    <a:pt x="2144" y="740"/>
                    <a:pt x="2117" y="1020"/>
                  </a:cubicBezTo>
                  <a:cubicBezTo>
                    <a:pt x="2069" y="1524"/>
                    <a:pt x="2067" y="1530"/>
                    <a:pt x="1301" y="1574"/>
                  </a:cubicBezTo>
                  <a:cubicBezTo>
                    <a:pt x="14" y="1647"/>
                    <a:pt x="78" y="1253"/>
                    <a:pt x="78" y="8980"/>
                  </a:cubicBezTo>
                  <a:cubicBezTo>
                    <a:pt x="78" y="15362"/>
                    <a:pt x="119" y="16021"/>
                    <a:pt x="486" y="16425"/>
                  </a:cubicBezTo>
                  <a:cubicBezTo>
                    <a:pt x="522" y="16464"/>
                    <a:pt x="2842" y="16518"/>
                    <a:pt x="5653" y="16558"/>
                  </a:cubicBezTo>
                  <a:lnTo>
                    <a:pt x="10761" y="16635"/>
                  </a:lnTo>
                  <a:lnTo>
                    <a:pt x="11014" y="17379"/>
                  </a:lnTo>
                  <a:cubicBezTo>
                    <a:pt x="11374" y="18466"/>
                    <a:pt x="11975" y="19378"/>
                    <a:pt x="12684" y="19937"/>
                  </a:cubicBezTo>
                  <a:cubicBezTo>
                    <a:pt x="13465" y="20553"/>
                    <a:pt x="13530" y="20585"/>
                    <a:pt x="14471" y="20929"/>
                  </a:cubicBezTo>
                  <a:cubicBezTo>
                    <a:pt x="15650" y="21361"/>
                    <a:pt x="17465" y="21249"/>
                    <a:pt x="18647" y="20662"/>
                  </a:cubicBezTo>
                  <a:cubicBezTo>
                    <a:pt x="19805" y="20088"/>
                    <a:pt x="20641" y="19282"/>
                    <a:pt x="21173" y="18219"/>
                  </a:cubicBezTo>
                  <a:cubicBezTo>
                    <a:pt x="21558" y="17448"/>
                    <a:pt x="21600" y="17220"/>
                    <a:pt x="21600" y="15909"/>
                  </a:cubicBezTo>
                  <a:cubicBezTo>
                    <a:pt x="21600" y="14555"/>
                    <a:pt x="21550" y="14374"/>
                    <a:pt x="21095" y="13466"/>
                  </a:cubicBezTo>
                  <a:cubicBezTo>
                    <a:pt x="20755" y="12788"/>
                    <a:pt x="20371" y="12279"/>
                    <a:pt x="19813" y="11805"/>
                  </a:cubicBezTo>
                  <a:lnTo>
                    <a:pt x="18997" y="11137"/>
                  </a:lnTo>
                  <a:lnTo>
                    <a:pt x="18997" y="6670"/>
                  </a:lnTo>
                  <a:cubicBezTo>
                    <a:pt x="18997" y="1346"/>
                    <a:pt x="19100" y="1634"/>
                    <a:pt x="17385" y="1574"/>
                  </a:cubicBezTo>
                  <a:lnTo>
                    <a:pt x="16278" y="1535"/>
                  </a:lnTo>
                  <a:lnTo>
                    <a:pt x="16219" y="1058"/>
                  </a:lnTo>
                  <a:cubicBezTo>
                    <a:pt x="16159" y="437"/>
                    <a:pt x="16571" y="245"/>
                    <a:pt x="16958" y="715"/>
                  </a:cubicBezTo>
                  <a:cubicBezTo>
                    <a:pt x="17254" y="1074"/>
                    <a:pt x="17563" y="1012"/>
                    <a:pt x="17424" y="619"/>
                  </a:cubicBezTo>
                  <a:cubicBezTo>
                    <a:pt x="17216" y="31"/>
                    <a:pt x="16407" y="-211"/>
                    <a:pt x="16045" y="218"/>
                  </a:cubicBezTo>
                  <a:cubicBezTo>
                    <a:pt x="15940" y="342"/>
                    <a:pt x="15802" y="686"/>
                    <a:pt x="15753" y="982"/>
                  </a:cubicBezTo>
                  <a:lnTo>
                    <a:pt x="15676" y="1535"/>
                  </a:lnTo>
                  <a:lnTo>
                    <a:pt x="14646" y="1535"/>
                  </a:lnTo>
                  <a:lnTo>
                    <a:pt x="13617" y="1535"/>
                  </a:lnTo>
                  <a:lnTo>
                    <a:pt x="13558" y="1058"/>
                  </a:lnTo>
                  <a:cubicBezTo>
                    <a:pt x="13499" y="449"/>
                    <a:pt x="13917" y="221"/>
                    <a:pt x="14238" y="696"/>
                  </a:cubicBezTo>
                  <a:cubicBezTo>
                    <a:pt x="14502" y="1087"/>
                    <a:pt x="14724" y="1105"/>
                    <a:pt x="14724" y="734"/>
                  </a:cubicBezTo>
                  <a:cubicBezTo>
                    <a:pt x="14724" y="151"/>
                    <a:pt x="13943" y="-194"/>
                    <a:pt x="13403" y="142"/>
                  </a:cubicBezTo>
                  <a:cubicBezTo>
                    <a:pt x="13287" y="214"/>
                    <a:pt x="13159" y="559"/>
                    <a:pt x="13112" y="906"/>
                  </a:cubicBezTo>
                  <a:lnTo>
                    <a:pt x="13014" y="1535"/>
                  </a:lnTo>
                  <a:lnTo>
                    <a:pt x="11907" y="1535"/>
                  </a:lnTo>
                  <a:cubicBezTo>
                    <a:pt x="10862" y="1535"/>
                    <a:pt x="10807" y="1508"/>
                    <a:pt x="10761" y="1192"/>
                  </a:cubicBezTo>
                  <a:cubicBezTo>
                    <a:pt x="10669" y="554"/>
                    <a:pt x="11417" y="134"/>
                    <a:pt x="11577" y="734"/>
                  </a:cubicBezTo>
                  <a:cubicBezTo>
                    <a:pt x="11662" y="1051"/>
                    <a:pt x="12063" y="1129"/>
                    <a:pt x="12063" y="829"/>
                  </a:cubicBezTo>
                  <a:cubicBezTo>
                    <a:pt x="12063" y="480"/>
                    <a:pt x="11599" y="8"/>
                    <a:pt x="11266" y="8"/>
                  </a:cubicBezTo>
                  <a:cubicBezTo>
                    <a:pt x="10744" y="8"/>
                    <a:pt x="10397" y="344"/>
                    <a:pt x="10295" y="963"/>
                  </a:cubicBezTo>
                  <a:lnTo>
                    <a:pt x="10198" y="1535"/>
                  </a:lnTo>
                  <a:lnTo>
                    <a:pt x="9168" y="1535"/>
                  </a:lnTo>
                  <a:lnTo>
                    <a:pt x="8139" y="1535"/>
                  </a:lnTo>
                  <a:lnTo>
                    <a:pt x="8100" y="1058"/>
                  </a:lnTo>
                  <a:cubicBezTo>
                    <a:pt x="8040" y="445"/>
                    <a:pt x="8440" y="236"/>
                    <a:pt x="8819" y="696"/>
                  </a:cubicBezTo>
                  <a:cubicBezTo>
                    <a:pt x="9139" y="1084"/>
                    <a:pt x="9246" y="1097"/>
                    <a:pt x="9246" y="734"/>
                  </a:cubicBezTo>
                  <a:cubicBezTo>
                    <a:pt x="9246" y="78"/>
                    <a:pt x="8341" y="-239"/>
                    <a:pt x="7886" y="257"/>
                  </a:cubicBezTo>
                  <a:cubicBezTo>
                    <a:pt x="7758" y="396"/>
                    <a:pt x="7622" y="740"/>
                    <a:pt x="7595" y="1020"/>
                  </a:cubicBezTo>
                  <a:lnTo>
                    <a:pt x="7556" y="1535"/>
                  </a:lnTo>
                  <a:lnTo>
                    <a:pt x="6449" y="1535"/>
                  </a:lnTo>
                  <a:cubicBezTo>
                    <a:pt x="5404" y="1535"/>
                    <a:pt x="5329" y="1508"/>
                    <a:pt x="5283" y="1192"/>
                  </a:cubicBezTo>
                  <a:cubicBezTo>
                    <a:pt x="5191" y="554"/>
                    <a:pt x="5940" y="134"/>
                    <a:pt x="6099" y="734"/>
                  </a:cubicBezTo>
                  <a:cubicBezTo>
                    <a:pt x="6184" y="1051"/>
                    <a:pt x="6585" y="1129"/>
                    <a:pt x="6585" y="829"/>
                  </a:cubicBezTo>
                  <a:cubicBezTo>
                    <a:pt x="6585" y="480"/>
                    <a:pt x="6122" y="8"/>
                    <a:pt x="5788" y="8"/>
                  </a:cubicBezTo>
                  <a:close/>
                  <a:moveTo>
                    <a:pt x="9868" y="19402"/>
                  </a:moveTo>
                  <a:cubicBezTo>
                    <a:pt x="9558" y="19369"/>
                    <a:pt x="9537" y="19420"/>
                    <a:pt x="9537" y="20185"/>
                  </a:cubicBezTo>
                  <a:lnTo>
                    <a:pt x="9537" y="21006"/>
                  </a:lnTo>
                  <a:lnTo>
                    <a:pt x="10547" y="21006"/>
                  </a:lnTo>
                  <a:lnTo>
                    <a:pt x="11538" y="20987"/>
                  </a:lnTo>
                  <a:lnTo>
                    <a:pt x="11577" y="20223"/>
                  </a:lnTo>
                  <a:lnTo>
                    <a:pt x="11635" y="19460"/>
                  </a:lnTo>
                  <a:lnTo>
                    <a:pt x="10917" y="19460"/>
                  </a:lnTo>
                  <a:cubicBezTo>
                    <a:pt x="10526" y="19453"/>
                    <a:pt x="10051" y="19422"/>
                    <a:pt x="9868" y="19402"/>
                  </a:cubicBezTo>
                  <a:close/>
                  <a:moveTo>
                    <a:pt x="5225" y="19460"/>
                  </a:moveTo>
                  <a:cubicBezTo>
                    <a:pt x="1794" y="19469"/>
                    <a:pt x="1714" y="19475"/>
                    <a:pt x="874" y="19841"/>
                  </a:cubicBezTo>
                  <a:lnTo>
                    <a:pt x="0" y="20223"/>
                  </a:lnTo>
                  <a:lnTo>
                    <a:pt x="894" y="20643"/>
                  </a:lnTo>
                  <a:lnTo>
                    <a:pt x="1787" y="21044"/>
                  </a:lnTo>
                  <a:lnTo>
                    <a:pt x="5439" y="21044"/>
                  </a:lnTo>
                  <a:lnTo>
                    <a:pt x="9110" y="21044"/>
                  </a:lnTo>
                  <a:lnTo>
                    <a:pt x="9110" y="20261"/>
                  </a:lnTo>
                  <a:cubicBezTo>
                    <a:pt x="9110" y="19729"/>
                    <a:pt x="9040" y="19463"/>
                    <a:pt x="8916" y="19460"/>
                  </a:cubicBezTo>
                  <a:cubicBezTo>
                    <a:pt x="8814" y="19457"/>
                    <a:pt x="7152" y="19454"/>
                    <a:pt x="5225" y="1946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88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87087" t="54766" r="6833" b="36939"/>
          <a:stretch>
            <a:fillRect/>
          </a:stretch>
        </p:blipFill>
        <p:spPr>
          <a:xfrm>
            <a:off x="9956103" y="3795134"/>
            <a:ext cx="582613" cy="561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fill="norm" stroke="1" extrusionOk="0">
                <a:moveTo>
                  <a:pt x="19437" y="0"/>
                </a:moveTo>
                <a:cubicBezTo>
                  <a:pt x="19222" y="1"/>
                  <a:pt x="18875" y="316"/>
                  <a:pt x="18319" y="930"/>
                </a:cubicBezTo>
                <a:cubicBezTo>
                  <a:pt x="17378" y="1968"/>
                  <a:pt x="17289" y="2162"/>
                  <a:pt x="17289" y="3066"/>
                </a:cubicBezTo>
                <a:cubicBezTo>
                  <a:pt x="17289" y="3885"/>
                  <a:pt x="17198" y="4129"/>
                  <a:pt x="16789" y="4408"/>
                </a:cubicBezTo>
                <a:cubicBezTo>
                  <a:pt x="16314" y="4730"/>
                  <a:pt x="16230" y="4710"/>
                  <a:pt x="15111" y="4011"/>
                </a:cubicBezTo>
                <a:cubicBezTo>
                  <a:pt x="11722" y="1896"/>
                  <a:pt x="7695" y="2258"/>
                  <a:pt x="4914" y="4926"/>
                </a:cubicBezTo>
                <a:cubicBezTo>
                  <a:pt x="3214" y="6558"/>
                  <a:pt x="2429" y="8281"/>
                  <a:pt x="2310" y="10631"/>
                </a:cubicBezTo>
                <a:cubicBezTo>
                  <a:pt x="2200" y="12804"/>
                  <a:pt x="2365" y="13867"/>
                  <a:pt x="2840" y="14002"/>
                </a:cubicBezTo>
                <a:cubicBezTo>
                  <a:pt x="3034" y="14057"/>
                  <a:pt x="3843" y="14081"/>
                  <a:pt x="4635" y="14063"/>
                </a:cubicBezTo>
                <a:cubicBezTo>
                  <a:pt x="6040" y="14031"/>
                  <a:pt x="6067" y="14019"/>
                  <a:pt x="6018" y="13499"/>
                </a:cubicBezTo>
                <a:cubicBezTo>
                  <a:pt x="6006" y="13373"/>
                  <a:pt x="5971" y="12978"/>
                  <a:pt x="5944" y="12705"/>
                </a:cubicBezTo>
                <a:cubicBezTo>
                  <a:pt x="5918" y="12581"/>
                  <a:pt x="5889" y="12460"/>
                  <a:pt x="5871" y="12309"/>
                </a:cubicBezTo>
                <a:cubicBezTo>
                  <a:pt x="5870" y="12298"/>
                  <a:pt x="5872" y="12289"/>
                  <a:pt x="5871" y="12278"/>
                </a:cubicBezTo>
                <a:cubicBezTo>
                  <a:pt x="5864" y="12237"/>
                  <a:pt x="5862" y="12197"/>
                  <a:pt x="5856" y="12156"/>
                </a:cubicBezTo>
                <a:cubicBezTo>
                  <a:pt x="5838" y="11960"/>
                  <a:pt x="5815" y="11788"/>
                  <a:pt x="5812" y="11577"/>
                </a:cubicBezTo>
                <a:cubicBezTo>
                  <a:pt x="5809" y="11506"/>
                  <a:pt x="5827" y="11433"/>
                  <a:pt x="5827" y="11363"/>
                </a:cubicBezTo>
                <a:cubicBezTo>
                  <a:pt x="5769" y="10644"/>
                  <a:pt x="5804" y="10238"/>
                  <a:pt x="6033" y="9670"/>
                </a:cubicBezTo>
                <a:cubicBezTo>
                  <a:pt x="6039" y="9632"/>
                  <a:pt x="6037" y="9593"/>
                  <a:pt x="6047" y="9563"/>
                </a:cubicBezTo>
                <a:cubicBezTo>
                  <a:pt x="6104" y="9410"/>
                  <a:pt x="6193" y="9269"/>
                  <a:pt x="6268" y="9121"/>
                </a:cubicBezTo>
                <a:cubicBezTo>
                  <a:pt x="6277" y="9102"/>
                  <a:pt x="6288" y="9079"/>
                  <a:pt x="6298" y="9060"/>
                </a:cubicBezTo>
                <a:cubicBezTo>
                  <a:pt x="6309" y="9039"/>
                  <a:pt x="6315" y="9020"/>
                  <a:pt x="6327" y="8999"/>
                </a:cubicBezTo>
                <a:cubicBezTo>
                  <a:pt x="6376" y="8908"/>
                  <a:pt x="6433" y="8813"/>
                  <a:pt x="6489" y="8724"/>
                </a:cubicBezTo>
                <a:cubicBezTo>
                  <a:pt x="6510" y="8688"/>
                  <a:pt x="6540" y="8669"/>
                  <a:pt x="6562" y="8633"/>
                </a:cubicBezTo>
                <a:cubicBezTo>
                  <a:pt x="7149" y="7639"/>
                  <a:pt x="7893" y="6991"/>
                  <a:pt x="9034" y="6574"/>
                </a:cubicBezTo>
                <a:cubicBezTo>
                  <a:pt x="9043" y="6570"/>
                  <a:pt x="9055" y="6577"/>
                  <a:pt x="9064" y="6574"/>
                </a:cubicBezTo>
                <a:cubicBezTo>
                  <a:pt x="9068" y="6572"/>
                  <a:pt x="9074" y="6560"/>
                  <a:pt x="9078" y="6558"/>
                </a:cubicBezTo>
                <a:cubicBezTo>
                  <a:pt x="9087" y="6555"/>
                  <a:pt x="9099" y="6562"/>
                  <a:pt x="9108" y="6558"/>
                </a:cubicBezTo>
                <a:cubicBezTo>
                  <a:pt x="9112" y="6557"/>
                  <a:pt x="9119" y="6545"/>
                  <a:pt x="9123" y="6543"/>
                </a:cubicBezTo>
                <a:cubicBezTo>
                  <a:pt x="9363" y="6450"/>
                  <a:pt x="9600" y="6380"/>
                  <a:pt x="9844" y="6330"/>
                </a:cubicBezTo>
                <a:cubicBezTo>
                  <a:pt x="10072" y="6283"/>
                  <a:pt x="10295" y="6258"/>
                  <a:pt x="10520" y="6253"/>
                </a:cubicBezTo>
                <a:cubicBezTo>
                  <a:pt x="10541" y="6253"/>
                  <a:pt x="10559" y="6254"/>
                  <a:pt x="10579" y="6253"/>
                </a:cubicBezTo>
                <a:cubicBezTo>
                  <a:pt x="10592" y="6253"/>
                  <a:pt x="10611" y="6253"/>
                  <a:pt x="10623" y="6253"/>
                </a:cubicBezTo>
                <a:cubicBezTo>
                  <a:pt x="10836" y="6256"/>
                  <a:pt x="11057" y="6276"/>
                  <a:pt x="11286" y="6314"/>
                </a:cubicBezTo>
                <a:cubicBezTo>
                  <a:pt x="11287" y="6315"/>
                  <a:pt x="11298" y="6314"/>
                  <a:pt x="11300" y="6314"/>
                </a:cubicBezTo>
                <a:cubicBezTo>
                  <a:pt x="11341" y="6322"/>
                  <a:pt x="11377" y="6337"/>
                  <a:pt x="11418" y="6345"/>
                </a:cubicBezTo>
                <a:cubicBezTo>
                  <a:pt x="11620" y="6385"/>
                  <a:pt x="11827" y="6437"/>
                  <a:pt x="12021" y="6497"/>
                </a:cubicBezTo>
                <a:cubicBezTo>
                  <a:pt x="12039" y="6503"/>
                  <a:pt x="12048" y="6507"/>
                  <a:pt x="12065" y="6513"/>
                </a:cubicBezTo>
                <a:cubicBezTo>
                  <a:pt x="12228" y="6565"/>
                  <a:pt x="12388" y="6625"/>
                  <a:pt x="12536" y="6696"/>
                </a:cubicBezTo>
                <a:cubicBezTo>
                  <a:pt x="12641" y="6742"/>
                  <a:pt x="12707" y="6798"/>
                  <a:pt x="12801" y="6848"/>
                </a:cubicBezTo>
                <a:cubicBezTo>
                  <a:pt x="12922" y="6907"/>
                  <a:pt x="13003" y="6958"/>
                  <a:pt x="13095" y="7016"/>
                </a:cubicBezTo>
                <a:cubicBezTo>
                  <a:pt x="13121" y="7035"/>
                  <a:pt x="13160" y="7057"/>
                  <a:pt x="13184" y="7077"/>
                </a:cubicBezTo>
                <a:lnTo>
                  <a:pt x="13287" y="7153"/>
                </a:lnTo>
                <a:cubicBezTo>
                  <a:pt x="13289" y="7156"/>
                  <a:pt x="13298" y="7166"/>
                  <a:pt x="13301" y="7169"/>
                </a:cubicBezTo>
                <a:cubicBezTo>
                  <a:pt x="13331" y="7191"/>
                  <a:pt x="13373" y="7208"/>
                  <a:pt x="13390" y="7230"/>
                </a:cubicBezTo>
                <a:cubicBezTo>
                  <a:pt x="13393" y="7234"/>
                  <a:pt x="13401" y="7240"/>
                  <a:pt x="13404" y="7245"/>
                </a:cubicBezTo>
                <a:lnTo>
                  <a:pt x="13654" y="7458"/>
                </a:lnTo>
                <a:lnTo>
                  <a:pt x="12963" y="8358"/>
                </a:lnTo>
                <a:cubicBezTo>
                  <a:pt x="12602" y="8824"/>
                  <a:pt x="12342" y="9071"/>
                  <a:pt x="12139" y="9121"/>
                </a:cubicBezTo>
                <a:cubicBezTo>
                  <a:pt x="12071" y="9137"/>
                  <a:pt x="12004" y="9132"/>
                  <a:pt x="11948" y="9106"/>
                </a:cubicBezTo>
                <a:cubicBezTo>
                  <a:pt x="11727" y="9004"/>
                  <a:pt x="11481" y="8951"/>
                  <a:pt x="11241" y="8907"/>
                </a:cubicBezTo>
                <a:cubicBezTo>
                  <a:pt x="11069" y="8881"/>
                  <a:pt x="10893" y="8868"/>
                  <a:pt x="10712" y="8862"/>
                </a:cubicBezTo>
                <a:cubicBezTo>
                  <a:pt x="10073" y="8855"/>
                  <a:pt x="9443" y="9004"/>
                  <a:pt x="8990" y="9335"/>
                </a:cubicBezTo>
                <a:cubicBezTo>
                  <a:pt x="8810" y="9505"/>
                  <a:pt x="8671" y="9736"/>
                  <a:pt x="8549" y="9975"/>
                </a:cubicBezTo>
                <a:cubicBezTo>
                  <a:pt x="8542" y="9988"/>
                  <a:pt x="8526" y="9993"/>
                  <a:pt x="8519" y="10006"/>
                </a:cubicBezTo>
                <a:cubicBezTo>
                  <a:pt x="8399" y="10250"/>
                  <a:pt x="8309" y="10517"/>
                  <a:pt x="8254" y="10799"/>
                </a:cubicBezTo>
                <a:cubicBezTo>
                  <a:pt x="8216" y="11126"/>
                  <a:pt x="8234" y="11479"/>
                  <a:pt x="8269" y="11806"/>
                </a:cubicBezTo>
                <a:cubicBezTo>
                  <a:pt x="8279" y="11883"/>
                  <a:pt x="8270" y="11961"/>
                  <a:pt x="8284" y="12034"/>
                </a:cubicBezTo>
                <a:cubicBezTo>
                  <a:pt x="8295" y="12100"/>
                  <a:pt x="8313" y="12155"/>
                  <a:pt x="8328" y="12217"/>
                </a:cubicBezTo>
                <a:cubicBezTo>
                  <a:pt x="8382" y="12437"/>
                  <a:pt x="8446" y="12642"/>
                  <a:pt x="8534" y="12782"/>
                </a:cubicBezTo>
                <a:cubicBezTo>
                  <a:pt x="8634" y="12939"/>
                  <a:pt x="8756" y="13086"/>
                  <a:pt x="8887" y="13209"/>
                </a:cubicBezTo>
                <a:cubicBezTo>
                  <a:pt x="9805" y="14053"/>
                  <a:pt x="11426" y="14035"/>
                  <a:pt x="12374" y="13072"/>
                </a:cubicBezTo>
                <a:cubicBezTo>
                  <a:pt x="12381" y="13065"/>
                  <a:pt x="12383" y="13063"/>
                  <a:pt x="12389" y="13056"/>
                </a:cubicBezTo>
                <a:cubicBezTo>
                  <a:pt x="12501" y="12941"/>
                  <a:pt x="12595" y="12841"/>
                  <a:pt x="12669" y="12736"/>
                </a:cubicBezTo>
                <a:cubicBezTo>
                  <a:pt x="12671" y="12732"/>
                  <a:pt x="12681" y="12724"/>
                  <a:pt x="12683" y="12721"/>
                </a:cubicBezTo>
                <a:cubicBezTo>
                  <a:pt x="12757" y="12616"/>
                  <a:pt x="12804" y="12501"/>
                  <a:pt x="12845" y="12385"/>
                </a:cubicBezTo>
                <a:cubicBezTo>
                  <a:pt x="12868" y="12321"/>
                  <a:pt x="12859" y="12213"/>
                  <a:pt x="12875" y="12141"/>
                </a:cubicBezTo>
                <a:cubicBezTo>
                  <a:pt x="12879" y="12121"/>
                  <a:pt x="12886" y="12086"/>
                  <a:pt x="12889" y="12065"/>
                </a:cubicBezTo>
                <a:cubicBezTo>
                  <a:pt x="12894" y="12036"/>
                  <a:pt x="12899" y="11987"/>
                  <a:pt x="12904" y="11958"/>
                </a:cubicBezTo>
                <a:cubicBezTo>
                  <a:pt x="12931" y="11798"/>
                  <a:pt x="12961" y="11642"/>
                  <a:pt x="12963" y="11394"/>
                </a:cubicBezTo>
                <a:cubicBezTo>
                  <a:pt x="12963" y="11392"/>
                  <a:pt x="12963" y="11380"/>
                  <a:pt x="12963" y="11378"/>
                </a:cubicBezTo>
                <a:cubicBezTo>
                  <a:pt x="12959" y="11132"/>
                  <a:pt x="12936" y="10883"/>
                  <a:pt x="12904" y="10662"/>
                </a:cubicBezTo>
                <a:cubicBezTo>
                  <a:pt x="12903" y="10656"/>
                  <a:pt x="12905" y="10652"/>
                  <a:pt x="12904" y="10646"/>
                </a:cubicBezTo>
                <a:cubicBezTo>
                  <a:pt x="12869" y="10405"/>
                  <a:pt x="12824" y="10214"/>
                  <a:pt x="12772" y="10112"/>
                </a:cubicBezTo>
                <a:cubicBezTo>
                  <a:pt x="12685" y="9945"/>
                  <a:pt x="12705" y="9773"/>
                  <a:pt x="12831" y="9563"/>
                </a:cubicBezTo>
                <a:cubicBezTo>
                  <a:pt x="12833" y="9559"/>
                  <a:pt x="12843" y="9552"/>
                  <a:pt x="12845" y="9548"/>
                </a:cubicBezTo>
                <a:cubicBezTo>
                  <a:pt x="12854" y="9534"/>
                  <a:pt x="12880" y="9517"/>
                  <a:pt x="12889" y="9502"/>
                </a:cubicBezTo>
                <a:cubicBezTo>
                  <a:pt x="12994" y="9344"/>
                  <a:pt x="13107" y="9179"/>
                  <a:pt x="13360" y="8923"/>
                </a:cubicBezTo>
                <a:cubicBezTo>
                  <a:pt x="13436" y="8846"/>
                  <a:pt x="13485" y="8818"/>
                  <a:pt x="13551" y="8755"/>
                </a:cubicBezTo>
                <a:cubicBezTo>
                  <a:pt x="13696" y="8619"/>
                  <a:pt x="13838" y="8490"/>
                  <a:pt x="13949" y="8419"/>
                </a:cubicBezTo>
                <a:cubicBezTo>
                  <a:pt x="13950" y="8418"/>
                  <a:pt x="13962" y="8405"/>
                  <a:pt x="13963" y="8404"/>
                </a:cubicBezTo>
                <a:cubicBezTo>
                  <a:pt x="14156" y="8279"/>
                  <a:pt x="14320" y="8227"/>
                  <a:pt x="14405" y="8282"/>
                </a:cubicBezTo>
                <a:cubicBezTo>
                  <a:pt x="14479" y="8330"/>
                  <a:pt x="14563" y="8444"/>
                  <a:pt x="14640" y="8557"/>
                </a:cubicBezTo>
                <a:cubicBezTo>
                  <a:pt x="14642" y="8559"/>
                  <a:pt x="14639" y="8569"/>
                  <a:pt x="14640" y="8572"/>
                </a:cubicBezTo>
                <a:cubicBezTo>
                  <a:pt x="14654" y="8590"/>
                  <a:pt x="14671" y="8597"/>
                  <a:pt x="14684" y="8618"/>
                </a:cubicBezTo>
                <a:cubicBezTo>
                  <a:pt x="14760" y="8736"/>
                  <a:pt x="14819" y="8870"/>
                  <a:pt x="14890" y="9029"/>
                </a:cubicBezTo>
                <a:cubicBezTo>
                  <a:pt x="14897" y="9045"/>
                  <a:pt x="14913" y="9059"/>
                  <a:pt x="14920" y="9075"/>
                </a:cubicBezTo>
                <a:cubicBezTo>
                  <a:pt x="14961" y="9162"/>
                  <a:pt x="14993" y="9217"/>
                  <a:pt x="15038" y="9319"/>
                </a:cubicBezTo>
                <a:cubicBezTo>
                  <a:pt x="15055" y="9358"/>
                  <a:pt x="15069" y="9399"/>
                  <a:pt x="15082" y="9441"/>
                </a:cubicBezTo>
                <a:cubicBezTo>
                  <a:pt x="15084" y="9449"/>
                  <a:pt x="15079" y="9449"/>
                  <a:pt x="15082" y="9457"/>
                </a:cubicBezTo>
                <a:cubicBezTo>
                  <a:pt x="15083" y="9459"/>
                  <a:pt x="15081" y="9469"/>
                  <a:pt x="15082" y="9472"/>
                </a:cubicBezTo>
                <a:cubicBezTo>
                  <a:pt x="15083" y="9476"/>
                  <a:pt x="15095" y="9468"/>
                  <a:pt x="15096" y="9472"/>
                </a:cubicBezTo>
                <a:cubicBezTo>
                  <a:pt x="15097" y="9476"/>
                  <a:pt x="15095" y="9484"/>
                  <a:pt x="15096" y="9487"/>
                </a:cubicBezTo>
                <a:cubicBezTo>
                  <a:pt x="15199" y="9756"/>
                  <a:pt x="15266" y="10038"/>
                  <a:pt x="15317" y="10341"/>
                </a:cubicBezTo>
                <a:cubicBezTo>
                  <a:pt x="15318" y="10345"/>
                  <a:pt x="15331" y="10352"/>
                  <a:pt x="15332" y="10356"/>
                </a:cubicBezTo>
                <a:cubicBezTo>
                  <a:pt x="15392" y="10657"/>
                  <a:pt x="15434" y="10954"/>
                  <a:pt x="15435" y="11211"/>
                </a:cubicBezTo>
                <a:cubicBezTo>
                  <a:pt x="15435" y="11330"/>
                  <a:pt x="15403" y="11475"/>
                  <a:pt x="15391" y="11607"/>
                </a:cubicBezTo>
                <a:cubicBezTo>
                  <a:pt x="15362" y="12103"/>
                  <a:pt x="15281" y="12601"/>
                  <a:pt x="15126" y="13056"/>
                </a:cubicBezTo>
                <a:cubicBezTo>
                  <a:pt x="14999" y="13429"/>
                  <a:pt x="14965" y="13602"/>
                  <a:pt x="14964" y="13743"/>
                </a:cubicBezTo>
                <a:cubicBezTo>
                  <a:pt x="14968" y="13809"/>
                  <a:pt x="14970" y="13881"/>
                  <a:pt x="14993" y="13926"/>
                </a:cubicBezTo>
                <a:cubicBezTo>
                  <a:pt x="14996" y="13929"/>
                  <a:pt x="14990" y="13937"/>
                  <a:pt x="14993" y="13941"/>
                </a:cubicBezTo>
                <a:cubicBezTo>
                  <a:pt x="15023" y="13975"/>
                  <a:pt x="15082" y="14010"/>
                  <a:pt x="15126" y="14048"/>
                </a:cubicBezTo>
                <a:cubicBezTo>
                  <a:pt x="15140" y="14055"/>
                  <a:pt x="15155" y="14071"/>
                  <a:pt x="15170" y="14078"/>
                </a:cubicBezTo>
                <a:cubicBezTo>
                  <a:pt x="15657" y="14231"/>
                  <a:pt x="18452" y="14062"/>
                  <a:pt x="18643" y="13865"/>
                </a:cubicBezTo>
                <a:cubicBezTo>
                  <a:pt x="18729" y="13775"/>
                  <a:pt x="18844" y="12831"/>
                  <a:pt x="18893" y="11775"/>
                </a:cubicBezTo>
                <a:cubicBezTo>
                  <a:pt x="18993" y="9601"/>
                  <a:pt x="18559" y="7982"/>
                  <a:pt x="17436" y="6284"/>
                </a:cubicBezTo>
                <a:lnTo>
                  <a:pt x="16833" y="5369"/>
                </a:lnTo>
                <a:lnTo>
                  <a:pt x="17304" y="4850"/>
                </a:lnTo>
                <a:cubicBezTo>
                  <a:pt x="17666" y="4451"/>
                  <a:pt x="17979" y="4332"/>
                  <a:pt x="18701" y="4332"/>
                </a:cubicBezTo>
                <a:cubicBezTo>
                  <a:pt x="19539" y="4332"/>
                  <a:pt x="19732" y="4225"/>
                  <a:pt x="20614" y="3325"/>
                </a:cubicBezTo>
                <a:cubicBezTo>
                  <a:pt x="21156" y="2772"/>
                  <a:pt x="21600" y="2203"/>
                  <a:pt x="21600" y="2059"/>
                </a:cubicBezTo>
                <a:cubicBezTo>
                  <a:pt x="21600" y="1903"/>
                  <a:pt x="21252" y="1762"/>
                  <a:pt x="20732" y="1723"/>
                </a:cubicBezTo>
                <a:cubicBezTo>
                  <a:pt x="19897" y="1661"/>
                  <a:pt x="19853" y="1628"/>
                  <a:pt x="19790" y="915"/>
                </a:cubicBezTo>
                <a:cubicBezTo>
                  <a:pt x="19736" y="306"/>
                  <a:pt x="19652" y="-2"/>
                  <a:pt x="19437" y="0"/>
                </a:cubicBezTo>
                <a:close/>
                <a:moveTo>
                  <a:pt x="10594" y="274"/>
                </a:moveTo>
                <a:cubicBezTo>
                  <a:pt x="10424" y="274"/>
                  <a:pt x="10285" y="419"/>
                  <a:pt x="10285" y="595"/>
                </a:cubicBezTo>
                <a:cubicBezTo>
                  <a:pt x="10285" y="770"/>
                  <a:pt x="10424" y="915"/>
                  <a:pt x="10594" y="915"/>
                </a:cubicBezTo>
                <a:cubicBezTo>
                  <a:pt x="10764" y="915"/>
                  <a:pt x="10903" y="770"/>
                  <a:pt x="10903" y="595"/>
                </a:cubicBezTo>
                <a:cubicBezTo>
                  <a:pt x="10903" y="419"/>
                  <a:pt x="10764" y="274"/>
                  <a:pt x="10594" y="274"/>
                </a:cubicBezTo>
                <a:close/>
                <a:moveTo>
                  <a:pt x="8740" y="488"/>
                </a:moveTo>
                <a:cubicBezTo>
                  <a:pt x="8422" y="488"/>
                  <a:pt x="8332" y="736"/>
                  <a:pt x="8563" y="976"/>
                </a:cubicBezTo>
                <a:cubicBezTo>
                  <a:pt x="8728" y="1146"/>
                  <a:pt x="9064" y="955"/>
                  <a:pt x="9064" y="686"/>
                </a:cubicBezTo>
                <a:cubicBezTo>
                  <a:pt x="9064" y="576"/>
                  <a:pt x="8910" y="488"/>
                  <a:pt x="8740" y="488"/>
                </a:cubicBezTo>
                <a:close/>
                <a:moveTo>
                  <a:pt x="12448" y="488"/>
                </a:moveTo>
                <a:cubicBezTo>
                  <a:pt x="12130" y="488"/>
                  <a:pt x="12040" y="736"/>
                  <a:pt x="12271" y="976"/>
                </a:cubicBezTo>
                <a:cubicBezTo>
                  <a:pt x="12436" y="1146"/>
                  <a:pt x="12757" y="955"/>
                  <a:pt x="12757" y="686"/>
                </a:cubicBezTo>
                <a:cubicBezTo>
                  <a:pt x="12757" y="576"/>
                  <a:pt x="12618" y="488"/>
                  <a:pt x="12448" y="488"/>
                </a:cubicBezTo>
                <a:close/>
                <a:moveTo>
                  <a:pt x="14214" y="915"/>
                </a:moveTo>
                <a:cubicBezTo>
                  <a:pt x="13954" y="915"/>
                  <a:pt x="13770" y="1248"/>
                  <a:pt x="13934" y="1418"/>
                </a:cubicBezTo>
                <a:cubicBezTo>
                  <a:pt x="14166" y="1658"/>
                  <a:pt x="14405" y="1565"/>
                  <a:pt x="14405" y="1235"/>
                </a:cubicBezTo>
                <a:cubicBezTo>
                  <a:pt x="14405" y="1059"/>
                  <a:pt x="14320" y="915"/>
                  <a:pt x="14214" y="915"/>
                </a:cubicBezTo>
                <a:close/>
                <a:moveTo>
                  <a:pt x="7004" y="945"/>
                </a:moveTo>
                <a:cubicBezTo>
                  <a:pt x="6891" y="906"/>
                  <a:pt x="6798" y="1040"/>
                  <a:pt x="6798" y="1235"/>
                </a:cubicBezTo>
                <a:cubicBezTo>
                  <a:pt x="6798" y="1431"/>
                  <a:pt x="6875" y="1532"/>
                  <a:pt x="6974" y="1464"/>
                </a:cubicBezTo>
                <a:cubicBezTo>
                  <a:pt x="7229" y="1288"/>
                  <a:pt x="7246" y="1029"/>
                  <a:pt x="7004" y="945"/>
                </a:cubicBezTo>
                <a:close/>
                <a:moveTo>
                  <a:pt x="5459" y="1708"/>
                </a:moveTo>
                <a:cubicBezTo>
                  <a:pt x="5347" y="1679"/>
                  <a:pt x="5220" y="1840"/>
                  <a:pt x="5179" y="2059"/>
                </a:cubicBezTo>
                <a:cubicBezTo>
                  <a:pt x="5131" y="2318"/>
                  <a:pt x="5205" y="2426"/>
                  <a:pt x="5385" y="2364"/>
                </a:cubicBezTo>
                <a:cubicBezTo>
                  <a:pt x="5706" y="2253"/>
                  <a:pt x="5758" y="1787"/>
                  <a:pt x="5459" y="1708"/>
                </a:cubicBezTo>
                <a:close/>
                <a:moveTo>
                  <a:pt x="15744" y="1769"/>
                </a:moveTo>
                <a:cubicBezTo>
                  <a:pt x="15423" y="1769"/>
                  <a:pt x="15331" y="2027"/>
                  <a:pt x="15567" y="2272"/>
                </a:cubicBezTo>
                <a:cubicBezTo>
                  <a:pt x="15804" y="2518"/>
                  <a:pt x="16053" y="2422"/>
                  <a:pt x="16053" y="2089"/>
                </a:cubicBezTo>
                <a:cubicBezTo>
                  <a:pt x="16053" y="1913"/>
                  <a:pt x="15914" y="1769"/>
                  <a:pt x="15744" y="1769"/>
                </a:cubicBezTo>
                <a:close/>
                <a:moveTo>
                  <a:pt x="4032" y="2745"/>
                </a:moveTo>
                <a:cubicBezTo>
                  <a:pt x="3959" y="2748"/>
                  <a:pt x="3876" y="2783"/>
                  <a:pt x="3796" y="2852"/>
                </a:cubicBezTo>
                <a:cubicBezTo>
                  <a:pt x="3638" y="2988"/>
                  <a:pt x="3558" y="3175"/>
                  <a:pt x="3620" y="3279"/>
                </a:cubicBezTo>
                <a:cubicBezTo>
                  <a:pt x="3770" y="3531"/>
                  <a:pt x="4065" y="3528"/>
                  <a:pt x="4223" y="3264"/>
                </a:cubicBezTo>
                <a:cubicBezTo>
                  <a:pt x="4389" y="2985"/>
                  <a:pt x="4249" y="2735"/>
                  <a:pt x="4032" y="2745"/>
                </a:cubicBezTo>
                <a:close/>
                <a:moveTo>
                  <a:pt x="2663" y="4164"/>
                </a:moveTo>
                <a:cubicBezTo>
                  <a:pt x="2446" y="4173"/>
                  <a:pt x="2270" y="4369"/>
                  <a:pt x="2384" y="4560"/>
                </a:cubicBezTo>
                <a:cubicBezTo>
                  <a:pt x="2449" y="4670"/>
                  <a:pt x="2578" y="4759"/>
                  <a:pt x="2678" y="4759"/>
                </a:cubicBezTo>
                <a:cubicBezTo>
                  <a:pt x="2966" y="4759"/>
                  <a:pt x="3114" y="4372"/>
                  <a:pt x="2884" y="4225"/>
                </a:cubicBezTo>
                <a:cubicBezTo>
                  <a:pt x="2815" y="4181"/>
                  <a:pt x="2736" y="4161"/>
                  <a:pt x="2663" y="4164"/>
                </a:cubicBezTo>
                <a:close/>
                <a:moveTo>
                  <a:pt x="19540" y="5659"/>
                </a:moveTo>
                <a:cubicBezTo>
                  <a:pt x="19323" y="5668"/>
                  <a:pt x="19132" y="5864"/>
                  <a:pt x="19246" y="6055"/>
                </a:cubicBezTo>
                <a:cubicBezTo>
                  <a:pt x="19311" y="6164"/>
                  <a:pt x="19455" y="6253"/>
                  <a:pt x="19555" y="6253"/>
                </a:cubicBezTo>
                <a:cubicBezTo>
                  <a:pt x="19843" y="6253"/>
                  <a:pt x="19991" y="5867"/>
                  <a:pt x="19761" y="5720"/>
                </a:cubicBezTo>
                <a:cubicBezTo>
                  <a:pt x="19692" y="5676"/>
                  <a:pt x="19612" y="5656"/>
                  <a:pt x="19540" y="5659"/>
                </a:cubicBezTo>
                <a:close/>
                <a:moveTo>
                  <a:pt x="1604" y="5720"/>
                </a:moveTo>
                <a:cubicBezTo>
                  <a:pt x="1471" y="5736"/>
                  <a:pt x="1334" y="5843"/>
                  <a:pt x="1280" y="6009"/>
                </a:cubicBezTo>
                <a:cubicBezTo>
                  <a:pt x="1220" y="6196"/>
                  <a:pt x="1324" y="6258"/>
                  <a:pt x="1574" y="6208"/>
                </a:cubicBezTo>
                <a:cubicBezTo>
                  <a:pt x="1785" y="6166"/>
                  <a:pt x="1941" y="6034"/>
                  <a:pt x="1913" y="5918"/>
                </a:cubicBezTo>
                <a:cubicBezTo>
                  <a:pt x="1875" y="5763"/>
                  <a:pt x="1737" y="5703"/>
                  <a:pt x="1604" y="5720"/>
                </a:cubicBezTo>
                <a:close/>
                <a:moveTo>
                  <a:pt x="20379" y="7321"/>
                </a:moveTo>
                <a:cubicBezTo>
                  <a:pt x="20119" y="7321"/>
                  <a:pt x="19935" y="7639"/>
                  <a:pt x="20099" y="7809"/>
                </a:cubicBezTo>
                <a:cubicBezTo>
                  <a:pt x="20331" y="8049"/>
                  <a:pt x="20570" y="7956"/>
                  <a:pt x="20570" y="7626"/>
                </a:cubicBezTo>
                <a:cubicBezTo>
                  <a:pt x="20570" y="7450"/>
                  <a:pt x="20485" y="7321"/>
                  <a:pt x="20379" y="7321"/>
                </a:cubicBezTo>
                <a:close/>
                <a:moveTo>
                  <a:pt x="824" y="7352"/>
                </a:moveTo>
                <a:cubicBezTo>
                  <a:pt x="711" y="7313"/>
                  <a:pt x="618" y="7431"/>
                  <a:pt x="618" y="7626"/>
                </a:cubicBezTo>
                <a:cubicBezTo>
                  <a:pt x="618" y="7822"/>
                  <a:pt x="696" y="7939"/>
                  <a:pt x="795" y="7870"/>
                </a:cubicBezTo>
                <a:cubicBezTo>
                  <a:pt x="1050" y="7694"/>
                  <a:pt x="1066" y="7435"/>
                  <a:pt x="824" y="7352"/>
                </a:cubicBezTo>
                <a:close/>
                <a:moveTo>
                  <a:pt x="441" y="9136"/>
                </a:moveTo>
                <a:cubicBezTo>
                  <a:pt x="340" y="9071"/>
                  <a:pt x="197" y="9159"/>
                  <a:pt x="132" y="9335"/>
                </a:cubicBezTo>
                <a:cubicBezTo>
                  <a:pt x="61" y="9528"/>
                  <a:pt x="140" y="9670"/>
                  <a:pt x="324" y="9670"/>
                </a:cubicBezTo>
                <a:cubicBezTo>
                  <a:pt x="656" y="9670"/>
                  <a:pt x="732" y="9322"/>
                  <a:pt x="441" y="9136"/>
                </a:cubicBezTo>
                <a:close/>
                <a:moveTo>
                  <a:pt x="20688" y="9152"/>
                </a:moveTo>
                <a:cubicBezTo>
                  <a:pt x="20519" y="9219"/>
                  <a:pt x="20419" y="9367"/>
                  <a:pt x="20482" y="9472"/>
                </a:cubicBezTo>
                <a:cubicBezTo>
                  <a:pt x="20661" y="9773"/>
                  <a:pt x="20982" y="9695"/>
                  <a:pt x="20982" y="9350"/>
                </a:cubicBezTo>
                <a:cubicBezTo>
                  <a:pt x="20982" y="9255"/>
                  <a:pt x="20962" y="9185"/>
                  <a:pt x="20908" y="9152"/>
                </a:cubicBezTo>
                <a:cubicBezTo>
                  <a:pt x="20855" y="9118"/>
                  <a:pt x="20781" y="9114"/>
                  <a:pt x="20688" y="9152"/>
                </a:cubicBezTo>
                <a:close/>
                <a:moveTo>
                  <a:pt x="309" y="10936"/>
                </a:moveTo>
                <a:cubicBezTo>
                  <a:pt x="139" y="10936"/>
                  <a:pt x="0" y="11080"/>
                  <a:pt x="0" y="11256"/>
                </a:cubicBezTo>
                <a:cubicBezTo>
                  <a:pt x="0" y="11432"/>
                  <a:pt x="139" y="11577"/>
                  <a:pt x="309" y="11577"/>
                </a:cubicBezTo>
                <a:cubicBezTo>
                  <a:pt x="479" y="11577"/>
                  <a:pt x="618" y="11432"/>
                  <a:pt x="618" y="11256"/>
                </a:cubicBezTo>
                <a:cubicBezTo>
                  <a:pt x="618" y="11080"/>
                  <a:pt x="479" y="10936"/>
                  <a:pt x="309" y="10936"/>
                </a:cubicBezTo>
                <a:close/>
                <a:moveTo>
                  <a:pt x="20879" y="10936"/>
                </a:moveTo>
                <a:cubicBezTo>
                  <a:pt x="20709" y="10936"/>
                  <a:pt x="20570" y="11080"/>
                  <a:pt x="20570" y="11256"/>
                </a:cubicBezTo>
                <a:cubicBezTo>
                  <a:pt x="20570" y="11432"/>
                  <a:pt x="20709" y="11577"/>
                  <a:pt x="20879" y="11577"/>
                </a:cubicBezTo>
                <a:cubicBezTo>
                  <a:pt x="21049" y="11577"/>
                  <a:pt x="21188" y="11432"/>
                  <a:pt x="21188" y="11256"/>
                </a:cubicBezTo>
                <a:cubicBezTo>
                  <a:pt x="21188" y="11080"/>
                  <a:pt x="21049" y="10936"/>
                  <a:pt x="20879" y="10936"/>
                </a:cubicBezTo>
                <a:close/>
                <a:moveTo>
                  <a:pt x="324" y="12858"/>
                </a:moveTo>
                <a:cubicBezTo>
                  <a:pt x="140" y="12858"/>
                  <a:pt x="60" y="12983"/>
                  <a:pt x="132" y="13178"/>
                </a:cubicBezTo>
                <a:cubicBezTo>
                  <a:pt x="198" y="13354"/>
                  <a:pt x="340" y="13499"/>
                  <a:pt x="441" y="13499"/>
                </a:cubicBezTo>
                <a:cubicBezTo>
                  <a:pt x="542" y="13499"/>
                  <a:pt x="618" y="13354"/>
                  <a:pt x="618" y="13178"/>
                </a:cubicBezTo>
                <a:cubicBezTo>
                  <a:pt x="618" y="13002"/>
                  <a:pt x="490" y="12858"/>
                  <a:pt x="324" y="12858"/>
                </a:cubicBezTo>
                <a:close/>
                <a:moveTo>
                  <a:pt x="20805" y="12858"/>
                </a:moveTo>
                <a:cubicBezTo>
                  <a:pt x="20704" y="12858"/>
                  <a:pt x="20562" y="13002"/>
                  <a:pt x="20496" y="13178"/>
                </a:cubicBezTo>
                <a:cubicBezTo>
                  <a:pt x="20424" y="13373"/>
                  <a:pt x="20504" y="13499"/>
                  <a:pt x="20688" y="13499"/>
                </a:cubicBezTo>
                <a:cubicBezTo>
                  <a:pt x="20854" y="13499"/>
                  <a:pt x="20982" y="13354"/>
                  <a:pt x="20982" y="13178"/>
                </a:cubicBezTo>
                <a:cubicBezTo>
                  <a:pt x="20982" y="13002"/>
                  <a:pt x="20907" y="12858"/>
                  <a:pt x="20805" y="12858"/>
                </a:cubicBezTo>
                <a:close/>
                <a:moveTo>
                  <a:pt x="11609" y="14780"/>
                </a:moveTo>
                <a:cubicBezTo>
                  <a:pt x="2852" y="14780"/>
                  <a:pt x="2326" y="14825"/>
                  <a:pt x="1986" y="15741"/>
                </a:cubicBezTo>
                <a:cubicBezTo>
                  <a:pt x="1795" y="16257"/>
                  <a:pt x="1827" y="17104"/>
                  <a:pt x="2060" y="17556"/>
                </a:cubicBezTo>
                <a:cubicBezTo>
                  <a:pt x="2219" y="17864"/>
                  <a:pt x="2176" y="18012"/>
                  <a:pt x="1883" y="18227"/>
                </a:cubicBezTo>
                <a:cubicBezTo>
                  <a:pt x="892" y="18956"/>
                  <a:pt x="791" y="20099"/>
                  <a:pt x="1633" y="20973"/>
                </a:cubicBezTo>
                <a:lnTo>
                  <a:pt x="2237" y="21598"/>
                </a:lnTo>
                <a:lnTo>
                  <a:pt x="10785" y="21598"/>
                </a:lnTo>
                <a:cubicBezTo>
                  <a:pt x="17914" y="21598"/>
                  <a:pt x="19334" y="21553"/>
                  <a:pt x="19334" y="21308"/>
                </a:cubicBezTo>
                <a:cubicBezTo>
                  <a:pt x="19334" y="21147"/>
                  <a:pt x="19210" y="20905"/>
                  <a:pt x="19040" y="20759"/>
                </a:cubicBezTo>
                <a:cubicBezTo>
                  <a:pt x="18670" y="20441"/>
                  <a:pt x="18617" y="19016"/>
                  <a:pt x="18966" y="18654"/>
                </a:cubicBezTo>
                <a:cubicBezTo>
                  <a:pt x="19102" y="18513"/>
                  <a:pt x="19427" y="18410"/>
                  <a:pt x="19687" y="18410"/>
                </a:cubicBezTo>
                <a:cubicBezTo>
                  <a:pt x="20266" y="18410"/>
                  <a:pt x="20286" y="18309"/>
                  <a:pt x="19761" y="17617"/>
                </a:cubicBezTo>
                <a:cubicBezTo>
                  <a:pt x="19232" y="16921"/>
                  <a:pt x="19232" y="16310"/>
                  <a:pt x="19775" y="15710"/>
                </a:cubicBezTo>
                <a:cubicBezTo>
                  <a:pt x="20014" y="15448"/>
                  <a:pt x="20145" y="15135"/>
                  <a:pt x="20070" y="15009"/>
                </a:cubicBezTo>
                <a:cubicBezTo>
                  <a:pt x="19976" y="14852"/>
                  <a:pt x="17324" y="14780"/>
                  <a:pt x="11609" y="1478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9" name="التهيئة"/>
          <p:cNvSpPr txBox="1"/>
          <p:nvPr/>
        </p:nvSpPr>
        <p:spPr>
          <a:xfrm>
            <a:off x="8418338" y="2700927"/>
            <a:ext cx="957989" cy="43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20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التهيئة  </a:t>
            </a:r>
          </a:p>
        </p:txBody>
      </p:sp>
      <p:sp>
        <p:nvSpPr>
          <p:cNvPr id="390" name="في منصة مدرستي"/>
          <p:cNvSpPr txBox="1"/>
          <p:nvPr/>
        </p:nvSpPr>
        <p:spPr>
          <a:xfrm>
            <a:off x="8236382" y="5526516"/>
            <a:ext cx="14819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في منصة مدرستي </a:t>
            </a:r>
          </a:p>
        </p:txBody>
      </p:sp>
      <p:sp>
        <p:nvSpPr>
          <p:cNvPr id="391" name="في منصة مدرستي…"/>
          <p:cNvSpPr txBox="1"/>
          <p:nvPr/>
        </p:nvSpPr>
        <p:spPr>
          <a:xfrm>
            <a:off x="6151070" y="5466096"/>
            <a:ext cx="1783132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3 ص 13 </a:t>
            </a:r>
          </a:p>
        </p:txBody>
      </p:sp>
      <p:sp>
        <p:nvSpPr>
          <p:cNvPr id="392" name="في منصة مدرستي…"/>
          <p:cNvSpPr txBox="1"/>
          <p:nvPr/>
        </p:nvSpPr>
        <p:spPr>
          <a:xfrm>
            <a:off x="4114584" y="5466096"/>
            <a:ext cx="1881988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11 ص 13 </a:t>
            </a:r>
          </a:p>
        </p:txBody>
      </p:sp>
      <p:sp>
        <p:nvSpPr>
          <p:cNvPr id="393" name="في منصة مدرستي…"/>
          <p:cNvSpPr txBox="1"/>
          <p:nvPr/>
        </p:nvSpPr>
        <p:spPr>
          <a:xfrm>
            <a:off x="2246491" y="5450994"/>
            <a:ext cx="1783131" cy="57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منصة مدرستي </a:t>
            </a:r>
          </a:p>
          <a:p>
            <a:pPr algn="r" defTabSz="452601" rtl="0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في الكتاب س 3 ص 17 </a:t>
            </a:r>
          </a:p>
        </p:txBody>
      </p:sp>
      <p:sp>
        <p:nvSpPr>
          <p:cNvPr id="394" name="اختبار تشخيصي"/>
          <p:cNvSpPr txBox="1"/>
          <p:nvPr/>
        </p:nvSpPr>
        <p:spPr>
          <a:xfrm>
            <a:off x="7779843" y="6112392"/>
            <a:ext cx="1369715" cy="32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b="1" sz="1400">
                <a:solidFill>
                  <a:srgbClr val="5C070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اختبار تشخيصي</a:t>
            </a:r>
          </a:p>
        </p:txBody>
      </p:sp>
      <p:sp>
        <p:nvSpPr>
          <p:cNvPr id="395" name="رياضيات"/>
          <p:cNvSpPr txBox="1"/>
          <p:nvPr/>
        </p:nvSpPr>
        <p:spPr>
          <a:xfrm>
            <a:off x="3016685" y="1501818"/>
            <a:ext cx="286174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رياضيات </a:t>
            </a:r>
          </a:p>
        </p:txBody>
      </p:sp>
      <p:sp>
        <p:nvSpPr>
          <p:cNvPr id="396" name="الثالث ثانوي"/>
          <p:cNvSpPr txBox="1"/>
          <p:nvPr/>
        </p:nvSpPr>
        <p:spPr>
          <a:xfrm>
            <a:off x="298822" y="1501818"/>
            <a:ext cx="240034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99244F"/>
                </a:solidFill>
                <a:latin typeface="Muna Black"/>
                <a:ea typeface="Muna Black"/>
                <a:cs typeface="Muna Black"/>
                <a:sym typeface="Muna Black"/>
              </a:defRPr>
            </a:lvl1pPr>
          </a:lstStyle>
          <a:p>
            <a:pPr rtl="0">
              <a:defRPr/>
            </a:pPr>
            <a:r>
              <a:t> الثالث ثانوي </a:t>
            </a:r>
          </a:p>
        </p:txBody>
      </p:sp>
      <p:sp>
        <p:nvSpPr>
          <p:cNvPr id="397" name="المتطابقات المثلثية"/>
          <p:cNvSpPr txBox="1"/>
          <p:nvPr/>
        </p:nvSpPr>
        <p:spPr>
          <a:xfrm>
            <a:off x="6142846" y="2760598"/>
            <a:ext cx="17913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المتطابقات المثلثية </a:t>
            </a:r>
          </a:p>
        </p:txBody>
      </p:sp>
      <p:sp>
        <p:nvSpPr>
          <p:cNvPr id="398" name="المتطابقات المثلثية"/>
          <p:cNvSpPr txBox="1"/>
          <p:nvPr/>
        </p:nvSpPr>
        <p:spPr>
          <a:xfrm>
            <a:off x="4205216" y="2763417"/>
            <a:ext cx="17913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المتطابقات المثلثية </a:t>
            </a:r>
          </a:p>
        </p:txBody>
      </p:sp>
      <p:sp>
        <p:nvSpPr>
          <p:cNvPr id="399" name="اثبات صحة المتطابقات المثلثية"/>
          <p:cNvSpPr txBox="1"/>
          <p:nvPr/>
        </p:nvSpPr>
        <p:spPr>
          <a:xfrm>
            <a:off x="2295938" y="2700927"/>
            <a:ext cx="180988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2601">
              <a:defRPr sz="2000">
                <a:solidFill>
                  <a:srgbClr val="011D57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اثبات صحة المتطابقات المثلثية</a:t>
            </a:r>
          </a:p>
        </p:txBody>
      </p:sp>
      <p:sp>
        <p:nvSpPr>
          <p:cNvPr id="400" name="خط"/>
          <p:cNvSpPr/>
          <p:nvPr/>
        </p:nvSpPr>
        <p:spPr>
          <a:xfrm>
            <a:off x="337377" y="2946018"/>
            <a:ext cx="1623120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</a:ln>
        </p:spPr>
        <p:txBody>
          <a:bodyPr lIns="45719" rIns="45719"/>
          <a:lstStyle/>
          <a:p>
            <a:pPr/>
          </a:p>
        </p:txBody>
      </p:sp>
      <p:sp>
        <p:nvSpPr>
          <p:cNvPr id="401" name="خط"/>
          <p:cNvSpPr/>
          <p:nvPr/>
        </p:nvSpPr>
        <p:spPr>
          <a:xfrm>
            <a:off x="337377" y="4459487"/>
            <a:ext cx="1623120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خط"/>
          <p:cNvSpPr/>
          <p:nvPr/>
        </p:nvSpPr>
        <p:spPr>
          <a:xfrm>
            <a:off x="298822" y="5752470"/>
            <a:ext cx="1623120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600000" sp="600000"/>
            </a:custDash>
          </a:ln>
        </p:spPr>
        <p:txBody>
          <a:bodyPr lIns="45719" rIns="45719"/>
          <a:lstStyle/>
          <a:p>
            <a:pPr/>
          </a:p>
        </p:txBody>
      </p:sp>
      <p:pic>
        <p:nvPicPr>
          <p:cNvPr id="403" name="IMG_2275.jpeg" descr="IMG_2275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75964" y="3672511"/>
            <a:ext cx="1477746" cy="1573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G_2276.jpeg" descr="IMG_2276.jpeg"/>
          <p:cNvPicPr>
            <a:picLocks noChangeAspect="1"/>
          </p:cNvPicPr>
          <p:nvPr/>
        </p:nvPicPr>
        <p:blipFill>
          <a:blip r:embed="rId8">
            <a:extLst/>
          </a:blip>
          <a:srcRect l="0" t="0" r="5655" b="0"/>
          <a:stretch>
            <a:fillRect/>
          </a:stretch>
        </p:blipFill>
        <p:spPr>
          <a:xfrm>
            <a:off x="6142846" y="3747221"/>
            <a:ext cx="1827470" cy="117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G_2276.jpeg" descr="IMG_2276.jpeg"/>
          <p:cNvPicPr>
            <a:picLocks noChangeAspect="1"/>
          </p:cNvPicPr>
          <p:nvPr/>
        </p:nvPicPr>
        <p:blipFill>
          <a:blip r:embed="rId8">
            <a:extLst/>
          </a:blip>
          <a:srcRect l="0" t="0" r="5655" b="0"/>
          <a:stretch>
            <a:fillRect/>
          </a:stretch>
        </p:blipFill>
        <p:spPr>
          <a:xfrm>
            <a:off x="4114584" y="3746469"/>
            <a:ext cx="1827469" cy="1174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G_2277.jpeg" descr="IMG_227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95938" y="3746469"/>
            <a:ext cx="1761293" cy="1451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