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1pPr>
    <a:lvl2pPr marL="0" marR="0" indent="457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2pPr>
    <a:lvl3pPr marL="0" marR="0" indent="914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3pPr>
    <a:lvl4pPr marL="0" marR="0" indent="1371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4pPr>
    <a:lvl5pPr marL="0" marR="0" indent="18288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5pPr>
    <a:lvl6pPr marL="0" marR="0" indent="22860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6pPr>
    <a:lvl7pPr marL="0" marR="0" indent="2743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7pPr>
    <a:lvl8pPr marL="0" marR="0" indent="3200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8pPr>
    <a:lvl9pPr marL="0" marR="0" indent="3657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4CA5D2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rgbClr val="03A8D6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50800" cap="flat">
              <a:solidFill>
                <a:srgbClr val="0BA8D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4CA5D2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rgbClr val="03A8D6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8ABA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008AB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ADEFF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AEAEB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390196"/>
              <a:satOff val="16169"/>
              <a:lumOff val="-19584"/>
            </a:schemeClr>
          </a:solidFill>
        </a:fill>
      </a:tcStyle>
    </a:firstCol>
    <a:lastRow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ff" i="off">
        <a:font>
          <a:latin typeface="Proxima Nova Medium"/>
          <a:ea typeface="Proxima Nova Medium"/>
          <a:cs typeface="Proxima Nova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312616"/>
              <a:satOff val="21048"/>
              <a:lumOff val="-2941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D238"/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F7EA"/>
          </a:solidFill>
        </a:fill>
      </a:tcStyle>
    </a:lastRow>
    <a:fir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219922"/>
              <a:satOff val="-56679"/>
              <a:lumOff val="-26479"/>
            </a:schemeClr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AEBEB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228106"/>
              <a:satOff val="-38633"/>
              <a:lumOff val="-1788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 b="def" i="def"/>
      <a:tcStyle>
        <a:tcBdr/>
        <a:fill>
          <a:solidFill>
            <a:srgbClr val="BBBBBB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2439639"/>
            <a:ext cx="8356600" cy="3068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6311900"/>
            <a:ext cx="8356600" cy="618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23259671" y="13053356"/>
            <a:ext cx="362330" cy="44141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lnSpc>
                <a:spcPts val="2600"/>
              </a:lnSpc>
              <a:defRPr sz="1800"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r" defTabSz="825500" rtl="1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10000" u="none">
          <a:solidFill>
            <a:srgbClr val="00BFF3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r" defTabSz="825500" rtl="1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10000" u="none">
          <a:solidFill>
            <a:srgbClr val="00BFF3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r" defTabSz="825500" rtl="1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10000" u="none">
          <a:solidFill>
            <a:srgbClr val="00BFF3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r" defTabSz="825500" rtl="1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10000" u="none">
          <a:solidFill>
            <a:srgbClr val="00BFF3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r" defTabSz="825500" rtl="1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10000" u="none">
          <a:solidFill>
            <a:srgbClr val="00BFF3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r" defTabSz="825500" rtl="1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10000" u="none">
          <a:solidFill>
            <a:srgbClr val="00BFF3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r" defTabSz="825500" rtl="1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10000" u="none">
          <a:solidFill>
            <a:srgbClr val="00BFF3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r" defTabSz="825500" rtl="1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10000" u="none">
          <a:solidFill>
            <a:srgbClr val="00BFF3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r" defTabSz="825500" rtl="1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10000" u="none">
          <a:solidFill>
            <a:srgbClr val="00BFF3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685800" marR="0" indent="-685800" algn="r" defTabSz="584200" rtl="1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1pPr>
      <a:lvl2pPr marL="1371600" marR="0" indent="-685800" algn="r" defTabSz="584200" rtl="1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2pPr>
      <a:lvl3pPr marL="2057400" marR="0" indent="-685800" algn="r" defTabSz="584200" rtl="1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3pPr>
      <a:lvl4pPr marL="2743200" marR="0" indent="-685800" algn="r" defTabSz="584200" rtl="1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4pPr>
      <a:lvl5pPr marL="3429000" marR="0" indent="-685800" algn="r" defTabSz="584200" rtl="1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5pPr>
      <a:lvl6pPr marL="4114800" marR="0" indent="-685800" algn="r" defTabSz="584200" rtl="1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6pPr>
      <a:lvl7pPr marL="4800600" marR="0" indent="-685800" algn="r" defTabSz="584200" rtl="1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7pPr>
      <a:lvl8pPr marL="5486400" marR="0" indent="-685800" algn="r" defTabSz="584200" rtl="1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8pPr>
      <a:lvl9pPr marL="6172200" marR="0" indent="-685800" algn="r" defTabSz="584200" rtl="1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9pPr>
    </p:bodyStyle>
    <p:otherStyle>
      <a:lvl1pPr marL="0" marR="0" indent="0" algn="r" defTabSz="825500" rtl="1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1pPr>
      <a:lvl2pPr marL="0" marR="0" indent="457200" algn="r" defTabSz="825500" rtl="1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2pPr>
      <a:lvl3pPr marL="0" marR="0" indent="914400" algn="r" defTabSz="825500" rtl="1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3pPr>
      <a:lvl4pPr marL="0" marR="0" indent="1371600" algn="r" defTabSz="825500" rtl="1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4pPr>
      <a:lvl5pPr marL="0" marR="0" indent="1828800" algn="r" defTabSz="825500" rtl="1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5pPr>
      <a:lvl6pPr marL="0" marR="0" indent="2286000" algn="r" defTabSz="825500" rtl="1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6pPr>
      <a:lvl7pPr marL="0" marR="0" indent="2743200" algn="r" defTabSz="825500" rtl="1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7pPr>
      <a:lvl8pPr marL="0" marR="0" indent="3200400" algn="r" defTabSz="825500" rtl="1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8pPr>
      <a:lvl9pPr marL="0" marR="0" indent="3657600" algn="r" defTabSz="825500" rtl="1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s://t.me/creationskw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.jpeg"/><Relationship Id="rId8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1.g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3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3.g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4.g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Relationship Id="rId3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Relationship Id="rId3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7.g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مستطيل مستدير الزوايا"/>
          <p:cNvGrpSpPr/>
          <p:nvPr/>
        </p:nvGrpSpPr>
        <p:grpSpPr>
          <a:xfrm>
            <a:off x="271394" y="416209"/>
            <a:ext cx="23841212" cy="12883582"/>
            <a:chOff x="0" y="0"/>
            <a:chExt cx="23841211" cy="12883580"/>
          </a:xfrm>
        </p:grpSpPr>
        <p:sp>
          <p:nvSpPr>
            <p:cNvPr id="21" name="مستطيل مستدير الزوايا"/>
            <p:cNvSpPr/>
            <p:nvPr/>
          </p:nvSpPr>
          <p:spPr>
            <a:xfrm>
              <a:off x="88900" y="88900"/>
              <a:ext cx="23663412" cy="12705781"/>
            </a:xfrm>
            <a:prstGeom prst="roundRect">
              <a:avLst>
                <a:gd name="adj" fmla="val 2108"/>
              </a:avLst>
            </a:prstGeom>
            <a:solidFill>
              <a:srgbClr val="FFF893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1531" rtl="0">
                <a:defRPr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pic>
          <p:nvPicPr>
            <p:cNvPr id="20" name="مستطيل مستدير الزوايا مستطيل مستدير الزوايا" descr="مستطيل مستدير الزوايا مستطيل مستدير الزوايا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3841212" cy="12883581"/>
            </a:xfrm>
            <a:prstGeom prst="rect">
              <a:avLst/>
            </a:prstGeom>
            <a:effectLst/>
          </p:spPr>
        </p:pic>
      </p:grpSp>
      <p:grpSp>
        <p:nvGrpSpPr>
          <p:cNvPr id="25" name="https://t.me/creationskw"/>
          <p:cNvGrpSpPr/>
          <p:nvPr/>
        </p:nvGrpSpPr>
        <p:grpSpPr>
          <a:xfrm>
            <a:off x="6774997" y="10392677"/>
            <a:ext cx="10834007" cy="2327260"/>
            <a:chOff x="0" y="0"/>
            <a:chExt cx="10834006" cy="2327259"/>
          </a:xfrm>
        </p:grpSpPr>
        <p:sp>
          <p:nvSpPr>
            <p:cNvPr id="24" name="https://t.me/creationskw">
              <a:hlinkClick r:id="rId3" invalidUrl="" action="" tgtFrame="" tooltip="" history="1" highlightClick="0" endSnd="0"/>
            </p:cNvPr>
            <p:cNvSpPr txBox="1"/>
            <p:nvPr/>
          </p:nvSpPr>
          <p:spPr>
            <a:xfrm>
              <a:off x="101600" y="101600"/>
              <a:ext cx="10630807" cy="21240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0458" tIns="100458" rIns="100458" bIns="100458" numCol="1" anchor="ctr">
              <a:normAutofit fontScale="100000" lnSpcReduction="0"/>
            </a:bodyPr>
            <a:lstStyle>
              <a:lvl1pPr algn="r" defTabSz="1005092">
                <a:defRPr sz="7308">
                  <a:latin typeface="Muna Regular"/>
                  <a:ea typeface="Muna Regular"/>
                  <a:cs typeface="Muna Regular"/>
                  <a:sym typeface="Muna Regular"/>
                </a:defRPr>
              </a:lvl1pPr>
            </a:lstStyle>
            <a:p>
              <a:pPr rtl="0">
                <a:defRPr/>
              </a:pPr>
              <a:r>
                <a:t>https://t.me/creationskw</a:t>
              </a:r>
            </a:p>
          </p:txBody>
        </p:sp>
        <p:pic>
          <p:nvPicPr>
            <p:cNvPr id="23" name="https://t.me/creationskw https://t.me/creationskw" descr="https://t.me/creationskw https://t.me/creationskw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10834008" cy="2327261"/>
            </a:xfrm>
            <a:prstGeom prst="rect">
              <a:avLst/>
            </a:prstGeom>
            <a:effectLst/>
          </p:spPr>
        </p:pic>
      </p:grpSp>
      <p:grpSp>
        <p:nvGrpSpPr>
          <p:cNvPr id="28" name="Creations_kw123"/>
          <p:cNvGrpSpPr/>
          <p:nvPr/>
        </p:nvGrpSpPr>
        <p:grpSpPr>
          <a:xfrm>
            <a:off x="6774997" y="7725548"/>
            <a:ext cx="10834007" cy="2327261"/>
            <a:chOff x="0" y="0"/>
            <a:chExt cx="10834006" cy="2327259"/>
          </a:xfrm>
        </p:grpSpPr>
        <p:sp>
          <p:nvSpPr>
            <p:cNvPr id="27" name="Creations_kw123"/>
            <p:cNvSpPr txBox="1"/>
            <p:nvPr/>
          </p:nvSpPr>
          <p:spPr>
            <a:xfrm>
              <a:off x="101600" y="101600"/>
              <a:ext cx="10630807" cy="21240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0458" tIns="100458" rIns="100458" bIns="100458" numCol="1" anchor="ctr">
              <a:normAutofit fontScale="100000" lnSpcReduction="0"/>
            </a:bodyPr>
            <a:lstStyle>
              <a:lvl1pPr algn="r" defTabSz="1155278">
                <a:defRPr sz="8400">
                  <a:latin typeface="Muna Regular"/>
                  <a:ea typeface="Muna Regular"/>
                  <a:cs typeface="Muna Regular"/>
                  <a:sym typeface="Muna Regular"/>
                </a:defRPr>
              </a:lvl1pPr>
            </a:lstStyle>
            <a:p>
              <a:pPr rtl="0">
                <a:defRPr/>
              </a:pPr>
              <a:r>
                <a:t>Creations_kw123</a:t>
              </a:r>
            </a:p>
          </p:txBody>
        </p:sp>
        <p:pic>
          <p:nvPicPr>
            <p:cNvPr id="26" name="Creations_kw123 Creations_kw123" descr="Creations_kw123 Creations_kw123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10834008" cy="2327261"/>
            </a:xfrm>
            <a:prstGeom prst="rect">
              <a:avLst/>
            </a:prstGeom>
            <a:effectLst/>
          </p:spPr>
        </p:pic>
      </p:grpSp>
      <p:pic>
        <p:nvPicPr>
          <p:cNvPr id="29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89145" y="7746178"/>
            <a:ext cx="2286001" cy="228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08854" y="7746178"/>
            <a:ext cx="2286001" cy="228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89145" y="10413307"/>
            <a:ext cx="2286001" cy="228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108854" y="10413307"/>
            <a:ext cx="2286001" cy="2286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" name="IMG_4867.jpeg"/>
          <p:cNvGrpSpPr/>
          <p:nvPr/>
        </p:nvGrpSpPr>
        <p:grpSpPr>
          <a:xfrm>
            <a:off x="8124496" y="777828"/>
            <a:ext cx="8135013" cy="6854743"/>
            <a:chOff x="0" y="0"/>
            <a:chExt cx="8135011" cy="6854741"/>
          </a:xfrm>
        </p:grpSpPr>
        <p:pic>
          <p:nvPicPr>
            <p:cNvPr id="34" name="IMG_4867.jpeg" descr="IMG_4867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2007" r="0" b="0"/>
            <a:stretch>
              <a:fillRect/>
            </a:stretch>
          </p:blipFill>
          <p:spPr>
            <a:xfrm>
              <a:off x="126999" y="88899"/>
              <a:ext cx="7881013" cy="65245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" name="IMG_4867.jpeg" descr="IMG_4867.jpe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8135013" cy="685474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93E3FD"/>
            </a:gs>
            <a:gs pos="100000">
              <a:srgbClr val="FEE4A8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ستطيل مستدير الزوايا"/>
          <p:cNvSpPr/>
          <p:nvPr/>
        </p:nvSpPr>
        <p:spPr>
          <a:xfrm>
            <a:off x="272910" y="359895"/>
            <a:ext cx="23620094" cy="12996210"/>
          </a:xfrm>
          <a:prstGeom prst="roundRect">
            <a:avLst>
              <a:gd name="adj" fmla="val 6034"/>
            </a:avLst>
          </a:prstGeom>
          <a:ln w="2159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pic>
        <p:nvPicPr>
          <p:cNvPr id="38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78475" y="2456559"/>
            <a:ext cx="10657919" cy="10657919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39" name="فيلم" descr="فيلم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36977" y="-2817916"/>
            <a:ext cx="15656032" cy="104373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  <p:pic>
        <p:nvPicPr>
          <p:cNvPr id="40" name="فيلم" descr="فيلم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62850" y="-2817916"/>
            <a:ext cx="15656031" cy="104373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EFCDD"/>
            </a:gs>
            <a:gs pos="100000">
              <a:srgbClr val="CDE8B5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طيل مستدير الزوايا"/>
          <p:cNvSpPr/>
          <p:nvPr/>
        </p:nvSpPr>
        <p:spPr>
          <a:xfrm>
            <a:off x="490996" y="359895"/>
            <a:ext cx="23402008" cy="12996210"/>
          </a:xfrm>
          <a:prstGeom prst="roundRect">
            <a:avLst>
              <a:gd name="adj" fmla="val 6034"/>
            </a:avLst>
          </a:prstGeom>
          <a:ln w="2159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pic>
        <p:nvPicPr>
          <p:cNvPr id="43" name="فيلم" descr="فيلم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7348" y="-997816"/>
            <a:ext cx="19958964" cy="598769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  <p:pic>
        <p:nvPicPr>
          <p:cNvPr id="44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48015" y="2625714"/>
            <a:ext cx="10481443" cy="1048144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994"/>
            </a:gs>
            <a:gs pos="100000">
              <a:srgbClr val="FFD9A8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مستطيل مستدير الزوايا"/>
          <p:cNvSpPr/>
          <p:nvPr/>
        </p:nvSpPr>
        <p:spPr>
          <a:xfrm>
            <a:off x="257333" y="359895"/>
            <a:ext cx="23635671" cy="12996210"/>
          </a:xfrm>
          <a:prstGeom prst="roundRect">
            <a:avLst>
              <a:gd name="adj" fmla="val 6034"/>
            </a:avLst>
          </a:prstGeom>
          <a:ln w="2159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pic>
        <p:nvPicPr>
          <p:cNvPr id="47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7288" y="2815228"/>
            <a:ext cx="10279756" cy="1027975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48" name="فيلم" descr="فيلم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959" y="-10775880"/>
            <a:ext cx="24056082" cy="240560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93E3FD"/>
            </a:gs>
            <a:gs pos="100000">
              <a:srgbClr val="CDE8B5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 مستدير الزوايا"/>
          <p:cNvSpPr/>
          <p:nvPr/>
        </p:nvSpPr>
        <p:spPr>
          <a:xfrm>
            <a:off x="490996" y="359895"/>
            <a:ext cx="23402008" cy="12996210"/>
          </a:xfrm>
          <a:prstGeom prst="roundRect">
            <a:avLst>
              <a:gd name="adj" fmla="val 6034"/>
            </a:avLst>
          </a:prstGeom>
          <a:ln w="2159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pic>
        <p:nvPicPr>
          <p:cNvPr id="51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87519" y="2020653"/>
            <a:ext cx="11187348" cy="1118734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52" name="فيلم" descr="فيلم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11181">
            <a:off x="1314459" y="-7158874"/>
            <a:ext cx="22856012" cy="1123753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D9A8"/>
            </a:gs>
            <a:gs pos="100000">
              <a:srgbClr val="93E3FD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مستطيل مستدير الزوايا"/>
          <p:cNvSpPr/>
          <p:nvPr/>
        </p:nvSpPr>
        <p:spPr>
          <a:xfrm>
            <a:off x="490996" y="359895"/>
            <a:ext cx="23402008" cy="12996210"/>
          </a:xfrm>
          <a:prstGeom prst="roundRect">
            <a:avLst>
              <a:gd name="adj" fmla="val 6034"/>
            </a:avLst>
          </a:prstGeom>
          <a:ln w="2159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pic>
        <p:nvPicPr>
          <p:cNvPr id="55" name="فيلم" descr="فيلم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0446" y="-2235314"/>
            <a:ext cx="17910969" cy="1791096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  <p:pic>
        <p:nvPicPr>
          <p:cNvPr id="56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7031" y="1303918"/>
            <a:ext cx="10439401" cy="127000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CDE8B5"/>
            </a:gs>
            <a:gs pos="100000">
              <a:srgbClr val="FEFCDD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مستطيل مستدير الزوايا"/>
          <p:cNvSpPr/>
          <p:nvPr/>
        </p:nvSpPr>
        <p:spPr>
          <a:xfrm>
            <a:off x="319643" y="359895"/>
            <a:ext cx="23744714" cy="12996210"/>
          </a:xfrm>
          <a:prstGeom prst="roundRect">
            <a:avLst>
              <a:gd name="adj" fmla="val 6034"/>
            </a:avLst>
          </a:prstGeom>
          <a:ln w="2159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pic>
        <p:nvPicPr>
          <p:cNvPr id="59" name="فيلم" descr="فيلم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1390" y="309382"/>
            <a:ext cx="21786603" cy="34041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  <p:pic>
        <p:nvPicPr>
          <p:cNvPr id="60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19135" y="1938367"/>
            <a:ext cx="11136926" cy="1113692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93E3FD"/>
            </a:gs>
            <a:gs pos="100000">
              <a:srgbClr val="CDE8B5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مستطيل"/>
          <p:cNvSpPr/>
          <p:nvPr/>
        </p:nvSpPr>
        <p:spPr>
          <a:xfrm>
            <a:off x="490996" y="359895"/>
            <a:ext cx="23402008" cy="12996210"/>
          </a:xfrm>
          <a:prstGeom prst="roundRect">
            <a:avLst>
              <a:gd name="adj" fmla="val 0"/>
            </a:avLst>
          </a:prstGeom>
          <a:ln w="2159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pic>
        <p:nvPicPr>
          <p:cNvPr id="63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83" y="2197129"/>
            <a:ext cx="11010872" cy="1101087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64" name="فيلم" descr="فيلم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325579">
            <a:off x="5411142" y="-7003705"/>
            <a:ext cx="18174865" cy="1817486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5_BoldColor_ISO">
  <a:themeElements>
    <a:clrScheme name="25_BoldColor_ISO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1BFF4"/>
      </a:accent1>
      <a:accent2>
        <a:srgbClr val="43E9CB"/>
      </a:accent2>
      <a:accent3>
        <a:srgbClr val="BC80FF"/>
      </a:accent3>
      <a:accent4>
        <a:srgbClr val="FFC618"/>
      </a:accent4>
      <a:accent5>
        <a:srgbClr val="FF4000"/>
      </a:accent5>
      <a:accent6>
        <a:srgbClr val="FF87BB"/>
      </a:accent6>
      <a:hlink>
        <a:srgbClr val="0000FF"/>
      </a:hlink>
      <a:folHlink>
        <a:srgbClr val="FF00FF"/>
      </a:folHlink>
    </a:clrScheme>
    <a:fontScheme name="25_BoldColor_ISO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25_BoldColor_IS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roxima Nova Extrabold"/>
            <a:ea typeface="Proxima Nova Extrabold"/>
            <a:cs typeface="Proxima Nova Extrabold"/>
            <a:sym typeface="Proxima Nova Extra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5_BoldColor_ISO">
  <a:themeElements>
    <a:clrScheme name="25_BoldColor_ISO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1BFF4"/>
      </a:accent1>
      <a:accent2>
        <a:srgbClr val="43E9CB"/>
      </a:accent2>
      <a:accent3>
        <a:srgbClr val="BC80FF"/>
      </a:accent3>
      <a:accent4>
        <a:srgbClr val="FFC618"/>
      </a:accent4>
      <a:accent5>
        <a:srgbClr val="FF4000"/>
      </a:accent5>
      <a:accent6>
        <a:srgbClr val="FF87BB"/>
      </a:accent6>
      <a:hlink>
        <a:srgbClr val="0000FF"/>
      </a:hlink>
      <a:folHlink>
        <a:srgbClr val="FF00FF"/>
      </a:folHlink>
    </a:clrScheme>
    <a:fontScheme name="25_BoldColor_ISO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25_BoldColor_IS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roxima Nova Extrabold"/>
            <a:ea typeface="Proxima Nova Extrabold"/>
            <a:cs typeface="Proxima Nova Extrabold"/>
            <a:sym typeface="Proxima Nova Extra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