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3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3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19200" y="2439639"/>
            <a:ext cx="8356600" cy="3068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19200" y="6311900"/>
            <a:ext cx="8356600" cy="618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23259671" y="13053356"/>
            <a:ext cx="362330" cy="44141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85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371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2057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743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34290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4114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800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5486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6172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t.me/creationskw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1.jpeg"/><Relationship Id="rId8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1.g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3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g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gif"/><Relationship Id="rId3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gif"/><Relationship Id="rId3" Type="http://schemas.openxmlformats.org/officeDocument/2006/relationships/image" Target="../media/image1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7.g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مستطيل مستدير الزوايا"/>
          <p:cNvGrpSpPr/>
          <p:nvPr/>
        </p:nvGrpSpPr>
        <p:grpSpPr>
          <a:xfrm>
            <a:off x="271394" y="416209"/>
            <a:ext cx="23841212" cy="12883582"/>
            <a:chOff x="0" y="0"/>
            <a:chExt cx="23841211" cy="12883580"/>
          </a:xfrm>
        </p:grpSpPr>
        <p:sp>
          <p:nvSpPr>
            <p:cNvPr id="21" name="مستطيل مستدير الزوايا"/>
            <p:cNvSpPr/>
            <p:nvPr/>
          </p:nvSpPr>
          <p:spPr>
            <a:xfrm>
              <a:off x="88900" y="88900"/>
              <a:ext cx="23663412" cy="12705781"/>
            </a:xfrm>
            <a:prstGeom prst="roundRect">
              <a:avLst>
                <a:gd name="adj" fmla="val 2108"/>
              </a:avLst>
            </a:prstGeom>
            <a:solidFill>
              <a:srgbClr val="FFF893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 rtl="0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20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3841212" cy="12883581"/>
            </a:xfrm>
            <a:prstGeom prst="rect">
              <a:avLst/>
            </a:prstGeom>
            <a:effectLst/>
          </p:spPr>
        </p:pic>
      </p:grpSp>
      <p:grpSp>
        <p:nvGrpSpPr>
          <p:cNvPr id="25" name="https://t.me/creationskw"/>
          <p:cNvGrpSpPr/>
          <p:nvPr/>
        </p:nvGrpSpPr>
        <p:grpSpPr>
          <a:xfrm>
            <a:off x="6774997" y="10392677"/>
            <a:ext cx="10834007" cy="2327260"/>
            <a:chOff x="0" y="0"/>
            <a:chExt cx="10834006" cy="2327259"/>
          </a:xfrm>
        </p:grpSpPr>
        <p:sp>
          <p:nvSpPr>
            <p:cNvPr id="24" name="https://t.me/creationskw">
              <a:hlinkClick r:id="rId3" invalidUrl="" action="" tgtFrame="" tooltip="" history="1" highlightClick="0" endSnd="0"/>
            </p:cNvPr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005092">
                <a:defRPr sz="7308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https://t.me/creationskw</a:t>
              </a:r>
            </a:p>
          </p:txBody>
        </p:sp>
        <p:pic>
          <p:nvPicPr>
            <p:cNvPr id="23" name="https://t.me/creationskw https://t.me/creationskw" descr="https://t.me/creationskw https://t.me/creationskw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grpSp>
        <p:nvGrpSpPr>
          <p:cNvPr id="28" name="Creations_kw123"/>
          <p:cNvGrpSpPr/>
          <p:nvPr/>
        </p:nvGrpSpPr>
        <p:grpSpPr>
          <a:xfrm>
            <a:off x="6774997" y="7725548"/>
            <a:ext cx="10834007" cy="2327261"/>
            <a:chOff x="0" y="0"/>
            <a:chExt cx="10834006" cy="2327259"/>
          </a:xfrm>
        </p:grpSpPr>
        <p:sp>
          <p:nvSpPr>
            <p:cNvPr id="27" name="Creations_kw123"/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155278">
                <a:defRPr sz="8400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Creations_kw123</a:t>
              </a:r>
            </a:p>
          </p:txBody>
        </p:sp>
        <p:pic>
          <p:nvPicPr>
            <p:cNvPr id="26" name="Creations_kw123 Creations_kw123" descr="Creations_kw123 Creations_kw123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pic>
        <p:nvPicPr>
          <p:cNvPr id="29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9145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08854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989145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08854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" name="IMG_4867.jpeg"/>
          <p:cNvGrpSpPr/>
          <p:nvPr/>
        </p:nvGrpSpPr>
        <p:grpSpPr>
          <a:xfrm>
            <a:off x="8124496" y="777828"/>
            <a:ext cx="8135013" cy="6854743"/>
            <a:chOff x="0" y="0"/>
            <a:chExt cx="8135011" cy="6854741"/>
          </a:xfrm>
        </p:grpSpPr>
        <p:pic>
          <p:nvPicPr>
            <p:cNvPr id="34" name="IMG_4867.jpeg" descr="IMG_4867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2007" r="0" b="0"/>
            <a:stretch>
              <a:fillRect/>
            </a:stretch>
          </p:blipFill>
          <p:spPr>
            <a:xfrm>
              <a:off x="126999" y="88899"/>
              <a:ext cx="7881013" cy="65245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" name="IMG_4867.jpeg" descr="IMG_4867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8135013" cy="685474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93E3FD"/>
            </a:gs>
            <a:gs pos="100000">
              <a:srgbClr val="FEE4A8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مستطيل مستدير الزوايا"/>
          <p:cNvSpPr/>
          <p:nvPr/>
        </p:nvSpPr>
        <p:spPr>
          <a:xfrm>
            <a:off x="272910" y="359895"/>
            <a:ext cx="23620094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38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8475" y="2456559"/>
            <a:ext cx="10657919" cy="1065791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39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36977" y="-2817916"/>
            <a:ext cx="15656032" cy="104373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0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62850" y="-2817916"/>
            <a:ext cx="15656031" cy="104373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EFCDD"/>
            </a:gs>
            <a:gs pos="100000">
              <a:srgbClr val="CDE8B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43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7348" y="-997816"/>
            <a:ext cx="19958964" cy="598769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4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48015" y="2625714"/>
            <a:ext cx="10481443" cy="10481443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F994"/>
            </a:gs>
            <a:gs pos="100000">
              <a:srgbClr val="FFD9A8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مستطيل مستدير الزوايا"/>
          <p:cNvSpPr/>
          <p:nvPr/>
        </p:nvSpPr>
        <p:spPr>
          <a:xfrm>
            <a:off x="257333" y="359895"/>
            <a:ext cx="23635671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47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7288" y="2815228"/>
            <a:ext cx="10279756" cy="1027975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48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959" y="-10775880"/>
            <a:ext cx="24056082" cy="2405608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93E3FD"/>
            </a:gs>
            <a:gs pos="100000">
              <a:srgbClr val="CDE8B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51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87519" y="2020653"/>
            <a:ext cx="11187348" cy="11187347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52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11181">
            <a:off x="1314459" y="-7158874"/>
            <a:ext cx="22856012" cy="1123753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D9A8"/>
            </a:gs>
            <a:gs pos="100000">
              <a:srgbClr val="93E3F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مستطيل مستدير الزوايا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55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10446" y="-2235314"/>
            <a:ext cx="17910969" cy="1791096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56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17031" y="1303918"/>
            <a:ext cx="10439401" cy="127000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CDE8B5"/>
            </a:gs>
            <a:gs pos="100000">
              <a:srgbClr val="FEFCDD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مستطيل مستدير الزوايا"/>
          <p:cNvSpPr/>
          <p:nvPr/>
        </p:nvSpPr>
        <p:spPr>
          <a:xfrm>
            <a:off x="319643" y="359895"/>
            <a:ext cx="23744714" cy="12996210"/>
          </a:xfrm>
          <a:prstGeom prst="roundRect">
            <a:avLst>
              <a:gd name="adj" fmla="val 6034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59" name="فيلم" descr="فيلم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91390" y="309382"/>
            <a:ext cx="21786603" cy="340415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60" name="صورة" descr="صورة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9135" y="1938367"/>
            <a:ext cx="11136926" cy="11136926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93E3FD"/>
            </a:gs>
            <a:gs pos="100000">
              <a:srgbClr val="CDE8B5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مستطيل"/>
          <p:cNvSpPr/>
          <p:nvPr/>
        </p:nvSpPr>
        <p:spPr>
          <a:xfrm>
            <a:off x="490996" y="359895"/>
            <a:ext cx="23402008" cy="12996210"/>
          </a:xfrm>
          <a:prstGeom prst="roundRect">
            <a:avLst>
              <a:gd name="adj" fmla="val 0"/>
            </a:avLst>
          </a:prstGeom>
          <a:ln w="2159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pic>
        <p:nvPicPr>
          <p:cNvPr id="63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83" y="2197129"/>
            <a:ext cx="11010872" cy="1101087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64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325579">
            <a:off x="5411142" y="-7003705"/>
            <a:ext cx="18174865" cy="1817486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hecker dir="horz"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