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media/audio2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0" r:id="rId3"/>
    <p:sldId id="261" r:id="rId4"/>
    <p:sldId id="262" r:id="rId5"/>
    <p:sldId id="258" r:id="rId6"/>
    <p:sldId id="259" r:id="rId7"/>
    <p:sldId id="257" r:id="rId8"/>
  </p:sldIdLst>
  <p:sldSz cx="12192000" cy="6858000"/>
  <p:notesSz cx="6858000" cy="9144000"/>
  <p:defaultTextStyle>
    <a:defPPr>
      <a:defRPr lang="ar-A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FF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1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A5302-671C-F5F6-63E7-F354EAB855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70C048-0F2F-1854-F48F-5822D75137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8D7114-A3F4-D997-F438-938B23232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07AAD-1398-49D4-824D-FFC7B3821C9F}" type="datetimeFigureOut">
              <a:rPr lang="ar-AE" smtClean="0"/>
              <a:t>20/06/1445</a:t>
            </a:fld>
            <a:endParaRPr lang="ar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04D9CA-4385-88EC-3618-4916D1FDF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BDFD-0135-46D9-C1EA-A283CE5B0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232FF-0085-4CEF-AA4C-2A9201351F84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448990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6C624-5541-E7AF-8FD0-A58C90041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64BC78-2AF1-0DB5-63C8-98709D4F4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07AAD-1398-49D4-824D-FFC7B3821C9F}" type="datetimeFigureOut">
              <a:rPr lang="ar-AE" smtClean="0"/>
              <a:t>20/06/1445</a:t>
            </a:fld>
            <a:endParaRPr lang="ar-A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4E7B3C-0ADD-F896-6ED5-21ADBC929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844390-E784-40F5-EC8F-2E333EA5A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232FF-0085-4CEF-AA4C-2A9201351F84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4091718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864D9-C73C-3508-EAD7-403DEAD8D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07AAD-1398-49D4-824D-FFC7B3821C9F}" type="datetimeFigureOut">
              <a:rPr lang="ar-AE" smtClean="0"/>
              <a:t>20/06/1445</a:t>
            </a:fld>
            <a:endParaRPr lang="ar-A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44372A-1508-CB81-72E1-22E472894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FC058B-025D-41A6-3B03-E90CB062F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232FF-0085-4CEF-AA4C-2A9201351F84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706602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59E49-CFF0-DE01-8B68-E267C0B47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6D023D-CE6E-D74E-40D5-6AA61F7A19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7B3958-1C33-E319-75B1-B413409982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754641-865A-11D2-1991-1A203CEE1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07AAD-1398-49D4-824D-FFC7B3821C9F}" type="datetimeFigureOut">
              <a:rPr lang="ar-AE" smtClean="0"/>
              <a:t>20/06/1445</a:t>
            </a:fld>
            <a:endParaRPr lang="ar-A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8BBEB9-055E-62A4-36BE-43CDA6F2BF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35C848-460E-29D0-AE74-046DF88E8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232FF-0085-4CEF-AA4C-2A9201351F84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776400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C9271-77E1-8153-B043-721A6EC47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96BD9F-929A-52EE-8E45-F0E0F97747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C6D6C2-1D61-60F9-D330-92F1F0B450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A364C2-75CA-F8CC-AA03-EA93179C7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07AAD-1398-49D4-824D-FFC7B3821C9F}" type="datetimeFigureOut">
              <a:rPr lang="ar-AE" smtClean="0"/>
              <a:t>20/06/1445</a:t>
            </a:fld>
            <a:endParaRPr lang="ar-A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1DD50C-8712-6B1D-B65E-818B682D0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7834B3-0298-E2AC-0EA4-1C153EFFD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232FF-0085-4CEF-AA4C-2A9201351F84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850300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2895E-B625-427B-EF80-70D34A372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4A85F1-30BD-6562-E378-ECED1577F7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297A93-8188-7903-AA11-8EF69ECF6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07AAD-1398-49D4-824D-FFC7B3821C9F}" type="datetimeFigureOut">
              <a:rPr lang="ar-AE" smtClean="0"/>
              <a:t>20/06/1445</a:t>
            </a:fld>
            <a:endParaRPr lang="ar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6227E2-73C8-5947-F623-49EBB352A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95D69-A3C2-FA66-1616-7EBAAEA90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232FF-0085-4CEF-AA4C-2A9201351F84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1657621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F9FEA3-BBA4-E4EC-11A9-6973A1D889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6A148F-B9C5-8C74-93EA-F2EDA03F6A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B293D-1AB0-1B6B-6163-798E72ED9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07AAD-1398-49D4-824D-FFC7B3821C9F}" type="datetimeFigureOut">
              <a:rPr lang="ar-AE" smtClean="0"/>
              <a:t>20/06/1445</a:t>
            </a:fld>
            <a:endParaRPr lang="ar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1ED61F-31C1-8A93-A556-D768D9449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975C8B-18D4-F730-49DA-BAE080593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232FF-0085-4CEF-AA4C-2A9201351F84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643397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FE24CE5-1B30-95B7-4A1D-7820B02355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604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4059656-96B9-8095-1715-9F523DF5E9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876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634D7-2FA9-F3E1-FDAA-8D4EC5F0C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8FAB4E-3639-6D75-36A2-42BF2600CD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2C7B5E-6059-F051-295A-0ACBD5BDE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07AAD-1398-49D4-824D-FFC7B3821C9F}" type="datetimeFigureOut">
              <a:rPr lang="ar-AE" smtClean="0"/>
              <a:t>20/06/1445</a:t>
            </a:fld>
            <a:endParaRPr lang="ar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B1BF36-D663-418C-749F-054531FF3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97517A-6585-72BC-30DC-0DD3C14BE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232FF-0085-4CEF-AA4C-2A9201351F84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270857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62881-BF4D-806F-FBE6-EDC35EA4D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44E821-4C15-E04F-BD9E-F5F5ABAF1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5AB762-8906-69F9-266F-9273E87A8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07AAD-1398-49D4-824D-FFC7B3821C9F}" type="datetimeFigureOut">
              <a:rPr lang="ar-AE" smtClean="0"/>
              <a:t>20/06/1445</a:t>
            </a:fld>
            <a:endParaRPr lang="ar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F4FA27-F17C-998F-ED51-7E8E451CC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2EA935-7C08-BB53-C728-688872918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232FF-0085-4CEF-AA4C-2A9201351F84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993515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5212D-69BB-9CB5-3C60-120DAD4BF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8F6992-BC47-BF69-FBDF-EA14282D60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C8E3CF-90E5-8FD1-9796-C05D90DF42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CF34CD-A3D6-B58C-97AC-AC6EC584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07AAD-1398-49D4-824D-FFC7B3821C9F}" type="datetimeFigureOut">
              <a:rPr lang="ar-AE" smtClean="0"/>
              <a:t>20/06/1445</a:t>
            </a:fld>
            <a:endParaRPr lang="ar-A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284961-4140-74FD-2B3E-2B67E65F5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614ACB-64D6-D9DA-0B21-C4430094E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232FF-0085-4CEF-AA4C-2A9201351F84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670544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3A9435D-59E5-F53A-BF65-DCF8F27445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763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1F30C3D-208D-8DEE-DF75-7B2F3480A4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353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116B6-3964-683B-D27E-C299E68A5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DE7164-46A2-82B7-320E-34F8EF072E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3D8A02-E581-4965-7C61-0ADFC233F7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2138A-82F0-20F8-5514-1C6A954CCA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A46322-944B-D936-E165-7BD50AEF9B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4544EEC-9FC8-5B63-02D8-C5B6CE55D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07AAD-1398-49D4-824D-FFC7B3821C9F}" type="datetimeFigureOut">
              <a:rPr lang="ar-AE" smtClean="0"/>
              <a:t>20/06/1445</a:t>
            </a:fld>
            <a:endParaRPr lang="ar-A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52FA7C-0BC5-C9D7-FB9F-49C2A7A8F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764ED5-34C6-313E-D92F-4E21B4A4B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232FF-0085-4CEF-AA4C-2A9201351F84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561766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A8B880-CBEE-68C2-F43F-AA8A6EBDC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01BC29-CD6F-CCB7-AB5D-A78F3C5CF0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1CEE49-8FA1-A343-D47D-A381F2F8A8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107AAD-1398-49D4-824D-FFC7B3821C9F}" type="datetimeFigureOut">
              <a:rPr lang="ar-AE" smtClean="0"/>
              <a:t>20/06/1445</a:t>
            </a:fld>
            <a:endParaRPr lang="ar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4CF8D4-EBD0-4276-78DE-0C82B76758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618C25-767E-4DCC-FEAE-842644E53E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232FF-0085-4CEF-AA4C-2A9201351F84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39621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3" r:id="rId3"/>
    <p:sldLayoutId id="2147483650" r:id="rId4"/>
    <p:sldLayoutId id="2147483651" r:id="rId5"/>
    <p:sldLayoutId id="2147483652" r:id="rId6"/>
    <p:sldLayoutId id="2147483661" r:id="rId7"/>
    <p:sldLayoutId id="214748366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.me/zaina_almarzooqi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4642D65-11E3-F836-1D12-CA3088B4B322}"/>
              </a:ext>
            </a:extLst>
          </p:cNvPr>
          <p:cNvSpPr/>
          <p:nvPr/>
        </p:nvSpPr>
        <p:spPr>
          <a:xfrm>
            <a:off x="2935955" y="833735"/>
            <a:ext cx="4863832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6600" b="0" cap="none" spc="0" dirty="0">
                <a:ln w="0"/>
                <a:solidFill>
                  <a:schemeClr val="tx1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لعبة تكوين الكلمات</a:t>
            </a:r>
            <a:endParaRPr lang="en-US" sz="6600" b="0" cap="none" spc="0" dirty="0">
              <a:ln w="0"/>
              <a:solidFill>
                <a:schemeClr val="tx1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CD00EED-8AAF-C8E5-4F95-44AEF6F9E500}"/>
              </a:ext>
            </a:extLst>
          </p:cNvPr>
          <p:cNvSpPr/>
          <p:nvPr/>
        </p:nvSpPr>
        <p:spPr>
          <a:xfrm>
            <a:off x="3696611" y="1941731"/>
            <a:ext cx="388439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0" cap="none" spc="0" dirty="0">
                <a:ln w="0"/>
                <a:solidFill>
                  <a:schemeClr val="tx1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فكرة وتصميم: زينة المرزوقي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8CCBB1-52DB-2ED1-8BDB-AED28F8C3777}"/>
              </a:ext>
            </a:extLst>
          </p:cNvPr>
          <p:cNvSpPr txBox="1"/>
          <p:nvPr/>
        </p:nvSpPr>
        <p:spPr>
          <a:xfrm>
            <a:off x="8090203" y="6092306"/>
            <a:ext cx="360264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AE" sz="16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https://t.me/zaina_almarzooqi</a:t>
            </a:r>
            <a:endParaRPr lang="ar-AE" sz="1600" dirty="0"/>
          </a:p>
          <a:p>
            <a:endParaRPr lang="ar-AE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5ADA24-10BB-2BAF-E66B-5523E152091B}"/>
              </a:ext>
            </a:extLst>
          </p:cNvPr>
          <p:cNvSpPr txBox="1"/>
          <p:nvPr/>
        </p:nvSpPr>
        <p:spPr>
          <a:xfrm>
            <a:off x="7581008" y="5722974"/>
            <a:ext cx="3766417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en-US"/>
            </a:defPPr>
            <a:lvl1pPr algn="ctr">
              <a:defRPr sz="3600">
                <a:ln w="0"/>
                <a:latin typeface="Dubai" panose="020B0503030403030204" pitchFamily="34" charset="-78"/>
                <a:cs typeface="Dubai" panose="020B0503030403030204" pitchFamily="34" charset="-78"/>
              </a:defRPr>
            </a:lvl1pPr>
          </a:lstStyle>
          <a:p>
            <a:r>
              <a:rPr lang="ar-SA" sz="1800" dirty="0"/>
              <a:t>للمزيد من الملفات يرجى الإنضمام للقناة</a:t>
            </a:r>
            <a:endParaRPr lang="en-US" sz="18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7683CD-93E2-84BD-1E78-B52F74FC6436}"/>
              </a:ext>
            </a:extLst>
          </p:cNvPr>
          <p:cNvSpPr/>
          <p:nvPr/>
        </p:nvSpPr>
        <p:spPr>
          <a:xfrm>
            <a:off x="291512" y="187404"/>
            <a:ext cx="340509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ar-SA" sz="3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Sultan bold" pitchFamily="2" charset="-78"/>
            </a:endParaRPr>
          </a:p>
          <a:p>
            <a:pPr algn="ctr"/>
            <a:r>
              <a:rPr lang="ar-SA" sz="2000" dirty="0">
                <a:ln w="0"/>
                <a:latin typeface="Janna LT" panose="01000000000000000000" pitchFamily="2" charset="-78"/>
                <a:cs typeface="Janna LT" panose="01000000000000000000" pitchFamily="2" charset="-78"/>
              </a:rPr>
              <a:t>كن كالغيث وأروِ قبر أبي بدعائك</a:t>
            </a:r>
          </a:p>
          <a:p>
            <a:pPr algn="ctr"/>
            <a:endParaRPr lang="ar-SA" sz="9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Sultan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83271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7EA1105-EA0B-ACEE-7128-4258E495148B}"/>
              </a:ext>
            </a:extLst>
          </p:cNvPr>
          <p:cNvSpPr/>
          <p:nvPr/>
        </p:nvSpPr>
        <p:spPr>
          <a:xfrm>
            <a:off x="5978040" y="1367135"/>
            <a:ext cx="5597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0"/>
                <a:latin typeface="Century Gothic" panose="020B0502020202020204" pitchFamily="34" charset="0"/>
              </a:rPr>
              <a:t>ـد</a:t>
            </a:r>
            <a:endParaRPr lang="en-US" sz="5400" b="1" cap="none" spc="0" dirty="0">
              <a:ln w="0"/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B9DD1E-0C21-5E2E-EF28-D2500CBB91F5}"/>
              </a:ext>
            </a:extLst>
          </p:cNvPr>
          <p:cNvSpPr/>
          <p:nvPr/>
        </p:nvSpPr>
        <p:spPr>
          <a:xfrm>
            <a:off x="4826337" y="2967335"/>
            <a:ext cx="8819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0"/>
                <a:latin typeface="Century Gothic" panose="020B0502020202020204" pitchFamily="34" charset="0"/>
              </a:rPr>
              <a:t>ـسـ</a:t>
            </a:r>
            <a:endParaRPr lang="en-US" sz="5400" b="1" cap="none" spc="0" dirty="0">
              <a:ln w="0"/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03A55F-B8A9-5A66-ABF9-0B1A767FFFD2}"/>
              </a:ext>
            </a:extLst>
          </p:cNvPr>
          <p:cNvSpPr/>
          <p:nvPr/>
        </p:nvSpPr>
        <p:spPr>
          <a:xfrm>
            <a:off x="7076189" y="2881610"/>
            <a:ext cx="5100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0"/>
                <a:latin typeface="Century Gothic" panose="020B0502020202020204" pitchFamily="34" charset="0"/>
              </a:rPr>
              <a:t>نـ</a:t>
            </a:r>
            <a:endParaRPr lang="en-US" sz="5400" b="1" cap="none" spc="0" dirty="0">
              <a:ln w="0"/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C21D59-A397-5394-818E-F6789954B428}"/>
              </a:ext>
            </a:extLst>
          </p:cNvPr>
          <p:cNvSpPr/>
          <p:nvPr/>
        </p:nvSpPr>
        <p:spPr>
          <a:xfrm>
            <a:off x="8891142" y="2967335"/>
            <a:ext cx="747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0"/>
                <a:latin typeface="Century Gothic" panose="020B0502020202020204" pitchFamily="34" charset="0"/>
              </a:rPr>
              <a:t>ـمـ</a:t>
            </a:r>
            <a:endParaRPr lang="en-US" sz="5400" b="1" cap="none" spc="0" dirty="0">
              <a:ln w="0"/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BF9406-230C-B110-A693-A86C623140B1}"/>
              </a:ext>
            </a:extLst>
          </p:cNvPr>
          <p:cNvSpPr/>
          <p:nvPr/>
        </p:nvSpPr>
        <p:spPr>
          <a:xfrm>
            <a:off x="9782334" y="1367135"/>
            <a:ext cx="6222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0"/>
                <a:solidFill>
                  <a:schemeClr val="tx1"/>
                </a:solidFill>
                <a:latin typeface="Century Gothic" panose="020B0502020202020204" pitchFamily="34" charset="0"/>
              </a:rPr>
              <a:t>ـر</a:t>
            </a:r>
            <a:endParaRPr lang="en-US" sz="5400" b="1" cap="none" spc="0" dirty="0">
              <a:ln w="0"/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F42729-D2A8-FBD3-2BDD-58A961EC8BBE}"/>
              </a:ext>
            </a:extLst>
          </p:cNvPr>
          <p:cNvSpPr/>
          <p:nvPr/>
        </p:nvSpPr>
        <p:spPr>
          <a:xfrm>
            <a:off x="10943340" y="3072110"/>
            <a:ext cx="3353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0"/>
                <a:latin typeface="Century Gothic" panose="020B0502020202020204" pitchFamily="34" charset="0"/>
              </a:rPr>
              <a:t>أ</a:t>
            </a:r>
            <a:endParaRPr lang="en-US" sz="5400" b="1" dirty="0">
              <a:ln w="0"/>
              <a:latin typeface="Century Gothic" panose="020B0502020202020204" pitchFamily="34" charset="0"/>
            </a:endParaRPr>
          </a:p>
        </p:txBody>
      </p:sp>
      <p:pic>
        <p:nvPicPr>
          <p:cNvPr id="10" name="Picture 9" descr="A cartoon lion with orange mane&#10;&#10;Description automatically generated">
            <a:extLst>
              <a:ext uri="{FF2B5EF4-FFF2-40B4-BE49-F238E27FC236}">
                <a16:creationId xmlns:a16="http://schemas.microsoft.com/office/drawing/2014/main" id="{FD86D04E-BA7C-B4F2-D550-D6B46659F1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375" y="3123786"/>
            <a:ext cx="1530842" cy="153375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14368FF-3A5B-3226-28EF-98E40F7C00B3}"/>
              </a:ext>
            </a:extLst>
          </p:cNvPr>
          <p:cNvSpPr/>
          <p:nvPr/>
        </p:nvSpPr>
        <p:spPr>
          <a:xfrm>
            <a:off x="3651728" y="0"/>
            <a:ext cx="824136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0" cap="none" spc="0" dirty="0">
                <a:ln w="0"/>
                <a:solidFill>
                  <a:schemeClr val="tx1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أنظر إلى الصورة وكون الكلمة من الحروف الموجودة</a:t>
            </a:r>
            <a:endParaRPr lang="en-US" sz="4400" b="0" cap="none" spc="0" dirty="0">
              <a:ln w="0"/>
              <a:solidFill>
                <a:schemeClr val="tx1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84FA67B-B621-7D3D-5D74-ABDD169EFC20}"/>
              </a:ext>
            </a:extLst>
          </p:cNvPr>
          <p:cNvSpPr/>
          <p:nvPr/>
        </p:nvSpPr>
        <p:spPr>
          <a:xfrm>
            <a:off x="1512083" y="4242104"/>
            <a:ext cx="1678665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6600" b="0" cap="none" spc="0" dirty="0">
                <a:ln w="0"/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أسد</a:t>
            </a:r>
            <a:endParaRPr lang="en-US" sz="11500" b="0" cap="none" spc="0" dirty="0">
              <a:ln w="0"/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2067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3.33333E-6 L -0.11953 0.5527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77" y="276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0 L 0.1694 0.32106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160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2.22222E-6 L -0.13998 0.3069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05" y="153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7EA1105-EA0B-ACEE-7128-4258E495148B}"/>
              </a:ext>
            </a:extLst>
          </p:cNvPr>
          <p:cNvSpPr/>
          <p:nvPr/>
        </p:nvSpPr>
        <p:spPr>
          <a:xfrm>
            <a:off x="6951713" y="3017308"/>
            <a:ext cx="6848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0"/>
                <a:latin typeface="Century Gothic" panose="020B0502020202020204" pitchFamily="34" charset="0"/>
              </a:rPr>
              <a:t>جـ</a:t>
            </a:r>
            <a:endParaRPr lang="en-US" sz="5400" b="1" cap="none" spc="0" dirty="0">
              <a:ln w="0"/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B9DD1E-0C21-5E2E-EF28-D2500CBB91F5}"/>
              </a:ext>
            </a:extLst>
          </p:cNvPr>
          <p:cNvSpPr/>
          <p:nvPr/>
        </p:nvSpPr>
        <p:spPr>
          <a:xfrm>
            <a:off x="4893663" y="2967335"/>
            <a:ext cx="7473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0"/>
                <a:latin typeface="Century Gothic" panose="020B0502020202020204" pitchFamily="34" charset="0"/>
              </a:rPr>
              <a:t>ـمـ</a:t>
            </a:r>
            <a:endParaRPr lang="en-US" sz="5400" b="1" cap="none" spc="0" dirty="0">
              <a:ln w="0"/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03A55F-B8A9-5A66-ABF9-0B1A767FFFD2}"/>
              </a:ext>
            </a:extLst>
          </p:cNvPr>
          <p:cNvSpPr/>
          <p:nvPr/>
        </p:nvSpPr>
        <p:spPr>
          <a:xfrm>
            <a:off x="6011341" y="1257166"/>
            <a:ext cx="5100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0"/>
                <a:latin typeface="Century Gothic" panose="020B0502020202020204" pitchFamily="34" charset="0"/>
              </a:rPr>
              <a:t>نـ</a:t>
            </a:r>
            <a:endParaRPr lang="en-US" sz="5400" b="1" cap="none" spc="0" dirty="0">
              <a:ln w="0"/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C21D59-A397-5394-818E-F6789954B428}"/>
              </a:ext>
            </a:extLst>
          </p:cNvPr>
          <p:cNvSpPr/>
          <p:nvPr/>
        </p:nvSpPr>
        <p:spPr>
          <a:xfrm>
            <a:off x="8947247" y="2967335"/>
            <a:ext cx="6351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0"/>
                <a:latin typeface="Century Gothic" panose="020B0502020202020204" pitchFamily="34" charset="0"/>
              </a:rPr>
              <a:t>ب</a:t>
            </a:r>
            <a:endParaRPr lang="en-US" sz="5400" b="1" cap="none" spc="0" dirty="0">
              <a:ln w="0"/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BF9406-230C-B110-A693-A86C623140B1}"/>
              </a:ext>
            </a:extLst>
          </p:cNvPr>
          <p:cNvSpPr/>
          <p:nvPr/>
        </p:nvSpPr>
        <p:spPr>
          <a:xfrm>
            <a:off x="10769096" y="2967335"/>
            <a:ext cx="6222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0"/>
                <a:solidFill>
                  <a:schemeClr val="tx1"/>
                </a:solidFill>
                <a:latin typeface="Century Gothic" panose="020B0502020202020204" pitchFamily="34" charset="0"/>
              </a:rPr>
              <a:t>ـر</a:t>
            </a:r>
            <a:endParaRPr lang="en-US" sz="5400" b="1" cap="none" spc="0" dirty="0">
              <a:ln w="0"/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F42729-D2A8-FBD3-2BDD-58A961EC8BBE}"/>
              </a:ext>
            </a:extLst>
          </p:cNvPr>
          <p:cNvSpPr/>
          <p:nvPr/>
        </p:nvSpPr>
        <p:spPr>
          <a:xfrm>
            <a:off x="9591089" y="1372856"/>
            <a:ext cx="94929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0"/>
                <a:latin typeface="Century Gothic" panose="020B0502020202020204" pitchFamily="34" charset="0"/>
              </a:rPr>
              <a:t>ـل</a:t>
            </a:r>
            <a:endParaRPr lang="en-US" sz="5400" b="1" dirty="0">
              <a:ln w="0"/>
              <a:latin typeface="Century Gothic" panose="020B0502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4368FF-3A5B-3226-28EF-98E40F7C00B3}"/>
              </a:ext>
            </a:extLst>
          </p:cNvPr>
          <p:cNvSpPr/>
          <p:nvPr/>
        </p:nvSpPr>
        <p:spPr>
          <a:xfrm>
            <a:off x="3651728" y="0"/>
            <a:ext cx="824136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0" cap="none" spc="0" dirty="0">
                <a:ln w="0"/>
                <a:solidFill>
                  <a:schemeClr val="tx1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أنظر إلى الصورة وكون الكلمة من الحروف الموجودة</a:t>
            </a:r>
            <a:endParaRPr lang="en-US" sz="4400" b="0" cap="none" spc="0" dirty="0">
              <a:ln w="0"/>
              <a:solidFill>
                <a:schemeClr val="tx1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pic>
        <p:nvPicPr>
          <p:cNvPr id="3" name="Picture 2" descr="A cartoon camel with a black background&#10;&#10;Description automatically generated">
            <a:extLst>
              <a:ext uri="{FF2B5EF4-FFF2-40B4-BE49-F238E27FC236}">
                <a16:creationId xmlns:a16="http://schemas.microsoft.com/office/drawing/2014/main" id="{7F313350-EA03-F454-E11D-E17C6E03D3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1019" y="3125755"/>
            <a:ext cx="1253080" cy="130594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DA54530-BF6F-2DFD-AAD3-B4306DAAB10A}"/>
              </a:ext>
            </a:extLst>
          </p:cNvPr>
          <p:cNvSpPr/>
          <p:nvPr/>
        </p:nvSpPr>
        <p:spPr>
          <a:xfrm>
            <a:off x="1057186" y="4126402"/>
            <a:ext cx="186781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6600" b="0" cap="none" spc="0" dirty="0">
                <a:ln w="0"/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جمل</a:t>
            </a:r>
            <a:endParaRPr lang="en-US" sz="8800" b="0" cap="none" spc="0" dirty="0">
              <a:ln w="0"/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133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07407E-6 L 0.16575 0.327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81" y="1636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0 L 0.16237 0.3344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12" y="1671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11111E-6 L -0.41458 0.5493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29" y="2745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7EA1105-EA0B-ACEE-7128-4258E495148B}"/>
              </a:ext>
            </a:extLst>
          </p:cNvPr>
          <p:cNvSpPr/>
          <p:nvPr/>
        </p:nvSpPr>
        <p:spPr>
          <a:xfrm>
            <a:off x="10818709" y="2984573"/>
            <a:ext cx="6848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0"/>
                <a:latin typeface="Century Gothic" panose="020B0502020202020204" pitchFamily="34" charset="0"/>
              </a:rPr>
              <a:t>جـ</a:t>
            </a:r>
            <a:endParaRPr lang="en-US" sz="5400" b="1" cap="none" spc="0" dirty="0">
              <a:ln w="0"/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B9DD1E-0C21-5E2E-EF28-D2500CBB91F5}"/>
              </a:ext>
            </a:extLst>
          </p:cNvPr>
          <p:cNvSpPr/>
          <p:nvPr/>
        </p:nvSpPr>
        <p:spPr>
          <a:xfrm>
            <a:off x="4956180" y="2967335"/>
            <a:ext cx="6222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0"/>
                <a:latin typeface="Century Gothic" panose="020B0502020202020204" pitchFamily="34" charset="0"/>
              </a:rPr>
              <a:t>ـز</a:t>
            </a:r>
            <a:endParaRPr lang="en-US" sz="5400" b="1" cap="none" spc="0" dirty="0">
              <a:ln w="0"/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03A55F-B8A9-5A66-ABF9-0B1A767FFFD2}"/>
              </a:ext>
            </a:extLst>
          </p:cNvPr>
          <p:cNvSpPr/>
          <p:nvPr/>
        </p:nvSpPr>
        <p:spPr>
          <a:xfrm>
            <a:off x="6011341" y="1257166"/>
            <a:ext cx="5100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0"/>
                <a:latin typeface="Century Gothic" panose="020B0502020202020204" pitchFamily="34" charset="0"/>
              </a:rPr>
              <a:t>ل</a:t>
            </a:r>
            <a:endParaRPr lang="en-US" sz="5400" b="1" cap="none" spc="0" dirty="0">
              <a:ln w="0"/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C21D59-A397-5394-818E-F6789954B428}"/>
              </a:ext>
            </a:extLst>
          </p:cNvPr>
          <p:cNvSpPr/>
          <p:nvPr/>
        </p:nvSpPr>
        <p:spPr>
          <a:xfrm>
            <a:off x="8972895" y="2967335"/>
            <a:ext cx="58381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0"/>
                <a:latin typeface="Century Gothic" panose="020B0502020202020204" pitchFamily="34" charset="0"/>
              </a:rPr>
              <a:t>ح</a:t>
            </a:r>
            <a:endParaRPr lang="en-US" sz="5400" b="1" cap="none" spc="0" dirty="0">
              <a:ln w="0"/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BF9406-230C-B110-A693-A86C623140B1}"/>
              </a:ext>
            </a:extLst>
          </p:cNvPr>
          <p:cNvSpPr/>
          <p:nvPr/>
        </p:nvSpPr>
        <p:spPr>
          <a:xfrm>
            <a:off x="6827780" y="2984573"/>
            <a:ext cx="85716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0"/>
                <a:latin typeface="Century Gothic" panose="020B0502020202020204" pitchFamily="34" charset="0"/>
              </a:rPr>
              <a:t>ـ</a:t>
            </a:r>
            <a:r>
              <a:rPr lang="ar-SA" sz="5400" b="1" cap="none" spc="0" dirty="0">
                <a:ln w="0"/>
                <a:solidFill>
                  <a:schemeClr val="tx1"/>
                </a:solidFill>
                <a:latin typeface="Century Gothic" panose="020B0502020202020204" pitchFamily="34" charset="0"/>
              </a:rPr>
              <a:t>ع</a:t>
            </a:r>
            <a:endParaRPr lang="en-US" sz="5400" b="1" cap="none" spc="0" dirty="0">
              <a:ln w="0"/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F42729-D2A8-FBD3-2BDD-58A961EC8BBE}"/>
              </a:ext>
            </a:extLst>
          </p:cNvPr>
          <p:cNvSpPr/>
          <p:nvPr/>
        </p:nvSpPr>
        <p:spPr>
          <a:xfrm>
            <a:off x="9823525" y="1372856"/>
            <a:ext cx="4844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dirty="0">
                <a:ln w="0"/>
                <a:latin typeface="Century Gothic" panose="020B0502020202020204" pitchFamily="34" charset="0"/>
              </a:rPr>
              <a:t>ر</a:t>
            </a:r>
            <a:endParaRPr lang="en-US" sz="5400" b="1" dirty="0">
              <a:ln w="0"/>
              <a:latin typeface="Century Gothic" panose="020B0502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4368FF-3A5B-3226-28EF-98E40F7C00B3}"/>
              </a:ext>
            </a:extLst>
          </p:cNvPr>
          <p:cNvSpPr/>
          <p:nvPr/>
        </p:nvSpPr>
        <p:spPr>
          <a:xfrm>
            <a:off x="3651728" y="0"/>
            <a:ext cx="824136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4400" b="0" cap="none" spc="0" dirty="0">
                <a:ln w="0"/>
                <a:solidFill>
                  <a:schemeClr val="tx1"/>
                </a:solidFill>
                <a:latin typeface="FF Hekaya Light" panose="00000A00000000000000" pitchFamily="50" charset="-78"/>
                <a:cs typeface="FF Hekaya Light" panose="00000A00000000000000" pitchFamily="50" charset="-78"/>
              </a:rPr>
              <a:t>أنظر إلى الصورة وكون الكلمة من الحروف الموجودة</a:t>
            </a:r>
            <a:endParaRPr lang="en-US" sz="4400" b="0" cap="none" spc="0" dirty="0">
              <a:ln w="0"/>
              <a:solidFill>
                <a:schemeClr val="tx1"/>
              </a:solidFill>
              <a:latin typeface="FF Hekaya Light" panose="00000A00000000000000" pitchFamily="50" charset="-78"/>
              <a:cs typeface="FF Hekaya Light" panose="00000A00000000000000" pitchFamily="50" charset="-78"/>
            </a:endParaRPr>
          </a:p>
        </p:txBody>
      </p:sp>
      <p:pic>
        <p:nvPicPr>
          <p:cNvPr id="10" name="Picture 9" descr="A carrot with green leaves&#10;&#10;Description automatically generated">
            <a:extLst>
              <a:ext uri="{FF2B5EF4-FFF2-40B4-BE49-F238E27FC236}">
                <a16:creationId xmlns:a16="http://schemas.microsoft.com/office/drawing/2014/main" id="{077DB467-1CFA-EA7B-CA18-4FD7A76FFD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345519">
            <a:off x="1348977" y="2262677"/>
            <a:ext cx="1389301" cy="236712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6D0C400-7F4D-198A-EF4F-4BE2D541FA21}"/>
              </a:ext>
            </a:extLst>
          </p:cNvPr>
          <p:cNvSpPr/>
          <p:nvPr/>
        </p:nvSpPr>
        <p:spPr>
          <a:xfrm>
            <a:off x="1561750" y="3739507"/>
            <a:ext cx="1401345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6600" b="0" cap="none" spc="0" dirty="0">
                <a:ln w="0"/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جزر</a:t>
            </a:r>
            <a:endParaRPr lang="en-US" sz="11500" b="0" cap="none" spc="0" dirty="0">
              <a:ln w="0"/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75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3.7037E-6 L -0.15312 0.3344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56" y="1671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0 L 0.16237 0.3344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12" y="1671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11111E-6 L -0.41458 0.5493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29" y="2745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ed and black text&#10;&#10;Description automatically generated">
            <a:extLst>
              <a:ext uri="{FF2B5EF4-FFF2-40B4-BE49-F238E27FC236}">
                <a16:creationId xmlns:a16="http://schemas.microsoft.com/office/drawing/2014/main" id="{BE9E67F3-6153-A241-86D2-2AE05AED32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580" y="175640"/>
            <a:ext cx="6666951" cy="82681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7EA1105-EA0B-ACEE-7128-4258E495148B}"/>
              </a:ext>
            </a:extLst>
          </p:cNvPr>
          <p:cNvSpPr/>
          <p:nvPr/>
        </p:nvSpPr>
        <p:spPr>
          <a:xfrm>
            <a:off x="5929148" y="1367135"/>
            <a:ext cx="6575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dirty="0">
                <a:ln w="0"/>
                <a:latin typeface="Century Gothic" panose="020B0502020202020204" pitchFamily="34" charset="0"/>
              </a:rPr>
              <a:t>a</a:t>
            </a:r>
            <a:endParaRPr lang="en-US" sz="5400" b="1" cap="none" spc="0" dirty="0">
              <a:ln w="0"/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B9DD1E-0C21-5E2E-EF28-D2500CBB91F5}"/>
              </a:ext>
            </a:extLst>
          </p:cNvPr>
          <p:cNvSpPr/>
          <p:nvPr/>
        </p:nvSpPr>
        <p:spPr>
          <a:xfrm>
            <a:off x="4964196" y="2967335"/>
            <a:ext cx="6062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none" spc="0" dirty="0">
                <a:ln w="0"/>
                <a:solidFill>
                  <a:schemeClr val="tx1"/>
                </a:solidFill>
                <a:latin typeface="Century Gothic" panose="020B0502020202020204" pitchFamily="34" charset="0"/>
              </a:rPr>
              <a:t>n</a:t>
            </a:r>
            <a:endParaRPr lang="en-US" sz="5400" b="1" cap="none" spc="0" dirty="0">
              <a:ln w="0"/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03A55F-B8A9-5A66-ABF9-0B1A767FFFD2}"/>
              </a:ext>
            </a:extLst>
          </p:cNvPr>
          <p:cNvSpPr/>
          <p:nvPr/>
        </p:nvSpPr>
        <p:spPr>
          <a:xfrm>
            <a:off x="7012069" y="2881610"/>
            <a:ext cx="6383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none" spc="0" dirty="0">
                <a:ln w="0"/>
                <a:solidFill>
                  <a:schemeClr val="tx1"/>
                </a:solidFill>
                <a:latin typeface="Century Gothic" panose="020B0502020202020204" pitchFamily="34" charset="0"/>
              </a:rPr>
              <a:t>o</a:t>
            </a:r>
            <a:endParaRPr lang="en-US" sz="5400" b="1" cap="none" spc="0" dirty="0">
              <a:ln w="0"/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C21D59-A397-5394-818E-F6789954B428}"/>
              </a:ext>
            </a:extLst>
          </p:cNvPr>
          <p:cNvSpPr/>
          <p:nvPr/>
        </p:nvSpPr>
        <p:spPr>
          <a:xfrm>
            <a:off x="8936026" y="2967335"/>
            <a:ext cx="6575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none" spc="0" dirty="0">
                <a:ln w="0"/>
                <a:solidFill>
                  <a:schemeClr val="tx1"/>
                </a:solidFill>
                <a:latin typeface="Century Gothic" panose="020B0502020202020204" pitchFamily="34" charset="0"/>
              </a:rPr>
              <a:t>p</a:t>
            </a:r>
            <a:endParaRPr lang="en-US" sz="5400" b="1" cap="none" spc="0" dirty="0">
              <a:ln w="0"/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BF9406-230C-B110-A693-A86C623140B1}"/>
              </a:ext>
            </a:extLst>
          </p:cNvPr>
          <p:cNvSpPr/>
          <p:nvPr/>
        </p:nvSpPr>
        <p:spPr>
          <a:xfrm>
            <a:off x="9764701" y="1367135"/>
            <a:ext cx="6575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none" spc="0" dirty="0">
                <a:ln w="0"/>
                <a:solidFill>
                  <a:schemeClr val="tx1"/>
                </a:solidFill>
                <a:latin typeface="Century Gothic" panose="020B0502020202020204" pitchFamily="34" charset="0"/>
              </a:rPr>
              <a:t>g</a:t>
            </a:r>
            <a:endParaRPr lang="en-US" sz="5400" b="1" cap="none" spc="0" dirty="0">
              <a:ln w="0"/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F42729-D2A8-FBD3-2BDD-58A961EC8BBE}"/>
              </a:ext>
            </a:extLst>
          </p:cNvPr>
          <p:cNvSpPr/>
          <p:nvPr/>
        </p:nvSpPr>
        <p:spPr>
          <a:xfrm>
            <a:off x="10851968" y="3072110"/>
            <a:ext cx="4732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none" spc="0" dirty="0">
                <a:ln w="0"/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  <a:endParaRPr lang="en-US" sz="5400" b="1" cap="none" spc="0" dirty="0">
              <a:ln w="0"/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5" name="Picture 14" descr="A group of round objects with a face and a black background&#10;&#10;Description automatically generated">
            <a:extLst>
              <a:ext uri="{FF2B5EF4-FFF2-40B4-BE49-F238E27FC236}">
                <a16:creationId xmlns:a16="http://schemas.microsoft.com/office/drawing/2014/main" id="{647A3F0C-5DB9-B144-1F7D-1BA5ED7155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8511" y="3072110"/>
            <a:ext cx="1473480" cy="128909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25E733D-ADC9-871E-D78F-FF5ED8D357C6}"/>
              </a:ext>
            </a:extLst>
          </p:cNvPr>
          <p:cNvSpPr/>
          <p:nvPr/>
        </p:nvSpPr>
        <p:spPr>
          <a:xfrm>
            <a:off x="1538511" y="4196707"/>
            <a:ext cx="147348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6000" b="1" cap="none" spc="0" dirty="0">
                <a:ln w="0"/>
                <a:solidFill>
                  <a:schemeClr val="tx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</a:t>
            </a:r>
            <a:r>
              <a:rPr lang="en-GB" sz="6000" b="1" cap="none" spc="0" dirty="0">
                <a:ln w="0"/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  <a:endParaRPr lang="en-US" sz="9600" b="1" cap="none" spc="0" dirty="0">
              <a:ln w="0"/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596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3.33333E-6 L -0.11953 0.5527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77" y="276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0 L 0.1694 0.3210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160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22222E-6 L -0.13998 0.3069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05" y="153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C9F964E-DD0C-3646-2DBE-68B17821461B}"/>
              </a:ext>
            </a:extLst>
          </p:cNvPr>
          <p:cNvSpPr/>
          <p:nvPr/>
        </p:nvSpPr>
        <p:spPr>
          <a:xfrm>
            <a:off x="7118985" y="2847975"/>
            <a:ext cx="6415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dirty="0">
                <a:ln w="0"/>
                <a:latin typeface="Century Gothic" panose="020B0502020202020204" pitchFamily="34" charset="0"/>
              </a:rPr>
              <a:t>p</a:t>
            </a:r>
            <a:endParaRPr lang="en-US" sz="5400" b="1" cap="none" spc="0" dirty="0">
              <a:ln w="0"/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378D0FA-3801-7F91-4B79-8B884A51E204}"/>
              </a:ext>
            </a:extLst>
          </p:cNvPr>
          <p:cNvSpPr/>
          <p:nvPr/>
        </p:nvSpPr>
        <p:spPr>
          <a:xfrm>
            <a:off x="4952975" y="2967335"/>
            <a:ext cx="6286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>
                <a:ln w="0"/>
                <a:latin typeface="Century Gothic" panose="020B0502020202020204" pitchFamily="34" charset="0"/>
              </a:rPr>
              <a:t>o</a:t>
            </a:r>
            <a:endParaRPr lang="en-US" sz="5400" b="1" dirty="0">
              <a:ln w="0"/>
              <a:latin typeface="Century Gothic" panose="020B0502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D1487E-389A-BF73-C3D7-ED7E8AB0E241}"/>
              </a:ext>
            </a:extLst>
          </p:cNvPr>
          <p:cNvSpPr/>
          <p:nvPr/>
        </p:nvSpPr>
        <p:spPr>
          <a:xfrm>
            <a:off x="5945617" y="1257166"/>
            <a:ext cx="6415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dirty="0">
                <a:ln w="0"/>
                <a:latin typeface="Century Gothic" panose="020B0502020202020204" pitchFamily="34" charset="0"/>
              </a:rPr>
              <a:t>a</a:t>
            </a:r>
            <a:endParaRPr lang="en-US" sz="5400" b="1" cap="none" spc="0" dirty="0">
              <a:ln w="0"/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686757-3759-3D0E-FE7F-69CC122C1D58}"/>
              </a:ext>
            </a:extLst>
          </p:cNvPr>
          <p:cNvSpPr/>
          <p:nvPr/>
        </p:nvSpPr>
        <p:spPr>
          <a:xfrm>
            <a:off x="8964879" y="2967335"/>
            <a:ext cx="5998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dirty="0">
                <a:ln w="0"/>
                <a:latin typeface="Century Gothic" panose="020B0502020202020204" pitchFamily="34" charset="0"/>
              </a:rPr>
              <a:t>n</a:t>
            </a:r>
            <a:endParaRPr lang="en-US" sz="5400" b="1" cap="none" spc="0" dirty="0">
              <a:ln w="0"/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ADD670-3D41-D59C-5EA2-936F2221F2D3}"/>
              </a:ext>
            </a:extLst>
          </p:cNvPr>
          <p:cNvSpPr/>
          <p:nvPr/>
        </p:nvSpPr>
        <p:spPr>
          <a:xfrm>
            <a:off x="10843636" y="2967335"/>
            <a:ext cx="4732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cap="none" spc="0" dirty="0">
                <a:ln w="0"/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  <a:endParaRPr lang="en-US" sz="5400" b="1" cap="none" spc="0" dirty="0">
              <a:ln w="0"/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C1B5843-1B5F-3E21-C9FC-F49F781BF959}"/>
              </a:ext>
            </a:extLst>
          </p:cNvPr>
          <p:cNvSpPr/>
          <p:nvPr/>
        </p:nvSpPr>
        <p:spPr>
          <a:xfrm>
            <a:off x="9682460" y="1372856"/>
            <a:ext cx="7665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dirty="0">
                <a:ln w="0"/>
                <a:latin typeface="Century Gothic" panose="020B0502020202020204" pitchFamily="34" charset="0"/>
              </a:rPr>
              <a:t>G</a:t>
            </a:r>
            <a:endParaRPr lang="en-US" sz="5400" b="1" dirty="0">
              <a:ln w="0"/>
              <a:latin typeface="Century Gothic" panose="020B0502020202020204" pitchFamily="34" charset="0"/>
            </a:endParaRPr>
          </a:p>
        </p:txBody>
      </p:sp>
      <p:pic>
        <p:nvPicPr>
          <p:cNvPr id="9" name="Picture 8" descr="A cartoon of a green monster&#10;&#10;Description automatically generated">
            <a:extLst>
              <a:ext uri="{FF2B5EF4-FFF2-40B4-BE49-F238E27FC236}">
                <a16:creationId xmlns:a16="http://schemas.microsoft.com/office/drawing/2014/main" id="{4B3649B6-8C87-B440-DEA9-0F3F6DDB1C7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909" y="3032521"/>
            <a:ext cx="1479047" cy="147756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A363965-D8A5-4E91-D4EE-41F7E1B83C58}"/>
              </a:ext>
            </a:extLst>
          </p:cNvPr>
          <p:cNvSpPr/>
          <p:nvPr/>
        </p:nvSpPr>
        <p:spPr>
          <a:xfrm>
            <a:off x="1091165" y="4196706"/>
            <a:ext cx="183095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6000" b="1" cap="none" spc="0" dirty="0">
                <a:ln w="0"/>
                <a:solidFill>
                  <a:schemeClr val="tx1"/>
                </a:solidFill>
                <a:latin typeface="Century Gothic" panose="020B0502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Gop</a:t>
            </a:r>
            <a:endParaRPr lang="en-US" sz="9600" b="1" cap="none" spc="0" dirty="0">
              <a:ln w="0"/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Picture 10" descr="A red and black text&#10;&#10;Description automatically generated">
            <a:extLst>
              <a:ext uri="{FF2B5EF4-FFF2-40B4-BE49-F238E27FC236}">
                <a16:creationId xmlns:a16="http://schemas.microsoft.com/office/drawing/2014/main" id="{6884020F-ECBF-38CA-ADAB-E402757526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580" y="175640"/>
            <a:ext cx="6666951" cy="82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253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11111E-6 L 0.16575 0.327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81" y="1636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0 L 0.16237 0.33449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12" y="1671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11111E-6 L -0.41458 0.5493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29" y="2745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D775214F-09A0-F223-DC3A-6DAE0C7A1DB2}"/>
              </a:ext>
            </a:extLst>
          </p:cNvPr>
          <p:cNvSpPr/>
          <p:nvPr/>
        </p:nvSpPr>
        <p:spPr>
          <a:xfrm>
            <a:off x="10840349" y="2984573"/>
            <a:ext cx="6415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dirty="0">
                <a:ln w="0"/>
                <a:latin typeface="Century Gothic" panose="020B0502020202020204" pitchFamily="34" charset="0"/>
              </a:rPr>
              <a:t>g</a:t>
            </a:r>
            <a:endParaRPr lang="en-US" sz="5400" b="1" cap="none" spc="0" dirty="0">
              <a:ln w="0"/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625419F-9374-DCBE-DB86-A6A327A916C1}"/>
              </a:ext>
            </a:extLst>
          </p:cNvPr>
          <p:cNvSpPr/>
          <p:nvPr/>
        </p:nvSpPr>
        <p:spPr>
          <a:xfrm>
            <a:off x="4952974" y="2967335"/>
            <a:ext cx="6286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dirty="0">
                <a:ln w="0"/>
                <a:latin typeface="Century Gothic" panose="020B0502020202020204" pitchFamily="34" charset="0"/>
              </a:rPr>
              <a:t>o</a:t>
            </a:r>
            <a:endParaRPr lang="en-US" sz="5400" b="1" cap="none" spc="0" dirty="0">
              <a:ln w="0"/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FAE7B90-A1B3-6331-16F6-0F82D521412B}"/>
              </a:ext>
            </a:extLst>
          </p:cNvPr>
          <p:cNvSpPr/>
          <p:nvPr/>
        </p:nvSpPr>
        <p:spPr>
          <a:xfrm>
            <a:off x="5966456" y="1257166"/>
            <a:ext cx="5998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dirty="0">
                <a:ln w="0"/>
                <a:latin typeface="Century Gothic" panose="020B0502020202020204" pitchFamily="34" charset="0"/>
              </a:rPr>
              <a:t>n</a:t>
            </a:r>
            <a:endParaRPr lang="en-US" sz="5400" b="1" cap="none" spc="0" dirty="0">
              <a:ln w="0"/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A7E3AC1-2773-2092-2B8A-AA481D0E025E}"/>
              </a:ext>
            </a:extLst>
          </p:cNvPr>
          <p:cNvSpPr/>
          <p:nvPr/>
        </p:nvSpPr>
        <p:spPr>
          <a:xfrm>
            <a:off x="9773774" y="1265730"/>
            <a:ext cx="6415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dirty="0">
                <a:ln w="0"/>
                <a:latin typeface="Century Gothic" panose="020B0502020202020204" pitchFamily="34" charset="0"/>
              </a:rPr>
              <a:t>a</a:t>
            </a:r>
            <a:endParaRPr lang="en-US" sz="5400" b="1" cap="none" spc="0" dirty="0">
              <a:ln w="0"/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3814054-71C6-1652-A7FC-551824FC3B08}"/>
              </a:ext>
            </a:extLst>
          </p:cNvPr>
          <p:cNvSpPr/>
          <p:nvPr/>
        </p:nvSpPr>
        <p:spPr>
          <a:xfrm>
            <a:off x="6827780" y="2984573"/>
            <a:ext cx="85716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5400" b="1" dirty="0">
                <a:ln w="0"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  <a:endParaRPr lang="en-US" sz="5400" b="1" cap="none" spc="0" dirty="0">
              <a:ln w="0"/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3050007-01EB-437F-50D3-C7A17FA3BC49}"/>
              </a:ext>
            </a:extLst>
          </p:cNvPr>
          <p:cNvSpPr/>
          <p:nvPr/>
        </p:nvSpPr>
        <p:spPr>
          <a:xfrm>
            <a:off x="8965528" y="2967335"/>
            <a:ext cx="5725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5400" b="1" dirty="0">
                <a:ln w="0"/>
                <a:latin typeface="Century Gothic" panose="020B0502020202020204" pitchFamily="34" charset="0"/>
              </a:rPr>
              <a:t>P</a:t>
            </a:r>
            <a:endParaRPr lang="en-US" sz="5400" b="1" dirty="0">
              <a:ln w="0"/>
              <a:latin typeface="Century Gothic" panose="020B050202020202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547EA2E-F98C-3FB2-16FF-0BAE8FE8DA39}"/>
              </a:ext>
            </a:extLst>
          </p:cNvPr>
          <p:cNvSpPr/>
          <p:nvPr/>
        </p:nvSpPr>
        <p:spPr>
          <a:xfrm>
            <a:off x="1411855" y="4078174"/>
            <a:ext cx="155985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6600" b="0" cap="none" spc="0" dirty="0" err="1">
                <a:ln w="0"/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Pog</a:t>
            </a:r>
            <a:endParaRPr lang="en-US" sz="11500" b="0" cap="none" spc="0" dirty="0">
              <a:ln w="0"/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6" name="Picture 35" descr="A red and black text&#10;&#10;Description automatically generated">
            <a:extLst>
              <a:ext uri="{FF2B5EF4-FFF2-40B4-BE49-F238E27FC236}">
                <a16:creationId xmlns:a16="http://schemas.microsoft.com/office/drawing/2014/main" id="{23EAA50A-9091-5D63-DEBB-1FFA8D646B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580" y="175640"/>
            <a:ext cx="6666951" cy="826816"/>
          </a:xfrm>
          <a:prstGeom prst="rect">
            <a:avLst/>
          </a:prstGeom>
        </p:spPr>
      </p:pic>
      <p:pic>
        <p:nvPicPr>
          <p:cNvPr id="38" name="Picture 37" descr="A purple cartoon monster with eyes and mouth&#10;&#10;Description automatically generated">
            <a:extLst>
              <a:ext uri="{FF2B5EF4-FFF2-40B4-BE49-F238E27FC236}">
                <a16:creationId xmlns:a16="http://schemas.microsoft.com/office/drawing/2014/main" id="{6FEBD800-3B0C-8CA4-0100-3E9B618BF36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132" y="2514210"/>
            <a:ext cx="1683823" cy="182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204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3.7037E-6 L -0.15312 0.3344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56" y="1671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0 L 0.16237 0.33449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12" y="1671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 L -0.35221 0.3166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17" y="158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rre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zzer_wr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95</Words>
  <Application>Microsoft Office PowerPoint</Application>
  <PresentationFormat>Widescreen</PresentationFormat>
  <Paragraphs>51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Calibri</vt:lpstr>
      <vt:lpstr>Calibri Light</vt:lpstr>
      <vt:lpstr>Century Gothic</vt:lpstr>
      <vt:lpstr>Dubai</vt:lpstr>
      <vt:lpstr>FF Hekaya Light</vt:lpstr>
      <vt:lpstr>Janna LT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زينة سلطان محمد المرزوقي</dc:creator>
  <cp:lastModifiedBy>زينة سلطان محمد المرزوقي</cp:lastModifiedBy>
  <cp:revision>9</cp:revision>
  <dcterms:created xsi:type="dcterms:W3CDTF">2024-01-01T07:58:54Z</dcterms:created>
  <dcterms:modified xsi:type="dcterms:W3CDTF">2024-01-01T09:01:51Z</dcterms:modified>
</cp:coreProperties>
</file>