
<file path=[Content_Types].xml><?xml version="1.0" encoding="utf-8"?>
<Types xmlns="http://schemas.openxmlformats.org/package/2006/content-types">
  <Default ContentType="application/xml" Extension="xml"/>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59" r:id="rId3"/>
    <p:sldMasterId id="214748366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000000"/>
        </a:solidFill>
      </p:bgPr>
    </p:bg>
    <p:spTree>
      <p:nvGrpSpPr>
        <p:cNvPr id="2" name="Shape 2"/>
        <p:cNvGrpSpPr/>
        <p:nvPr/>
      </p:nvGrpSpPr>
      <p:grpSpPr>
        <a:xfrm>
          <a:off x="0" y="0"/>
          <a:ext cx="0" cy="0"/>
          <a:chOff x="0" y="0"/>
          <a:chExt cx="0" cy="0"/>
        </a:xfrm>
      </p:grpSpPr>
      <p:sp>
        <p:nvSpPr>
          <p:cNvPr id="3" name="Shape 3"/>
          <p:cNvSpPr txBox="1"/>
          <p:nvPr>
            <p:ph idx="2" type="hdr"/>
          </p:nvPr>
        </p:nvSpPr>
        <p:spPr>
          <a:xfrm>
            <a:off x="0" y="0"/>
            <a:ext cx="2971799" cy="457200"/>
          </a:xfrm>
          <a:prstGeom prst="rect">
            <a:avLst/>
          </a:prstGeom>
          <a:noFill/>
          <a:ln>
            <a:noFill/>
          </a:ln>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4" name="Shape 4"/>
          <p:cNvSpPr txBox="1"/>
          <p:nvPr>
            <p:ph idx="10" type="dt"/>
          </p:nvPr>
        </p:nvSpPr>
        <p:spPr>
          <a:xfrm>
            <a:off x="3884612" y="0"/>
            <a:ext cx="2971799" cy="457200"/>
          </a:xfrm>
          <a:prstGeom prst="rect">
            <a:avLst/>
          </a:prstGeom>
          <a:noFill/>
          <a:ln>
            <a:noFill/>
          </a:ln>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5" name="Shape 5"/>
          <p:cNvSpPr/>
          <p:nvPr>
            <p:ph idx="3"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rnd" cmpd="sng" w="9525">
            <a:solidFill>
              <a:srgbClr val="000000"/>
            </a:solidFill>
            <a:prstDash val="solid"/>
            <a:miter/>
            <a:headEnd len="med" w="med" type="none"/>
            <a:tailEnd len="med" w="med" type="none"/>
          </a:ln>
        </p:spPr>
      </p:sp>
      <p:sp>
        <p:nvSpPr>
          <p:cNvPr id="6" name="Shape 6"/>
          <p:cNvSpPr txBox="1"/>
          <p:nvPr>
            <p:ph idx="1" type="body"/>
          </p:nvPr>
        </p:nvSpPr>
        <p:spPr>
          <a:xfrm>
            <a:off x="685800" y="4343400"/>
            <a:ext cx="5486399" cy="4114800"/>
          </a:xfrm>
          <a:prstGeom prst="rect">
            <a:avLst/>
          </a:prstGeom>
          <a:noFill/>
          <a:ln>
            <a:noFill/>
          </a:ln>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7" name="Shape 7"/>
          <p:cNvSpPr txBox="1"/>
          <p:nvPr>
            <p:ph idx="11" type="ftr"/>
          </p:nvPr>
        </p:nvSpPr>
        <p:spPr>
          <a:xfrm>
            <a:off x="0" y="8685211"/>
            <a:ext cx="2971799" cy="457200"/>
          </a:xfrm>
          <a:prstGeom prst="rect">
            <a:avLst/>
          </a:prstGeom>
          <a:noFill/>
          <a:ln>
            <a:noFill/>
          </a:ln>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8" name="Shape 8"/>
          <p:cNvSpPr txBox="1"/>
          <p:nvPr>
            <p:ph idx="12" type="sldNum"/>
          </p:nvPr>
        </p:nvSpPr>
        <p:spPr>
          <a:xfrm>
            <a:off x="3884612" y="8685211"/>
            <a:ext cx="2971799" cy="457200"/>
          </a:xfrm>
          <a:prstGeom prst="rect">
            <a:avLst/>
          </a:prstGeom>
          <a:noFill/>
          <a:ln>
            <a:noFill/>
          </a:ln>
        </p:spPr>
        <p:txBody>
          <a:bodyPr anchorCtr="0" anchor="b" bIns="91425" lIns="91425" rIns="91425" tIns="91425">
            <a:noAutofit/>
          </a:bodyPr>
          <a:lstStyle/>
          <a:p>
            <a:pPr indent="0" lvl="0" marL="0" marR="0" rtl="0" algn="r">
              <a:spcBef>
                <a:spcPts val="0"/>
              </a:spcBef>
            </a:pPr>
            <a:r>
              <a:t/>
            </a:r>
            <a:endParaRPr/>
          </a:p>
          <a:p>
            <a:pPr lvl="1">
              <a:spcBef>
                <a:spcPts val="0"/>
              </a:spcBef>
            </a:pPr>
            <a:r>
              <a:t/>
            </a:r>
            <a:endParaRPr/>
          </a:p>
          <a:p>
            <a:pPr lvl="2">
              <a:spcBef>
                <a:spcPts val="0"/>
              </a:spcBef>
            </a:pPr>
            <a:r>
              <a:t/>
            </a:r>
            <a:endParaRPr/>
          </a:p>
          <a:p>
            <a:pPr lvl="3">
              <a:spcBef>
                <a:spcPts val="0"/>
              </a:spcBef>
            </a:pPr>
            <a:r>
              <a:t/>
            </a:r>
            <a:endParaRPr/>
          </a:p>
          <a:p>
            <a:pPr lvl="4">
              <a:spcBef>
                <a:spcPts val="0"/>
              </a:spcBef>
            </a:pPr>
            <a:r>
              <a:t/>
            </a:r>
            <a:endParaRPr/>
          </a:p>
          <a:p>
            <a:pPr lvl="5">
              <a:spcBef>
                <a:spcPts val="0"/>
              </a:spcBef>
            </a:pPr>
            <a:r>
              <a:t/>
            </a:r>
            <a:endParaRPr/>
          </a:p>
          <a:p>
            <a:pPr lvl="6">
              <a:spcBef>
                <a:spcPts val="0"/>
              </a:spcBef>
            </a:pPr>
            <a:r>
              <a:t/>
            </a:r>
            <a:endParaRPr/>
          </a:p>
          <a:p>
            <a:pPr lvl="7">
              <a:spcBef>
                <a:spcPts val="0"/>
              </a:spcBef>
            </a:pPr>
            <a:r>
              <a:t/>
            </a:r>
            <a:endParaRPr/>
          </a:p>
          <a:p>
            <a:pPr lvl="8">
              <a:spcBef>
                <a:spcPts val="0"/>
              </a:spcBef>
            </a:pPr>
            <a:r>
              <a:t/>
            </a:r>
            <a:endParaRPr/>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7" name="Shape 27"/>
        <p:cNvGrpSpPr/>
        <p:nvPr/>
      </p:nvGrpSpPr>
      <p:grpSpPr>
        <a:xfrm>
          <a:off x="0" y="0"/>
          <a:ext cx="0" cy="0"/>
          <a:chOff x="0" y="0"/>
          <a:chExt cx="0" cy="0"/>
        </a:xfrm>
      </p:grpSpPr>
      <p:sp>
        <p:nvSpPr>
          <p:cNvPr id="28" name="Shape 28"/>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29" name="Shape 2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30" name="Shape 30"/>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Chapter 50:  Landlord-Tenant Law</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7" name="Shape 147"/>
        <p:cNvGrpSpPr/>
        <p:nvPr/>
      </p:nvGrpSpPr>
      <p:grpSpPr>
        <a:xfrm>
          <a:off x="0" y="0"/>
          <a:ext cx="0" cy="0"/>
          <a:chOff x="0" y="0"/>
          <a:chExt cx="0" cy="0"/>
        </a:xfrm>
      </p:grpSpPr>
      <p:sp>
        <p:nvSpPr>
          <p:cNvPr id="148" name="Shape 148"/>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49" name="Shape 14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50" name="Shape 150"/>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“Rent” is compensation paid to a landlord for a tenant’s exclusive use of and right to possess leased premises.  A “rent escalation clause” is a clause included in a lease that allows the landlord to increase rent in order to account for increases in the cost of living, property taxes, or the tenant’s commercial business.  A “landlord’s lien” is the landlord’s right to some or all of the tenant’s property when rent is unpaid.</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5" name="Shape 155"/>
        <p:cNvGrpSpPr/>
        <p:nvPr/>
      </p:nvGrpSpPr>
      <p:grpSpPr>
        <a:xfrm>
          <a:off x="0" y="0"/>
          <a:ext cx="0" cy="0"/>
          <a:chOff x="0" y="0"/>
          <a:chExt cx="0" cy="0"/>
        </a:xfrm>
      </p:grpSpPr>
      <p:sp>
        <p:nvSpPr>
          <p:cNvPr id="156" name="Shape 156"/>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57" name="Shape 15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58" name="Shape 158"/>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A landlord can be held liable for personal injuries sustained in common areas, and for injuries that occur in other areas due to a lack of repairs the landlord should have made.  The landlord has a responsibility to ensure that leased premises are in reasonably fit condition before the tenant takes possession and control.  Foreseeability of crime is a factor in a landlord’s potential liability for harm sustained by a tenant or other party due to the criminal actions of a third party.  In terms of a tenant’s potential liability for personal injuries, the tenant must keep leased premises in a “reasonably safe” condition, but is responsible only for those areas where a customer or visitor is reasonably expected to go.</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3" name="Shape 163"/>
        <p:cNvGrpSpPr/>
        <p:nvPr/>
      </p:nvGrpSpPr>
      <p:grpSpPr>
        <a:xfrm>
          <a:off x="0" y="0"/>
          <a:ext cx="0" cy="0"/>
          <a:chOff x="0" y="0"/>
          <a:chExt cx="0" cy="0"/>
        </a:xfrm>
      </p:grpSpPr>
      <p:sp>
        <p:nvSpPr>
          <p:cNvPr id="164" name="Shape 164"/>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65" name="Shape 16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66" name="Shape 166"/>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In terms of transferring interests in leased property, a landlord may transfer ownership of leased property; if so, the new owner becomes the landlord until the tenant’s lease expires.  A tenant’s transfer of an interest in leased property can occur by way of an assignment or a sublease.  An assignment represents a transfer of the tenant’s entire interest in the leased property, while a sublease constitutes a transfer of less than all of the tenant’s interest in the leased property.</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1" name="Shape 171"/>
        <p:cNvGrpSpPr/>
        <p:nvPr/>
      </p:nvGrpSpPr>
      <p:grpSpPr>
        <a:xfrm>
          <a:off x="0" y="0"/>
          <a:ext cx="0" cy="0"/>
          <a:chOff x="0" y="0"/>
          <a:chExt cx="0" cy="0"/>
        </a:xfrm>
      </p:grpSpPr>
      <p:sp>
        <p:nvSpPr>
          <p:cNvPr id="172" name="Shape 172"/>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73" name="Shape 17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74" name="Shape 174"/>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Termination of a lease can occur through the landlord’s breach of a legally-imposed obligation, as when the landlord interferes with the tenant’s use and enjoyment of the premises; forfeiture, when the tenant or landlord fails to perform conditions specified in the lease; destruction of the premises, as when a fire or other disaster destroys the premises; surrender, or a mutual agreement between the landlord and the tenant; or abandonment, when the tenant moves out of the leased premises before expiration of the lease term.</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4" name="Shape 84"/>
        <p:cNvGrpSpPr/>
        <p:nvPr/>
      </p:nvGrpSpPr>
      <p:grpSpPr>
        <a:xfrm>
          <a:off x="0" y="0"/>
          <a:ext cx="0" cy="0"/>
          <a:chOff x="0" y="0"/>
          <a:chExt cx="0" cy="0"/>
        </a:xfrm>
      </p:grpSpPr>
      <p:sp>
        <p:nvSpPr>
          <p:cNvPr id="85" name="Shape 8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86" name="Shape 86"/>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buSzPct val="25000"/>
              <a:buFont typeface="Arial"/>
              <a:buNone/>
            </a:pPr>
            <a:r>
              <a:rPr b="0" i="0" lang="en-US" sz="1800" u="none" cap="none" strike="noStrike"/>
              <a:t>Chapter 50 Case Hypothetical and Ethical Dilemma:  Al Jennings is an undergraduate student at Central Montana Technical University (CMTU).  During the academic year, Al lives in off-campus housing at Elk Meadows Apartments.  After finishing his junior year in the spring, Al planned to go home to Billings, Montana for the summer.  Since his friend, Corey Hammonds, was enrolled in summer school at CMTU and needed a place to live, Al allowed him to move into his apartment.  Before he left for Billings, Al instructed Corey to pay Elk Meadows’ on-site property manager, Ashley Hunter, rent in the amount of $575 by the first day of each month in June, July, and August.  Corey assured Al he would do so, and told his friend he was happy to find such a nice place to live for the summer at such an affordable price.  Al informed Corey he would return to CMTU and Elk Meadows for the fall semester on August 22.  When Al returned to his apartment in August, he was surprised to find it unoccupied.  Within an hour, there was a knock at his door.  It was Ashley Hunter.  Ashley wanted to know why Al had not paid rent for the past three (3) months.  Al immediately dialed Corey’s cell phone number and Corey answered, explaining that he had withdrawn from summer school in May, choosing instead to hitchhike around the west.  Al was dismayed.  Is Al Jennings liable to Elk Meadows Apartments for the three months’ rent?</a:t>
            </a:r>
          </a:p>
        </p:txBody>
      </p:sp>
      <p:sp>
        <p:nvSpPr>
          <p:cNvPr id="87" name="Shape 87"/>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1" name="Shape 91"/>
        <p:cNvGrpSpPr/>
        <p:nvPr/>
      </p:nvGrpSpPr>
      <p:grpSpPr>
        <a:xfrm>
          <a:off x="0" y="0"/>
          <a:ext cx="0" cy="0"/>
          <a:chOff x="0" y="0"/>
          <a:chExt cx="0" cy="0"/>
        </a:xfrm>
      </p:grpSpPr>
      <p:sp>
        <p:nvSpPr>
          <p:cNvPr id="92" name="Shape 9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93" name="Shape 93"/>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800" u="none" cap="none" strike="noStrike"/>
              <a:t>Chapter 50 Case Hypothetical:  While the rest of the country debates whether global warming is real, or whether mankind is responsible for it, all Trent Withers knows is that he is hot.  Extremely hot.  The temperature is 99 degrees in Lucasville, and the air conditioner in Trent’s apartment at Shady Valley Estates has been inoperable for the past two weeks.  The apartment building owner lives one hundred miles away in Kensington, and although there is an apartment manager supposedly living on site, he can never find him.  The sign on the apartment manager’s door always says “Will return at 12:00 noon,” but even in the afternoon and evenings, the manager will either not answer his door, or he is not there.  Trent is debating his options.  He cannot afford a wall-unit air conditioner; even if he could, he wonders whether installing such a unit would violate the terms of his lease.  Trent signed a twelve-month lease, obligating him to pay a rent amount of $795 per month.  There are ten months remaining on the lease.  He has a friend who lives in neighboring Floral Valley who has offered Trent a room in his house for $300 per month.  Does Trent have the legal right to “pack his bags” and leave? If he does, will he be responsible for any remaining amount due on the lease term at Shady Valley Estates?</a:t>
            </a:r>
          </a:p>
        </p:txBody>
      </p:sp>
      <p:sp>
        <p:nvSpPr>
          <p:cNvPr id="94" name="Shape 94"/>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8" name="Shape 98"/>
        <p:cNvGrpSpPr/>
        <p:nvPr/>
      </p:nvGrpSpPr>
      <p:grpSpPr>
        <a:xfrm>
          <a:off x="0" y="0"/>
          <a:ext cx="0" cy="0"/>
          <a:chOff x="0" y="0"/>
          <a:chExt cx="0" cy="0"/>
        </a:xfrm>
      </p:grpSpPr>
      <p:sp>
        <p:nvSpPr>
          <p:cNvPr id="99" name="Shape 99"/>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00" name="Shape 10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01" name="Shape 101"/>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In terms of landlord-tenant law and its related terminology, the landlord, or “lessor,” is the property owner, while the tenant, or “lessee,” is the party who assumes temporary possession of the property.  The “leasehold estate” is the property subject to the lease, while the “lease” represents a contract between the landlord and the tenant.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6" name="Shape 106"/>
        <p:cNvGrpSpPr/>
        <p:nvPr/>
      </p:nvGrpSpPr>
      <p:grpSpPr>
        <a:xfrm>
          <a:off x="0" y="0"/>
          <a:ext cx="0" cy="0"/>
          <a:chOff x="0" y="0"/>
          <a:chExt cx="0" cy="0"/>
        </a:xfrm>
      </p:grpSpPr>
      <p:sp>
        <p:nvSpPr>
          <p:cNvPr id="107" name="Shape 107"/>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08" name="Shape 10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09" name="Shape 109"/>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Types of leases include a lease for a definite term, a periodic tenancy, a tenancy at will, and a tenancy at sufferance.  A lease for a definite term automatically expires at the end of designated term.  A periodic tenancy is created for a recurring term.  With a tenancy at will, lease termination may occur at any time.  A tenancy at sufferance occurs when the tenant fails to leave the property after termination of the lease.</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4" name="Shape 114"/>
        <p:cNvGrpSpPr/>
        <p:nvPr/>
      </p:nvGrpSpPr>
      <p:grpSpPr>
        <a:xfrm>
          <a:off x="0" y="0"/>
          <a:ext cx="0" cy="0"/>
          <a:chOff x="0" y="0"/>
          <a:chExt cx="0" cy="0"/>
        </a:xfrm>
      </p:grpSpPr>
      <p:sp>
        <p:nvSpPr>
          <p:cNvPr id="115" name="Shape 115"/>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16" name="Shape 11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17" name="Shape 117"/>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The Fair Housing Act prohibits a landlord from discriminating on the basis of race, color, sex, religion, national origin, or familial status.</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2" name="Shape 122"/>
        <p:cNvGrpSpPr/>
        <p:nvPr/>
      </p:nvGrpSpPr>
      <p:grpSpPr>
        <a:xfrm>
          <a:off x="0" y="0"/>
          <a:ext cx="0" cy="0"/>
          <a:chOff x="0" y="0"/>
          <a:chExt cx="0" cy="0"/>
        </a:xfrm>
      </p:grpSpPr>
      <p:sp>
        <p:nvSpPr>
          <p:cNvPr id="123" name="Shape 123"/>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24" name="Shape 12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25" name="Shape 125"/>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In terms of rights and duties of landlords and tenants, the “covenant of quiet enjoyment” represents an implied promise from the landlord that the tenant has the right to quietly enjoy the land.  An actual eviction occurs when a landlord physically prevents a tenant from entering the premises.  A “full” actual eviction occurs when the tenant is prohibited from all parts of the leased premises, while a “partial” actual eviction occurs when the tenant is prohibited from some parts of the leased premises.  If the premises become unsuitable for use due to the fault of the landlord, a “constructive eviction” has occurred.  The implied warranty of habitability is a legal requirement that the premises are fit for “ordinary” residential purposes.  “Waste” represents tenant conduct that causes permanent and substantial injury to the landlord’s property.  Alterations are changes that affect the condition of the premises, and generally cannot be made without the landlord’s consent.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0" name="Shape 130"/>
        <p:cNvGrpSpPr/>
        <p:nvPr/>
      </p:nvGrpSpPr>
      <p:grpSpPr>
        <a:xfrm>
          <a:off x="0" y="0"/>
          <a:ext cx="0" cy="0"/>
          <a:chOff x="0" y="0"/>
          <a:chExt cx="0" cy="0"/>
        </a:xfrm>
      </p:grpSpPr>
      <p:sp>
        <p:nvSpPr>
          <p:cNvPr id="131" name="Shape 131"/>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32" name="Shape 13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33" name="Shape 133"/>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The landlord’s duty is to put the tenant in possession of the leased premises, while the tenant’s corresponding right is to retain possession of the leased property.  The landlord also has a duty to honor the implied covenant of quiet enjoyment, while the tenant’s corresponding right is to benefit from quiet enjoyment of the property.  The tenant’s duty is to not commit waste during possession and use of the leased premises, while the landlord’s corresponding right is to reimbursement for the tenant’s waste.</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9" name="Shape 139"/>
        <p:cNvGrpSpPr/>
        <p:nvPr/>
      </p:nvGrpSpPr>
      <p:grpSpPr>
        <a:xfrm>
          <a:off x="0" y="0"/>
          <a:ext cx="0" cy="0"/>
          <a:chOff x="0" y="0"/>
          <a:chExt cx="0" cy="0"/>
        </a:xfrm>
      </p:grpSpPr>
      <p:sp>
        <p:nvSpPr>
          <p:cNvPr id="140" name="Shape 140"/>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41" name="Shape 14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42" name="Shape 142"/>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“Common areas” are areas used by all tenants, for which the landlord is responsible.  If the landlord fails to repair leased property, the tenant’s legal options are to terminate the lease, withhold rent, repair and deduct the costs of repair, and/or sue the landlord.</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24" name="Shape 24"/>
        <p:cNvGrpSpPr/>
        <p:nvPr/>
      </p:nvGrpSpPr>
      <p:grpSpPr>
        <a:xfrm>
          <a:off x="0" y="0"/>
          <a:ext cx="0" cy="0"/>
          <a:chOff x="0" y="0"/>
          <a:chExt cx="0" cy="0"/>
        </a:xfrm>
      </p:grpSpPr>
      <p:sp>
        <p:nvSpPr>
          <p:cNvPr id="25" name="Shape 25"/>
          <p:cNvSpPr txBox="1"/>
          <p:nvPr>
            <p:ph type="ctrTitle"/>
          </p:nvPr>
        </p:nvSpPr>
        <p:spPr>
          <a:xfrm>
            <a:off x="685800" y="1736725"/>
            <a:ext cx="7772400" cy="1920875"/>
          </a:xfrm>
          <a:prstGeom prst="rect">
            <a:avLst/>
          </a:prstGeom>
          <a:noFill/>
          <a:ln>
            <a:noFill/>
          </a:ln>
        </p:spPr>
        <p:txBody>
          <a:bodyPr anchorCtr="0" anchor="ctr" bIns="91425" lIns="91425" rIns="91425" tIns="91425"/>
          <a:lstStyle>
            <a:lvl1pPr indent="0" lvl="0" marL="0" marR="0" rtl="0" algn="ctr">
              <a:spcBef>
                <a:spcPts val="0"/>
              </a:spcBef>
              <a:spcAft>
                <a:spcPts val="0"/>
              </a:spcAft>
              <a:defRPr/>
            </a:lvl1pPr>
            <a:lvl2pPr indent="0" lvl="1" marL="0" marR="0" rtl="0" algn="ctr">
              <a:spcBef>
                <a:spcPts val="0"/>
              </a:spcBef>
              <a:spcAft>
                <a:spcPts val="0"/>
              </a:spcAft>
              <a:defRPr/>
            </a:lvl2pPr>
            <a:lvl3pPr indent="0" lvl="2" marL="0" marR="0" rtl="0" algn="ctr">
              <a:spcBef>
                <a:spcPts val="0"/>
              </a:spcBef>
              <a:spcAft>
                <a:spcPts val="0"/>
              </a:spcAft>
              <a:defRPr/>
            </a:lvl3pPr>
            <a:lvl4pPr indent="0" lvl="3" marL="0" marR="0" rtl="0" algn="ctr">
              <a:spcBef>
                <a:spcPts val="0"/>
              </a:spcBef>
              <a:spcAft>
                <a:spcPts val="0"/>
              </a:spcAft>
              <a:defRPr/>
            </a:lvl4pPr>
            <a:lvl5pPr indent="0" lvl="4" marL="0" marR="0" rtl="0" algn="ctr">
              <a:spcBef>
                <a:spcPts val="0"/>
              </a:spcBef>
              <a:spcAft>
                <a:spcPts val="0"/>
              </a:spcAft>
              <a:defRPr/>
            </a:lvl5pPr>
            <a:lvl6pPr indent="0" lvl="5" marL="457200" marR="0" rtl="0" algn="ctr">
              <a:spcBef>
                <a:spcPts val="0"/>
              </a:spcBef>
              <a:spcAft>
                <a:spcPts val="0"/>
              </a:spcAft>
              <a:defRPr/>
            </a:lvl6pPr>
            <a:lvl7pPr indent="0" lvl="6" marL="914400" marR="0" rtl="0" algn="ctr">
              <a:spcBef>
                <a:spcPts val="0"/>
              </a:spcBef>
              <a:spcAft>
                <a:spcPts val="0"/>
              </a:spcAft>
              <a:defRPr/>
            </a:lvl7pPr>
            <a:lvl8pPr indent="0" lvl="7" marL="1371600" marR="0" rtl="0" algn="ctr">
              <a:spcBef>
                <a:spcPts val="0"/>
              </a:spcBef>
              <a:spcAft>
                <a:spcPts val="0"/>
              </a:spcAft>
              <a:defRPr/>
            </a:lvl8pPr>
            <a:lvl9pPr indent="0" lvl="8" marL="1828800" marR="0" rtl="0" algn="ctr">
              <a:spcBef>
                <a:spcPts val="0"/>
              </a:spcBef>
              <a:spcAft>
                <a:spcPts val="0"/>
              </a:spcAft>
              <a:defRPr/>
            </a:lvl9pPr>
          </a:lstStyle>
          <a:p/>
        </p:txBody>
      </p:sp>
      <p:sp>
        <p:nvSpPr>
          <p:cNvPr id="26" name="Shape 26"/>
          <p:cNvSpPr txBox="1"/>
          <p:nvPr>
            <p:ph idx="1" type="subTitle"/>
          </p:nvPr>
        </p:nvSpPr>
        <p:spPr>
          <a:xfrm>
            <a:off x="1371600" y="3886200"/>
            <a:ext cx="6400799" cy="1752600"/>
          </a:xfrm>
          <a:prstGeom prst="rect">
            <a:avLst/>
          </a:prstGeom>
          <a:noFill/>
          <a:ln>
            <a:noFill/>
          </a:ln>
        </p:spPr>
        <p:txBody>
          <a:bodyPr anchorCtr="0" anchor="t" bIns="91425" lIns="91425" rIns="91425" tIns="91425"/>
          <a:lstStyle>
            <a:lvl1pPr indent="0" lvl="0" marL="0" marR="0" rtl="0" algn="ctr">
              <a:spcBef>
                <a:spcPts val="640"/>
              </a:spcBef>
              <a:spcAft>
                <a:spcPts val="0"/>
              </a:spcAft>
              <a:buClr>
                <a:schemeClr val="hlink"/>
              </a:buClr>
              <a:buFont typeface="Garamond"/>
              <a:buNone/>
              <a:defRPr/>
            </a:lvl1pPr>
            <a:lvl2pPr indent="-161290" lvl="1" marL="742950" marR="0" rtl="0" algn="l">
              <a:spcBef>
                <a:spcPts val="560"/>
              </a:spcBef>
              <a:spcAft>
                <a:spcPts val="0"/>
              </a:spcAft>
              <a:buClr>
                <a:schemeClr val="accent2"/>
              </a:buClr>
              <a:buFont typeface="Garamond"/>
              <a:buChar char="■"/>
              <a:defRPr/>
            </a:lvl2pPr>
            <a:lvl3pPr indent="-121919" lvl="2" marL="1143000" marR="0" rtl="0" algn="l">
              <a:spcBef>
                <a:spcPts val="480"/>
              </a:spcBef>
              <a:spcAft>
                <a:spcPts val="0"/>
              </a:spcAft>
              <a:buClr>
                <a:schemeClr val="lt2"/>
              </a:buClr>
              <a:buFont typeface="Garamond"/>
              <a:buChar char="■"/>
              <a:defRPr/>
            </a:lvl3pPr>
            <a:lvl4pPr indent="-139700" lvl="3" marL="1600200" marR="0" rtl="0" algn="l">
              <a:spcBef>
                <a:spcPts val="400"/>
              </a:spcBef>
              <a:spcAft>
                <a:spcPts val="0"/>
              </a:spcAft>
              <a:buClr>
                <a:schemeClr val="accent2"/>
              </a:buClr>
              <a:buFont typeface="Garamond"/>
              <a:buChar char="■"/>
              <a:defRPr/>
            </a:lvl4pPr>
            <a:lvl5pPr indent="-139700" lvl="4" marL="2057400" marR="0" rtl="0" algn="l">
              <a:spcBef>
                <a:spcPts val="400"/>
              </a:spcBef>
              <a:spcAft>
                <a:spcPts val="0"/>
              </a:spcAft>
              <a:buClr>
                <a:schemeClr val="hlink"/>
              </a:buClr>
              <a:buFont typeface="Garamond"/>
              <a:buChar char="■"/>
              <a:defRPr/>
            </a:lvl5pPr>
            <a:lvl6pPr indent="-139700" lvl="5" marL="2514600" marR="0" rtl="0" algn="l">
              <a:spcBef>
                <a:spcPts val="400"/>
              </a:spcBef>
              <a:spcAft>
                <a:spcPts val="0"/>
              </a:spcAft>
              <a:buClr>
                <a:schemeClr val="hlink"/>
              </a:buClr>
              <a:buFont typeface="Garamond"/>
              <a:buChar char="■"/>
              <a:defRPr/>
            </a:lvl6pPr>
            <a:lvl7pPr indent="-139700" lvl="6" marL="2971800" marR="0" rtl="0" algn="l">
              <a:spcBef>
                <a:spcPts val="400"/>
              </a:spcBef>
              <a:spcAft>
                <a:spcPts val="0"/>
              </a:spcAft>
              <a:buClr>
                <a:schemeClr val="hlink"/>
              </a:buClr>
              <a:buFont typeface="Garamond"/>
              <a:buChar char="■"/>
              <a:defRPr/>
            </a:lvl7pPr>
            <a:lvl8pPr indent="-139700" lvl="7" marL="3429000" marR="0" rtl="0" algn="l">
              <a:spcBef>
                <a:spcPts val="400"/>
              </a:spcBef>
              <a:spcAft>
                <a:spcPts val="0"/>
              </a:spcAft>
              <a:buClr>
                <a:schemeClr val="hlink"/>
              </a:buClr>
              <a:buFont typeface="Garamond"/>
              <a:buChar char="■"/>
              <a:defRPr/>
            </a:lvl8pPr>
            <a:lvl9pPr indent="-139700" lvl="8" marL="3886200" marR="0" rtl="0" algn="l">
              <a:spcBef>
                <a:spcPts val="400"/>
              </a:spcBef>
              <a:spcAft>
                <a:spcPts val="0"/>
              </a:spcAft>
              <a:buClr>
                <a:schemeClr val="hlink"/>
              </a:buClr>
              <a:buFont typeface="Garamond"/>
              <a:buChar char="■"/>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le and Vertical Text">
    <p:spTree>
      <p:nvGrpSpPr>
        <p:cNvPr id="78" name="Shape 78"/>
        <p:cNvGrpSpPr/>
        <p:nvPr/>
      </p:nvGrpSpPr>
      <p:grpSpPr>
        <a:xfrm>
          <a:off x="0" y="0"/>
          <a:ext cx="0" cy="0"/>
          <a:chOff x="0" y="0"/>
          <a:chExt cx="0" cy="0"/>
        </a:xfrm>
      </p:grpSpPr>
      <p:sp>
        <p:nvSpPr>
          <p:cNvPr id="79" name="Shape 79"/>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80" name="Shape 80"/>
          <p:cNvSpPr txBox="1"/>
          <p:nvPr>
            <p:ph idx="1" type="body"/>
          </p:nvPr>
        </p:nvSpPr>
        <p:spPr>
          <a:xfrm rot="5400000">
            <a:off x="2309018" y="-251619"/>
            <a:ext cx="4525961" cy="8229600"/>
          </a:xfrm>
          <a:prstGeom prst="rect">
            <a:avLst/>
          </a:prstGeom>
          <a:noFill/>
          <a:ln>
            <a:noFill/>
          </a:ln>
        </p:spPr>
        <p:txBody>
          <a:bodyPr anchorCtr="0" anchor="t" bIns="91425" lIns="91425" rIns="91425" tIns="91425"/>
          <a:lstStyle>
            <a:lvl1pPr indent="-200660" lvl="0" marL="342900" rtl="0" algn="l">
              <a:spcBef>
                <a:spcPts val="640"/>
              </a:spcBef>
              <a:spcAft>
                <a:spcPts val="0"/>
              </a:spcAft>
              <a:buClr>
                <a:schemeClr val="hlink"/>
              </a:buClr>
              <a:buFont typeface="Garamond"/>
              <a:buChar char="■"/>
              <a:defRPr/>
            </a:lvl1pPr>
            <a:lvl2pPr indent="-161290" lvl="1" marL="742950" rtl="0" algn="l">
              <a:spcBef>
                <a:spcPts val="560"/>
              </a:spcBef>
              <a:spcAft>
                <a:spcPts val="0"/>
              </a:spcAft>
              <a:buClr>
                <a:schemeClr val="accent2"/>
              </a:buClr>
              <a:buFont typeface="Garamond"/>
              <a:buChar char="■"/>
              <a:defRPr/>
            </a:lvl2pPr>
            <a:lvl3pPr indent="-121919" lvl="2" marL="1143000" rtl="0" algn="l">
              <a:spcBef>
                <a:spcPts val="480"/>
              </a:spcBef>
              <a:spcAft>
                <a:spcPts val="0"/>
              </a:spcAft>
              <a:buClr>
                <a:schemeClr val="lt2"/>
              </a:buClr>
              <a:buFont typeface="Garamond"/>
              <a:buChar char="■"/>
              <a:defRPr/>
            </a:lvl3pPr>
            <a:lvl4pPr indent="-139700" lvl="3" marL="1600200" rtl="0" algn="l">
              <a:spcBef>
                <a:spcPts val="400"/>
              </a:spcBef>
              <a:spcAft>
                <a:spcPts val="0"/>
              </a:spcAft>
              <a:buClr>
                <a:schemeClr val="accent2"/>
              </a:buClr>
              <a:buFont typeface="Garamond"/>
              <a:buChar char="■"/>
              <a:defRPr/>
            </a:lvl4pPr>
            <a:lvl5pPr indent="-139700" lvl="4" marL="2057400" rtl="0" algn="l">
              <a:spcBef>
                <a:spcPts val="400"/>
              </a:spcBef>
              <a:spcAft>
                <a:spcPts val="0"/>
              </a:spcAft>
              <a:buClr>
                <a:schemeClr val="hlink"/>
              </a:buClr>
              <a:buFont typeface="Garamond"/>
              <a:buChar char="■"/>
              <a:defRPr/>
            </a:lvl5pPr>
            <a:lvl6pPr indent="-139700" lvl="5" marL="2514600" rtl="0" algn="l">
              <a:spcBef>
                <a:spcPts val="400"/>
              </a:spcBef>
              <a:spcAft>
                <a:spcPts val="0"/>
              </a:spcAft>
              <a:buClr>
                <a:schemeClr val="hlink"/>
              </a:buClr>
              <a:buFont typeface="Garamond"/>
              <a:buChar char="■"/>
              <a:defRPr/>
            </a:lvl6pPr>
            <a:lvl7pPr indent="-139700" lvl="6" marL="2971800" rtl="0" algn="l">
              <a:spcBef>
                <a:spcPts val="400"/>
              </a:spcBef>
              <a:spcAft>
                <a:spcPts val="0"/>
              </a:spcAft>
              <a:buClr>
                <a:schemeClr val="hlink"/>
              </a:buClr>
              <a:buFont typeface="Garamond"/>
              <a:buChar char="■"/>
              <a:defRPr/>
            </a:lvl7pPr>
            <a:lvl8pPr indent="-139700" lvl="7" marL="3429000" rtl="0" algn="l">
              <a:spcBef>
                <a:spcPts val="400"/>
              </a:spcBef>
              <a:spcAft>
                <a:spcPts val="0"/>
              </a:spcAft>
              <a:buClr>
                <a:schemeClr val="hlink"/>
              </a:buClr>
              <a:buFont typeface="Garamond"/>
              <a:buChar char="■"/>
              <a:defRPr/>
            </a:lvl8pPr>
            <a:lvl9pPr indent="-139700" lvl="8" marL="3886200" rtl="0" algn="l">
              <a:spcBef>
                <a:spcPts val="400"/>
              </a:spcBef>
              <a:spcAft>
                <a:spcPts val="0"/>
              </a:spcAft>
              <a:buClr>
                <a:schemeClr val="hlink"/>
              </a:buClr>
              <a:buFont typeface="Garamond"/>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 Title and Text">
    <p:spTree>
      <p:nvGrpSpPr>
        <p:cNvPr id="81" name="Shape 81"/>
        <p:cNvGrpSpPr/>
        <p:nvPr/>
      </p:nvGrpSpPr>
      <p:grpSpPr>
        <a:xfrm>
          <a:off x="0" y="0"/>
          <a:ext cx="0" cy="0"/>
          <a:chOff x="0" y="0"/>
          <a:chExt cx="0" cy="0"/>
        </a:xfrm>
      </p:grpSpPr>
      <p:sp>
        <p:nvSpPr>
          <p:cNvPr id="82" name="Shape 82"/>
          <p:cNvSpPr txBox="1"/>
          <p:nvPr>
            <p:ph type="title"/>
          </p:nvPr>
        </p:nvSpPr>
        <p:spPr>
          <a:xfrm rot="5400000">
            <a:off x="4732337" y="2171700"/>
            <a:ext cx="5851525" cy="20574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83" name="Shape 83"/>
          <p:cNvSpPr txBox="1"/>
          <p:nvPr>
            <p:ph idx="1" type="body"/>
          </p:nvPr>
        </p:nvSpPr>
        <p:spPr>
          <a:xfrm rot="5400000">
            <a:off x="541337" y="190500"/>
            <a:ext cx="5851525" cy="6019799"/>
          </a:xfrm>
          <a:prstGeom prst="rect">
            <a:avLst/>
          </a:prstGeom>
          <a:noFill/>
          <a:ln>
            <a:noFill/>
          </a:ln>
        </p:spPr>
        <p:txBody>
          <a:bodyPr anchorCtr="0" anchor="t" bIns="91425" lIns="91425" rIns="91425" tIns="91425"/>
          <a:lstStyle>
            <a:lvl1pPr indent="-200660" lvl="0" marL="342900" rtl="0" algn="l">
              <a:spcBef>
                <a:spcPts val="640"/>
              </a:spcBef>
              <a:spcAft>
                <a:spcPts val="0"/>
              </a:spcAft>
              <a:buClr>
                <a:schemeClr val="hlink"/>
              </a:buClr>
              <a:buFont typeface="Garamond"/>
              <a:buChar char="■"/>
              <a:defRPr/>
            </a:lvl1pPr>
            <a:lvl2pPr indent="-161290" lvl="1" marL="742950" rtl="0" algn="l">
              <a:spcBef>
                <a:spcPts val="560"/>
              </a:spcBef>
              <a:spcAft>
                <a:spcPts val="0"/>
              </a:spcAft>
              <a:buClr>
                <a:schemeClr val="accent2"/>
              </a:buClr>
              <a:buFont typeface="Garamond"/>
              <a:buChar char="■"/>
              <a:defRPr/>
            </a:lvl2pPr>
            <a:lvl3pPr indent="-121919" lvl="2" marL="1143000" rtl="0" algn="l">
              <a:spcBef>
                <a:spcPts val="480"/>
              </a:spcBef>
              <a:spcAft>
                <a:spcPts val="0"/>
              </a:spcAft>
              <a:buClr>
                <a:schemeClr val="lt2"/>
              </a:buClr>
              <a:buFont typeface="Garamond"/>
              <a:buChar char="■"/>
              <a:defRPr/>
            </a:lvl3pPr>
            <a:lvl4pPr indent="-139700" lvl="3" marL="1600200" rtl="0" algn="l">
              <a:spcBef>
                <a:spcPts val="400"/>
              </a:spcBef>
              <a:spcAft>
                <a:spcPts val="0"/>
              </a:spcAft>
              <a:buClr>
                <a:schemeClr val="accent2"/>
              </a:buClr>
              <a:buFont typeface="Garamond"/>
              <a:buChar char="■"/>
              <a:defRPr/>
            </a:lvl4pPr>
            <a:lvl5pPr indent="-139700" lvl="4" marL="2057400" rtl="0" algn="l">
              <a:spcBef>
                <a:spcPts val="400"/>
              </a:spcBef>
              <a:spcAft>
                <a:spcPts val="0"/>
              </a:spcAft>
              <a:buClr>
                <a:schemeClr val="hlink"/>
              </a:buClr>
              <a:buFont typeface="Garamond"/>
              <a:buChar char="■"/>
              <a:defRPr/>
            </a:lvl5pPr>
            <a:lvl6pPr indent="-139700" lvl="5" marL="2514600" rtl="0" algn="l">
              <a:spcBef>
                <a:spcPts val="400"/>
              </a:spcBef>
              <a:spcAft>
                <a:spcPts val="0"/>
              </a:spcAft>
              <a:buClr>
                <a:schemeClr val="hlink"/>
              </a:buClr>
              <a:buFont typeface="Garamond"/>
              <a:buChar char="■"/>
              <a:defRPr/>
            </a:lvl6pPr>
            <a:lvl7pPr indent="-139700" lvl="6" marL="2971800" rtl="0" algn="l">
              <a:spcBef>
                <a:spcPts val="400"/>
              </a:spcBef>
              <a:spcAft>
                <a:spcPts val="0"/>
              </a:spcAft>
              <a:buClr>
                <a:schemeClr val="hlink"/>
              </a:buClr>
              <a:buFont typeface="Garamond"/>
              <a:buChar char="■"/>
              <a:defRPr/>
            </a:lvl7pPr>
            <a:lvl8pPr indent="-139700" lvl="7" marL="3429000" rtl="0" algn="l">
              <a:spcBef>
                <a:spcPts val="400"/>
              </a:spcBef>
              <a:spcAft>
                <a:spcPts val="0"/>
              </a:spcAft>
              <a:buClr>
                <a:schemeClr val="hlink"/>
              </a:buClr>
              <a:buFont typeface="Garamond"/>
              <a:buChar char="■"/>
              <a:defRPr/>
            </a:lvl8pPr>
            <a:lvl9pPr indent="-139700" lvl="8" marL="3886200" rtl="0" algn="l">
              <a:spcBef>
                <a:spcPts val="400"/>
              </a:spcBef>
              <a:spcAft>
                <a:spcPts val="0"/>
              </a:spcAft>
              <a:buClr>
                <a:schemeClr val="hlink"/>
              </a:buClr>
              <a:buFont typeface="Garamond"/>
              <a:buChar char="■"/>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51" name="Shape 51"/>
        <p:cNvGrpSpPr/>
        <p:nvPr/>
      </p:nvGrpSpPr>
      <p:grpSpPr>
        <a:xfrm>
          <a:off x="0" y="0"/>
          <a:ext cx="0" cy="0"/>
          <a:chOff x="0" y="0"/>
          <a:chExt cx="0" cy="0"/>
        </a:xfrm>
      </p:grpSpPr>
      <p:sp>
        <p:nvSpPr>
          <p:cNvPr id="52" name="Shape 52"/>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53" name="Shape 53"/>
          <p:cNvSpPr txBox="1"/>
          <p:nvPr>
            <p:ph idx="1" type="body"/>
          </p:nvPr>
        </p:nvSpPr>
        <p:spPr>
          <a:xfrm>
            <a:off x="457200" y="1600200"/>
            <a:ext cx="8229600" cy="4525961"/>
          </a:xfrm>
          <a:prstGeom prst="rect">
            <a:avLst/>
          </a:prstGeom>
          <a:noFill/>
          <a:ln>
            <a:noFill/>
          </a:ln>
        </p:spPr>
        <p:txBody>
          <a:bodyPr anchorCtr="0" anchor="t" bIns="91425" lIns="91425" rIns="91425" tIns="91425"/>
          <a:lstStyle>
            <a:lvl1pPr indent="-200660" lvl="0" marL="342900" rtl="0" algn="l">
              <a:spcBef>
                <a:spcPts val="640"/>
              </a:spcBef>
              <a:spcAft>
                <a:spcPts val="0"/>
              </a:spcAft>
              <a:buClr>
                <a:schemeClr val="hlink"/>
              </a:buClr>
              <a:buFont typeface="Garamond"/>
              <a:buChar char="■"/>
              <a:defRPr/>
            </a:lvl1pPr>
            <a:lvl2pPr indent="-161290" lvl="1" marL="742950" rtl="0" algn="l">
              <a:spcBef>
                <a:spcPts val="560"/>
              </a:spcBef>
              <a:spcAft>
                <a:spcPts val="0"/>
              </a:spcAft>
              <a:buClr>
                <a:schemeClr val="accent2"/>
              </a:buClr>
              <a:buFont typeface="Garamond"/>
              <a:buChar char="■"/>
              <a:defRPr/>
            </a:lvl2pPr>
            <a:lvl3pPr indent="-121919" lvl="2" marL="1143000" rtl="0" algn="l">
              <a:spcBef>
                <a:spcPts val="480"/>
              </a:spcBef>
              <a:spcAft>
                <a:spcPts val="0"/>
              </a:spcAft>
              <a:buClr>
                <a:schemeClr val="lt2"/>
              </a:buClr>
              <a:buFont typeface="Garamond"/>
              <a:buChar char="■"/>
              <a:defRPr/>
            </a:lvl3pPr>
            <a:lvl4pPr indent="-139700" lvl="3" marL="1600200" rtl="0" algn="l">
              <a:spcBef>
                <a:spcPts val="400"/>
              </a:spcBef>
              <a:spcAft>
                <a:spcPts val="0"/>
              </a:spcAft>
              <a:buClr>
                <a:schemeClr val="accent2"/>
              </a:buClr>
              <a:buFont typeface="Garamond"/>
              <a:buChar char="■"/>
              <a:defRPr/>
            </a:lvl4pPr>
            <a:lvl5pPr indent="-139700" lvl="4" marL="2057400" rtl="0" algn="l">
              <a:spcBef>
                <a:spcPts val="400"/>
              </a:spcBef>
              <a:spcAft>
                <a:spcPts val="0"/>
              </a:spcAft>
              <a:buClr>
                <a:schemeClr val="hlink"/>
              </a:buClr>
              <a:buFont typeface="Garamond"/>
              <a:buChar char="■"/>
              <a:defRPr/>
            </a:lvl5pPr>
            <a:lvl6pPr indent="-139700" lvl="5" marL="2514600" rtl="0" algn="l">
              <a:spcBef>
                <a:spcPts val="400"/>
              </a:spcBef>
              <a:spcAft>
                <a:spcPts val="0"/>
              </a:spcAft>
              <a:buClr>
                <a:schemeClr val="hlink"/>
              </a:buClr>
              <a:buFont typeface="Garamond"/>
              <a:buChar char="■"/>
              <a:defRPr/>
            </a:lvl6pPr>
            <a:lvl7pPr indent="-139700" lvl="6" marL="2971800" rtl="0" algn="l">
              <a:spcBef>
                <a:spcPts val="400"/>
              </a:spcBef>
              <a:spcAft>
                <a:spcPts val="0"/>
              </a:spcAft>
              <a:buClr>
                <a:schemeClr val="hlink"/>
              </a:buClr>
              <a:buFont typeface="Garamond"/>
              <a:buChar char="■"/>
              <a:defRPr/>
            </a:lvl7pPr>
            <a:lvl8pPr indent="-139700" lvl="7" marL="3429000" rtl="0" algn="l">
              <a:spcBef>
                <a:spcPts val="400"/>
              </a:spcBef>
              <a:spcAft>
                <a:spcPts val="0"/>
              </a:spcAft>
              <a:buClr>
                <a:schemeClr val="hlink"/>
              </a:buClr>
              <a:buFont typeface="Garamond"/>
              <a:buChar char="■"/>
              <a:defRPr/>
            </a:lvl8pPr>
            <a:lvl9pPr indent="-139700" lvl="8" marL="3886200" rtl="0" algn="l">
              <a:spcBef>
                <a:spcPts val="400"/>
              </a:spcBef>
              <a:spcAft>
                <a:spcPts val="0"/>
              </a:spcAft>
              <a:buClr>
                <a:schemeClr val="hlink"/>
              </a:buClr>
              <a:buFont typeface="Garamond"/>
              <a:buChar char="■"/>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54" name="Shape 54"/>
        <p:cNvGrpSpPr/>
        <p:nvPr/>
      </p:nvGrpSpPr>
      <p:grpSpPr>
        <a:xfrm>
          <a:off x="0" y="0"/>
          <a:ext cx="0" cy="0"/>
          <a:chOff x="0" y="0"/>
          <a:chExt cx="0" cy="0"/>
        </a:xfrm>
      </p:grpSpPr>
      <p:sp>
        <p:nvSpPr>
          <p:cNvPr id="55" name="Shape 55"/>
          <p:cNvSpPr txBox="1"/>
          <p:nvPr>
            <p:ph type="title"/>
          </p:nvPr>
        </p:nvSpPr>
        <p:spPr>
          <a:xfrm>
            <a:off x="722312" y="4406900"/>
            <a:ext cx="7772400" cy="1362075"/>
          </a:xfrm>
          <a:prstGeom prst="rect">
            <a:avLst/>
          </a:prstGeom>
          <a:noFill/>
          <a:ln>
            <a:noFill/>
          </a:ln>
        </p:spPr>
        <p:txBody>
          <a:bodyPr anchorCtr="0" anchor="t"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56" name="Shape 56"/>
          <p:cNvSpPr txBox="1"/>
          <p:nvPr>
            <p:ph idx="1" type="body"/>
          </p:nvPr>
        </p:nvSpPr>
        <p:spPr>
          <a:xfrm>
            <a:off x="722312" y="2906713"/>
            <a:ext cx="7772400" cy="1500187"/>
          </a:xfrm>
          <a:prstGeom prst="rect">
            <a:avLst/>
          </a:prstGeom>
          <a:noFill/>
          <a:ln>
            <a:noFill/>
          </a:ln>
        </p:spPr>
        <p:txBody>
          <a:bodyPr anchorCtr="0" anchor="b" bIns="91425" lIns="91425" rIns="91425" tIns="91425"/>
          <a:lstStyle>
            <a:lvl1pPr indent="0" lvl="0" marL="0" rtl="0">
              <a:spcBef>
                <a:spcPts val="0"/>
              </a:spcBef>
              <a:buFont typeface="Garamond"/>
              <a:buNone/>
              <a:defRPr/>
            </a:lvl1pPr>
            <a:lvl2pPr indent="0" lvl="1" marL="457200" rtl="0">
              <a:spcBef>
                <a:spcPts val="0"/>
              </a:spcBef>
              <a:buFont typeface="Garamond"/>
              <a:buNone/>
              <a:defRPr/>
            </a:lvl2pPr>
            <a:lvl3pPr indent="0" lvl="2" marL="914400" rtl="0">
              <a:spcBef>
                <a:spcPts val="0"/>
              </a:spcBef>
              <a:buFont typeface="Garamond"/>
              <a:buNone/>
              <a:defRPr/>
            </a:lvl3pPr>
            <a:lvl4pPr indent="0" lvl="3" marL="1371600" rtl="0">
              <a:spcBef>
                <a:spcPts val="0"/>
              </a:spcBef>
              <a:buFont typeface="Garamond"/>
              <a:buNone/>
              <a:defRPr/>
            </a:lvl4pPr>
            <a:lvl5pPr indent="0" lvl="4" marL="1828800" rtl="0">
              <a:spcBef>
                <a:spcPts val="0"/>
              </a:spcBef>
              <a:buFont typeface="Garamond"/>
              <a:buNone/>
              <a:defRPr/>
            </a:lvl5pPr>
            <a:lvl6pPr indent="0" lvl="5" marL="2286000" rtl="0">
              <a:spcBef>
                <a:spcPts val="0"/>
              </a:spcBef>
              <a:buFont typeface="Garamond"/>
              <a:buNone/>
              <a:defRPr/>
            </a:lvl6pPr>
            <a:lvl7pPr indent="0" lvl="6" marL="2743200" rtl="0">
              <a:spcBef>
                <a:spcPts val="0"/>
              </a:spcBef>
              <a:buFont typeface="Garamond"/>
              <a:buNone/>
              <a:defRPr/>
            </a:lvl7pPr>
            <a:lvl8pPr indent="0" lvl="7" marL="3200400" rtl="0">
              <a:spcBef>
                <a:spcPts val="0"/>
              </a:spcBef>
              <a:buFont typeface="Garamond"/>
              <a:buNone/>
              <a:defRPr/>
            </a:lvl8pPr>
            <a:lvl9pPr indent="0" lvl="8" marL="3657600" rtl="0">
              <a:spcBef>
                <a:spcPts val="0"/>
              </a:spcBef>
              <a:buFont typeface="Garamond"/>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57" name="Shape 57"/>
        <p:cNvGrpSpPr/>
        <p:nvPr/>
      </p:nvGrpSpPr>
      <p:grpSpPr>
        <a:xfrm>
          <a:off x="0" y="0"/>
          <a:ext cx="0" cy="0"/>
          <a:chOff x="0" y="0"/>
          <a:chExt cx="0" cy="0"/>
        </a:xfrm>
      </p:grpSpPr>
      <p:sp>
        <p:nvSpPr>
          <p:cNvPr id="58" name="Shape 58"/>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59" name="Shape 59"/>
          <p:cNvSpPr txBox="1"/>
          <p:nvPr>
            <p:ph idx="1" type="body"/>
          </p:nvPr>
        </p:nvSpPr>
        <p:spPr>
          <a:xfrm>
            <a:off x="457200" y="1600200"/>
            <a:ext cx="4038599" cy="4525963"/>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60" name="Shape 60"/>
          <p:cNvSpPr txBox="1"/>
          <p:nvPr>
            <p:ph idx="2" type="body"/>
          </p:nvPr>
        </p:nvSpPr>
        <p:spPr>
          <a:xfrm>
            <a:off x="4648200" y="1600200"/>
            <a:ext cx="4038599" cy="4525963"/>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61" name="Shape 61"/>
        <p:cNvGrpSpPr/>
        <p:nvPr/>
      </p:nvGrpSpPr>
      <p:grpSpPr>
        <a:xfrm>
          <a:off x="0" y="0"/>
          <a:ext cx="0" cy="0"/>
          <a:chOff x="0" y="0"/>
          <a:chExt cx="0" cy="0"/>
        </a:xfrm>
      </p:grpSpPr>
      <p:sp>
        <p:nvSpPr>
          <p:cNvPr id="62" name="Shape 62"/>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63" name="Shape 63"/>
          <p:cNvSpPr txBox="1"/>
          <p:nvPr>
            <p:ph idx="1" type="body"/>
          </p:nvPr>
        </p:nvSpPr>
        <p:spPr>
          <a:xfrm>
            <a:off x="457200" y="1535112"/>
            <a:ext cx="4040187" cy="639762"/>
          </a:xfrm>
          <a:prstGeom prst="rect">
            <a:avLst/>
          </a:prstGeom>
          <a:noFill/>
          <a:ln>
            <a:noFill/>
          </a:ln>
        </p:spPr>
        <p:txBody>
          <a:bodyPr anchorCtr="0" anchor="b" bIns="91425" lIns="91425" rIns="91425" tIns="91425"/>
          <a:lstStyle>
            <a:lvl1pPr indent="0" lvl="0" marL="0" rtl="0">
              <a:spcBef>
                <a:spcPts val="0"/>
              </a:spcBef>
              <a:buFont typeface="Garamond"/>
              <a:buNone/>
              <a:defRPr/>
            </a:lvl1pPr>
            <a:lvl2pPr indent="0" lvl="1" marL="457200" rtl="0">
              <a:spcBef>
                <a:spcPts val="0"/>
              </a:spcBef>
              <a:buFont typeface="Garamond"/>
              <a:buNone/>
              <a:defRPr/>
            </a:lvl2pPr>
            <a:lvl3pPr indent="0" lvl="2" marL="914400" rtl="0">
              <a:spcBef>
                <a:spcPts val="0"/>
              </a:spcBef>
              <a:buFont typeface="Garamond"/>
              <a:buNone/>
              <a:defRPr/>
            </a:lvl3pPr>
            <a:lvl4pPr indent="0" lvl="3" marL="1371600" rtl="0">
              <a:spcBef>
                <a:spcPts val="0"/>
              </a:spcBef>
              <a:buFont typeface="Garamond"/>
              <a:buNone/>
              <a:defRPr/>
            </a:lvl4pPr>
            <a:lvl5pPr indent="0" lvl="4" marL="1828800" rtl="0">
              <a:spcBef>
                <a:spcPts val="0"/>
              </a:spcBef>
              <a:buFont typeface="Garamond"/>
              <a:buNone/>
              <a:defRPr/>
            </a:lvl5pPr>
            <a:lvl6pPr indent="0" lvl="5" marL="2286000" rtl="0">
              <a:spcBef>
                <a:spcPts val="0"/>
              </a:spcBef>
              <a:buFont typeface="Garamond"/>
              <a:buNone/>
              <a:defRPr/>
            </a:lvl6pPr>
            <a:lvl7pPr indent="0" lvl="6" marL="2743200" rtl="0">
              <a:spcBef>
                <a:spcPts val="0"/>
              </a:spcBef>
              <a:buFont typeface="Garamond"/>
              <a:buNone/>
              <a:defRPr/>
            </a:lvl7pPr>
            <a:lvl8pPr indent="0" lvl="7" marL="3200400" rtl="0">
              <a:spcBef>
                <a:spcPts val="0"/>
              </a:spcBef>
              <a:buFont typeface="Garamond"/>
              <a:buNone/>
              <a:defRPr/>
            </a:lvl8pPr>
            <a:lvl9pPr indent="0" lvl="8" marL="3657600" rtl="0">
              <a:spcBef>
                <a:spcPts val="0"/>
              </a:spcBef>
              <a:buFont typeface="Garamond"/>
              <a:buNone/>
              <a:defRPr/>
            </a:lvl9pPr>
          </a:lstStyle>
          <a:p/>
        </p:txBody>
      </p:sp>
      <p:sp>
        <p:nvSpPr>
          <p:cNvPr id="64" name="Shape 64"/>
          <p:cNvSpPr txBox="1"/>
          <p:nvPr>
            <p:ph idx="2" type="body"/>
          </p:nvPr>
        </p:nvSpPr>
        <p:spPr>
          <a:xfrm>
            <a:off x="457200" y="2174875"/>
            <a:ext cx="4040187" cy="3951287"/>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65" name="Shape 65"/>
          <p:cNvSpPr txBox="1"/>
          <p:nvPr>
            <p:ph idx="3" type="body"/>
          </p:nvPr>
        </p:nvSpPr>
        <p:spPr>
          <a:xfrm>
            <a:off x="4645025" y="1535112"/>
            <a:ext cx="4041774" cy="639762"/>
          </a:xfrm>
          <a:prstGeom prst="rect">
            <a:avLst/>
          </a:prstGeom>
          <a:noFill/>
          <a:ln>
            <a:noFill/>
          </a:ln>
        </p:spPr>
        <p:txBody>
          <a:bodyPr anchorCtr="0" anchor="b" bIns="91425" lIns="91425" rIns="91425" tIns="91425"/>
          <a:lstStyle>
            <a:lvl1pPr indent="0" lvl="0" marL="0" rtl="0">
              <a:spcBef>
                <a:spcPts val="0"/>
              </a:spcBef>
              <a:buFont typeface="Garamond"/>
              <a:buNone/>
              <a:defRPr/>
            </a:lvl1pPr>
            <a:lvl2pPr indent="0" lvl="1" marL="457200" rtl="0">
              <a:spcBef>
                <a:spcPts val="0"/>
              </a:spcBef>
              <a:buFont typeface="Garamond"/>
              <a:buNone/>
              <a:defRPr/>
            </a:lvl2pPr>
            <a:lvl3pPr indent="0" lvl="2" marL="914400" rtl="0">
              <a:spcBef>
                <a:spcPts val="0"/>
              </a:spcBef>
              <a:buFont typeface="Garamond"/>
              <a:buNone/>
              <a:defRPr/>
            </a:lvl3pPr>
            <a:lvl4pPr indent="0" lvl="3" marL="1371600" rtl="0">
              <a:spcBef>
                <a:spcPts val="0"/>
              </a:spcBef>
              <a:buFont typeface="Garamond"/>
              <a:buNone/>
              <a:defRPr/>
            </a:lvl4pPr>
            <a:lvl5pPr indent="0" lvl="4" marL="1828800" rtl="0">
              <a:spcBef>
                <a:spcPts val="0"/>
              </a:spcBef>
              <a:buFont typeface="Garamond"/>
              <a:buNone/>
              <a:defRPr/>
            </a:lvl5pPr>
            <a:lvl6pPr indent="0" lvl="5" marL="2286000" rtl="0">
              <a:spcBef>
                <a:spcPts val="0"/>
              </a:spcBef>
              <a:buFont typeface="Garamond"/>
              <a:buNone/>
              <a:defRPr/>
            </a:lvl6pPr>
            <a:lvl7pPr indent="0" lvl="6" marL="2743200" rtl="0">
              <a:spcBef>
                <a:spcPts val="0"/>
              </a:spcBef>
              <a:buFont typeface="Garamond"/>
              <a:buNone/>
              <a:defRPr/>
            </a:lvl7pPr>
            <a:lvl8pPr indent="0" lvl="7" marL="3200400" rtl="0">
              <a:spcBef>
                <a:spcPts val="0"/>
              </a:spcBef>
              <a:buFont typeface="Garamond"/>
              <a:buNone/>
              <a:defRPr/>
            </a:lvl8pPr>
            <a:lvl9pPr indent="0" lvl="8" marL="3657600" rtl="0">
              <a:spcBef>
                <a:spcPts val="0"/>
              </a:spcBef>
              <a:buFont typeface="Garamond"/>
              <a:buNone/>
              <a:defRPr/>
            </a:lvl9pPr>
          </a:lstStyle>
          <a:p/>
        </p:txBody>
      </p:sp>
      <p:sp>
        <p:nvSpPr>
          <p:cNvPr id="66" name="Shape 66"/>
          <p:cNvSpPr txBox="1"/>
          <p:nvPr>
            <p:ph idx="4" type="body"/>
          </p:nvPr>
        </p:nvSpPr>
        <p:spPr>
          <a:xfrm>
            <a:off x="4645025" y="2174875"/>
            <a:ext cx="4041774" cy="3951287"/>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67" name="Shape 67"/>
        <p:cNvGrpSpPr/>
        <p:nvPr/>
      </p:nvGrpSpPr>
      <p:grpSpPr>
        <a:xfrm>
          <a:off x="0" y="0"/>
          <a:ext cx="0" cy="0"/>
          <a:chOff x="0" y="0"/>
          <a:chExt cx="0" cy="0"/>
        </a:xfrm>
      </p:grpSpPr>
      <p:sp>
        <p:nvSpPr>
          <p:cNvPr id="68" name="Shape 68"/>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69" name="Shape 69"/>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spTree>
      <p:nvGrpSpPr>
        <p:cNvPr id="70" name="Shape 70"/>
        <p:cNvGrpSpPr/>
        <p:nvPr/>
      </p:nvGrpSpPr>
      <p:grpSpPr>
        <a:xfrm>
          <a:off x="0" y="0"/>
          <a:ext cx="0" cy="0"/>
          <a:chOff x="0" y="0"/>
          <a:chExt cx="0" cy="0"/>
        </a:xfrm>
      </p:grpSpPr>
      <p:sp>
        <p:nvSpPr>
          <p:cNvPr id="71" name="Shape 71"/>
          <p:cNvSpPr txBox="1"/>
          <p:nvPr>
            <p:ph type="title"/>
          </p:nvPr>
        </p:nvSpPr>
        <p:spPr>
          <a:xfrm>
            <a:off x="457200" y="273050"/>
            <a:ext cx="3008313" cy="1162049"/>
          </a:xfrm>
          <a:prstGeom prst="rect">
            <a:avLst/>
          </a:prstGeom>
          <a:noFill/>
          <a:ln>
            <a:noFill/>
          </a:ln>
        </p:spPr>
        <p:txBody>
          <a:bodyPr anchorCtr="0" anchor="b"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72" name="Shape 72"/>
          <p:cNvSpPr txBox="1"/>
          <p:nvPr>
            <p:ph idx="1" type="body"/>
          </p:nvPr>
        </p:nvSpPr>
        <p:spPr>
          <a:xfrm>
            <a:off x="3575050" y="273050"/>
            <a:ext cx="5111750" cy="5853112"/>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73" name="Shape 73"/>
          <p:cNvSpPr txBox="1"/>
          <p:nvPr>
            <p:ph idx="2" type="body"/>
          </p:nvPr>
        </p:nvSpPr>
        <p:spPr>
          <a:xfrm>
            <a:off x="457200" y="1435100"/>
            <a:ext cx="3008313" cy="4691063"/>
          </a:xfrm>
          <a:prstGeom prst="rect">
            <a:avLst/>
          </a:prstGeom>
          <a:noFill/>
          <a:ln>
            <a:noFill/>
          </a:ln>
        </p:spPr>
        <p:txBody>
          <a:bodyPr anchorCtr="0" anchor="t" bIns="91425" lIns="91425" rIns="91425" tIns="91425"/>
          <a:lstStyle>
            <a:lvl1pPr indent="0" lvl="0" marL="0" rtl="0">
              <a:spcBef>
                <a:spcPts val="0"/>
              </a:spcBef>
              <a:buFont typeface="Garamond"/>
              <a:buNone/>
              <a:defRPr/>
            </a:lvl1pPr>
            <a:lvl2pPr indent="0" lvl="1" marL="457200" rtl="0">
              <a:spcBef>
                <a:spcPts val="0"/>
              </a:spcBef>
              <a:buFont typeface="Garamond"/>
              <a:buNone/>
              <a:defRPr/>
            </a:lvl2pPr>
            <a:lvl3pPr indent="0" lvl="2" marL="914400" rtl="0">
              <a:spcBef>
                <a:spcPts val="0"/>
              </a:spcBef>
              <a:buFont typeface="Garamond"/>
              <a:buNone/>
              <a:defRPr/>
            </a:lvl3pPr>
            <a:lvl4pPr indent="0" lvl="3" marL="1371600" rtl="0">
              <a:spcBef>
                <a:spcPts val="0"/>
              </a:spcBef>
              <a:buFont typeface="Garamond"/>
              <a:buNone/>
              <a:defRPr/>
            </a:lvl4pPr>
            <a:lvl5pPr indent="0" lvl="4" marL="1828800" rtl="0">
              <a:spcBef>
                <a:spcPts val="0"/>
              </a:spcBef>
              <a:buFont typeface="Garamond"/>
              <a:buNone/>
              <a:defRPr/>
            </a:lvl5pPr>
            <a:lvl6pPr indent="0" lvl="5" marL="2286000" rtl="0">
              <a:spcBef>
                <a:spcPts val="0"/>
              </a:spcBef>
              <a:buFont typeface="Garamond"/>
              <a:buNone/>
              <a:defRPr/>
            </a:lvl6pPr>
            <a:lvl7pPr indent="0" lvl="6" marL="2743200" rtl="0">
              <a:spcBef>
                <a:spcPts val="0"/>
              </a:spcBef>
              <a:buFont typeface="Garamond"/>
              <a:buNone/>
              <a:defRPr/>
            </a:lvl7pPr>
            <a:lvl8pPr indent="0" lvl="7" marL="3200400" rtl="0">
              <a:spcBef>
                <a:spcPts val="0"/>
              </a:spcBef>
              <a:buFont typeface="Garamond"/>
              <a:buNone/>
              <a:defRPr/>
            </a:lvl8pPr>
            <a:lvl9pPr indent="0" lvl="8" marL="3657600" rtl="0">
              <a:spcBef>
                <a:spcPts val="0"/>
              </a:spcBef>
              <a:buFont typeface="Garamond"/>
              <a:buNon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spTree>
      <p:nvGrpSpPr>
        <p:cNvPr id="74" name="Shape 74"/>
        <p:cNvGrpSpPr/>
        <p:nvPr/>
      </p:nvGrpSpPr>
      <p:grpSpPr>
        <a:xfrm>
          <a:off x="0" y="0"/>
          <a:ext cx="0" cy="0"/>
          <a:chOff x="0" y="0"/>
          <a:chExt cx="0" cy="0"/>
        </a:xfrm>
      </p:grpSpPr>
      <p:sp>
        <p:nvSpPr>
          <p:cNvPr id="75" name="Shape 75"/>
          <p:cNvSpPr txBox="1"/>
          <p:nvPr>
            <p:ph type="title"/>
          </p:nvPr>
        </p:nvSpPr>
        <p:spPr>
          <a:xfrm>
            <a:off x="1792288" y="4800600"/>
            <a:ext cx="5486399" cy="566737"/>
          </a:xfrm>
          <a:prstGeom prst="rect">
            <a:avLst/>
          </a:prstGeom>
          <a:noFill/>
          <a:ln>
            <a:noFill/>
          </a:ln>
        </p:spPr>
        <p:txBody>
          <a:bodyPr anchorCtr="0" anchor="b"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76" name="Shape 76"/>
          <p:cNvSpPr/>
          <p:nvPr>
            <p:ph idx="2" type="pic"/>
          </p:nvPr>
        </p:nvSpPr>
        <p:spPr>
          <a:xfrm>
            <a:off x="1792288" y="612775"/>
            <a:ext cx="5486399" cy="4114800"/>
          </a:xfrm>
          <a:prstGeom prst="rect">
            <a:avLst/>
          </a:prstGeom>
          <a:noFill/>
          <a:ln>
            <a:noFill/>
          </a:ln>
        </p:spPr>
      </p:sp>
      <p:sp>
        <p:nvSpPr>
          <p:cNvPr id="77" name="Shape 77"/>
          <p:cNvSpPr txBox="1"/>
          <p:nvPr>
            <p:ph idx="1" type="body"/>
          </p:nvPr>
        </p:nvSpPr>
        <p:spPr>
          <a:xfrm>
            <a:off x="1792288" y="5367337"/>
            <a:ext cx="5486399" cy="804861"/>
          </a:xfrm>
          <a:prstGeom prst="rect">
            <a:avLst/>
          </a:prstGeom>
          <a:noFill/>
          <a:ln>
            <a:noFill/>
          </a:ln>
        </p:spPr>
        <p:txBody>
          <a:bodyPr anchorCtr="0" anchor="t" bIns="91425" lIns="91425" rIns="91425" tIns="91425"/>
          <a:lstStyle>
            <a:lvl1pPr indent="0" lvl="0" marL="0" rtl="0">
              <a:spcBef>
                <a:spcPts val="0"/>
              </a:spcBef>
              <a:buFont typeface="Garamond"/>
              <a:buNone/>
              <a:defRPr/>
            </a:lvl1pPr>
            <a:lvl2pPr indent="0" lvl="1" marL="457200" rtl="0">
              <a:spcBef>
                <a:spcPts val="0"/>
              </a:spcBef>
              <a:buFont typeface="Garamond"/>
              <a:buNone/>
              <a:defRPr/>
            </a:lvl2pPr>
            <a:lvl3pPr indent="0" lvl="2" marL="914400" rtl="0">
              <a:spcBef>
                <a:spcPts val="0"/>
              </a:spcBef>
              <a:buFont typeface="Garamond"/>
              <a:buNone/>
              <a:defRPr/>
            </a:lvl3pPr>
            <a:lvl4pPr indent="0" lvl="3" marL="1371600" rtl="0">
              <a:spcBef>
                <a:spcPts val="0"/>
              </a:spcBef>
              <a:buFont typeface="Garamond"/>
              <a:buNone/>
              <a:defRPr/>
            </a:lvl4pPr>
            <a:lvl5pPr indent="0" lvl="4" marL="1828800" rtl="0">
              <a:spcBef>
                <a:spcPts val="0"/>
              </a:spcBef>
              <a:buFont typeface="Garamond"/>
              <a:buNone/>
              <a:defRPr/>
            </a:lvl5pPr>
            <a:lvl6pPr indent="0" lvl="5" marL="2286000" rtl="0">
              <a:spcBef>
                <a:spcPts val="0"/>
              </a:spcBef>
              <a:buFont typeface="Garamond"/>
              <a:buNone/>
              <a:defRPr/>
            </a:lvl6pPr>
            <a:lvl7pPr indent="0" lvl="6" marL="2743200" rtl="0">
              <a:spcBef>
                <a:spcPts val="0"/>
              </a:spcBef>
              <a:buFont typeface="Garamond"/>
              <a:buNone/>
              <a:defRPr/>
            </a:lvl7pPr>
            <a:lvl8pPr indent="0" lvl="7" marL="3200400" rtl="0">
              <a:spcBef>
                <a:spcPts val="0"/>
              </a:spcBef>
              <a:buFont typeface="Garamond"/>
              <a:buNone/>
              <a:defRPr/>
            </a:lvl8pPr>
            <a:lvl9pPr indent="0" lvl="8" marL="3657600" rtl="0">
              <a:spcBef>
                <a:spcPts val="0"/>
              </a:spcBef>
              <a:buFont typeface="Garamond"/>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slideLayout" Target="../slideLayouts/slideLayout3.xml"/><Relationship Id="rId3" Type="http://schemas.openxmlformats.org/officeDocument/2006/relationships/slideLayout" Target="../slideLayouts/slideLayout4.xml"/><Relationship Id="rId4" Type="http://schemas.openxmlformats.org/officeDocument/2006/relationships/slideLayout" Target="../slideLayouts/slideLayout5.xml"/><Relationship Id="rId11" Type="http://schemas.openxmlformats.org/officeDocument/2006/relationships/theme" Target="../theme/theme3.xml"/><Relationship Id="rId10" Type="http://schemas.openxmlformats.org/officeDocument/2006/relationships/slideLayout" Target="../slideLayouts/slideLayout11.xml"/><Relationship Id="rId9" Type="http://schemas.openxmlformats.org/officeDocument/2006/relationships/slideLayout" Target="../slideLayouts/slideLayout10.xml"/><Relationship Id="rId5" Type="http://schemas.openxmlformats.org/officeDocument/2006/relationships/slideLayout" Target="../slideLayouts/slideLayout6.xml"/><Relationship Id="rId6" Type="http://schemas.openxmlformats.org/officeDocument/2006/relationships/slideLayout" Target="../slideLayouts/slideLayout7.xml"/><Relationship Id="rId7" Type="http://schemas.openxmlformats.org/officeDocument/2006/relationships/slideLayout" Target="../slideLayouts/slideLayout8.xml"/><Relationship Id="rId8"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9" name="Shape 9"/>
        <p:cNvGrpSpPr/>
        <p:nvPr/>
      </p:nvGrpSpPr>
      <p:grpSpPr>
        <a:xfrm>
          <a:off x="0" y="0"/>
          <a:ext cx="0" cy="0"/>
          <a:chOff x="0" y="0"/>
          <a:chExt cx="0" cy="0"/>
        </a:xfrm>
      </p:grpSpPr>
      <p:grpSp>
        <p:nvGrpSpPr>
          <p:cNvPr id="10" name="Shape 10"/>
          <p:cNvGrpSpPr/>
          <p:nvPr/>
        </p:nvGrpSpPr>
        <p:grpSpPr>
          <a:xfrm>
            <a:off x="0" y="0"/>
            <a:ext cx="9140824" cy="6850062"/>
            <a:chOff x="0" y="0"/>
            <a:chExt cx="9140824" cy="6850062"/>
          </a:xfrm>
        </p:grpSpPr>
        <p:grpSp>
          <p:nvGrpSpPr>
            <p:cNvPr id="11" name="Shape 11"/>
            <p:cNvGrpSpPr/>
            <p:nvPr/>
          </p:nvGrpSpPr>
          <p:grpSpPr>
            <a:xfrm>
              <a:off x="2743200" y="3540125"/>
              <a:ext cx="6392861" cy="3309937"/>
              <a:chOff x="2743200" y="3540125"/>
              <a:chExt cx="6392861" cy="3309937"/>
            </a:xfrm>
          </p:grpSpPr>
          <p:sp>
            <p:nvSpPr>
              <p:cNvPr id="12" name="Shape 12"/>
              <p:cNvSpPr/>
              <p:nvPr/>
            </p:nvSpPr>
            <p:spPr>
              <a:xfrm>
                <a:off x="2743200" y="4197350"/>
                <a:ext cx="4575175" cy="2652712"/>
              </a:xfrm>
              <a:custGeom>
                <a:pathLst>
                  <a:path extrusionOk="0" h="1671" w="2882">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a:gsLst>
                  <a:gs pos="0">
                    <a:schemeClr val="dk2"/>
                  </a:gs>
                  <a:gs pos="100000">
                    <a:srgbClr val="482319"/>
                  </a:gs>
                </a:gsLst>
                <a:lin ang="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13" name="Shape 13"/>
              <p:cNvSpPr/>
              <p:nvPr/>
            </p:nvSpPr>
            <p:spPr>
              <a:xfrm>
                <a:off x="6619875" y="4240212"/>
                <a:ext cx="1998662" cy="1287462"/>
              </a:xfrm>
              <a:custGeom>
                <a:pathLst>
                  <a:path extrusionOk="0" h="811" w="1259">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a:gsLst>
                  <a:gs pos="0">
                    <a:schemeClr val="dk2"/>
                  </a:gs>
                  <a:gs pos="100000">
                    <a:srgbClr val="482319"/>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14" name="Shape 14"/>
              <p:cNvSpPr/>
              <p:nvPr/>
            </p:nvSpPr>
            <p:spPr>
              <a:xfrm>
                <a:off x="4603750" y="5311775"/>
                <a:ext cx="4522786" cy="1538287"/>
              </a:xfrm>
              <a:custGeom>
                <a:pathLst>
                  <a:path extrusionOk="0" h="969" w="284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a:gsLst>
                  <a:gs pos="0">
                    <a:srgbClr val="412017"/>
                  </a:gs>
                  <a:gs pos="100000">
                    <a:schemeClr val="dk2"/>
                  </a:gs>
                </a:gsLst>
                <a:lin ang="54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15" name="Shape 15"/>
              <p:cNvSpPr/>
              <p:nvPr/>
            </p:nvSpPr>
            <p:spPr>
              <a:xfrm>
                <a:off x="4362450" y="3540125"/>
                <a:ext cx="4773611" cy="3309936"/>
              </a:xfrm>
              <a:custGeom>
                <a:pathLst>
                  <a:path extrusionOk="0" h="2085" w="3007">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dk2"/>
              </a:soli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16" name="Shape 16"/>
              <p:cNvSpPr/>
              <p:nvPr/>
            </p:nvSpPr>
            <p:spPr>
              <a:xfrm>
                <a:off x="7145336" y="3678237"/>
                <a:ext cx="1981200" cy="855661"/>
              </a:xfrm>
              <a:custGeom>
                <a:pathLst>
                  <a:path extrusionOk="0" h="539" w="1248">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a:gsLst>
                  <a:gs pos="0">
                    <a:srgbClr val="452219"/>
                  </a:gs>
                  <a:gs pos="100000">
                    <a:schemeClr val="dk2"/>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grpSp>
        <p:sp>
          <p:nvSpPr>
            <p:cNvPr id="17" name="Shape 17"/>
            <p:cNvSpPr/>
            <p:nvPr/>
          </p:nvSpPr>
          <p:spPr>
            <a:xfrm>
              <a:off x="5273675" y="2128836"/>
              <a:ext cx="2897186" cy="2439986"/>
            </a:xfrm>
            <a:custGeom>
              <a:pathLst>
                <a:path extrusionOk="0" h="1469" w="2296">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a:gsLst>
                <a:gs pos="0">
                  <a:srgbClr val="432118"/>
                </a:gs>
                <a:gs pos="100000">
                  <a:schemeClr val="dk2"/>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18" name="Shape 18"/>
            <p:cNvSpPr/>
            <p:nvPr/>
          </p:nvSpPr>
          <p:spPr>
            <a:xfrm>
              <a:off x="0" y="0"/>
              <a:ext cx="9140824" cy="2819400"/>
            </a:xfrm>
            <a:custGeom>
              <a:pathLst>
                <a:path extrusionOk="0" h="1906" w="5740">
                  <a:moveTo>
                    <a:pt x="0" y="0"/>
                  </a:moveTo>
                  <a:lnTo>
                    <a:pt x="0" y="1906"/>
                  </a:lnTo>
                  <a:lnTo>
                    <a:pt x="5740" y="1906"/>
                  </a:lnTo>
                  <a:lnTo>
                    <a:pt x="5740" y="0"/>
                  </a:lnTo>
                  <a:lnTo>
                    <a:pt x="0" y="0"/>
                  </a:lnTo>
                  <a:lnTo>
                    <a:pt x="0" y="0"/>
                  </a:lnTo>
                  <a:close/>
                </a:path>
              </a:pathLst>
            </a:custGeom>
            <a:gradFill>
              <a:gsLst>
                <a:gs pos="0">
                  <a:schemeClr val="dk1"/>
                </a:gs>
                <a:gs pos="100000">
                  <a:schemeClr val="dk2"/>
                </a:gs>
              </a:gsLst>
              <a:lin ang="54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grpSp>
      <p:sp>
        <p:nvSpPr>
          <p:cNvPr id="19" name="Shape 19"/>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spcAft>
                <a:spcPts val="0"/>
              </a:spcAft>
              <a:defRPr/>
            </a:lvl1pPr>
            <a:lvl2pPr indent="0" lvl="1" marL="0" marR="0" rtl="0" algn="ctr">
              <a:spcBef>
                <a:spcPts val="0"/>
              </a:spcBef>
              <a:spcAft>
                <a:spcPts val="0"/>
              </a:spcAft>
              <a:defRPr/>
            </a:lvl2pPr>
            <a:lvl3pPr indent="0" lvl="2" marL="0" marR="0" rtl="0" algn="ctr">
              <a:spcBef>
                <a:spcPts val="0"/>
              </a:spcBef>
              <a:spcAft>
                <a:spcPts val="0"/>
              </a:spcAft>
              <a:defRPr/>
            </a:lvl3pPr>
            <a:lvl4pPr indent="0" lvl="3" marL="0" marR="0" rtl="0" algn="ctr">
              <a:spcBef>
                <a:spcPts val="0"/>
              </a:spcBef>
              <a:spcAft>
                <a:spcPts val="0"/>
              </a:spcAft>
              <a:defRPr/>
            </a:lvl4pPr>
            <a:lvl5pPr indent="0" lvl="4" marL="0" marR="0" rtl="0" algn="ctr">
              <a:spcBef>
                <a:spcPts val="0"/>
              </a:spcBef>
              <a:spcAft>
                <a:spcPts val="0"/>
              </a:spcAft>
              <a:defRPr/>
            </a:lvl5pPr>
            <a:lvl6pPr indent="0" lvl="5" marL="457200" marR="0" rtl="0" algn="ctr">
              <a:spcBef>
                <a:spcPts val="0"/>
              </a:spcBef>
              <a:spcAft>
                <a:spcPts val="0"/>
              </a:spcAft>
              <a:defRPr/>
            </a:lvl6pPr>
            <a:lvl7pPr indent="0" lvl="6" marL="914400" marR="0" rtl="0" algn="ctr">
              <a:spcBef>
                <a:spcPts val="0"/>
              </a:spcBef>
              <a:spcAft>
                <a:spcPts val="0"/>
              </a:spcAft>
              <a:defRPr/>
            </a:lvl7pPr>
            <a:lvl8pPr indent="0" lvl="7" marL="1371600" marR="0" rtl="0" algn="ctr">
              <a:spcBef>
                <a:spcPts val="0"/>
              </a:spcBef>
              <a:spcAft>
                <a:spcPts val="0"/>
              </a:spcAft>
              <a:defRPr/>
            </a:lvl8pPr>
            <a:lvl9pPr indent="0" lvl="8" marL="1828800" marR="0" rtl="0" algn="ctr">
              <a:spcBef>
                <a:spcPts val="0"/>
              </a:spcBef>
              <a:spcAft>
                <a:spcPts val="0"/>
              </a:spcAft>
              <a:defRPr/>
            </a:lvl9pPr>
          </a:lstStyle>
          <a:p/>
        </p:txBody>
      </p:sp>
      <p:sp>
        <p:nvSpPr>
          <p:cNvPr id="20" name="Shape 20"/>
          <p:cNvSpPr txBox="1"/>
          <p:nvPr>
            <p:ph idx="1" type="body"/>
          </p:nvPr>
        </p:nvSpPr>
        <p:spPr>
          <a:xfrm>
            <a:off x="457200" y="1600200"/>
            <a:ext cx="8229600" cy="4525961"/>
          </a:xfrm>
          <a:prstGeom prst="rect">
            <a:avLst/>
          </a:prstGeom>
          <a:noFill/>
          <a:ln>
            <a:noFill/>
          </a:ln>
        </p:spPr>
        <p:txBody>
          <a:bodyPr anchorCtr="0" anchor="t" bIns="91425" lIns="91425" rIns="91425" tIns="91425"/>
          <a:lstStyle>
            <a:lvl1pPr indent="-200660" lvl="0" marL="342900" marR="0" rtl="0" algn="l">
              <a:spcBef>
                <a:spcPts val="640"/>
              </a:spcBef>
              <a:spcAft>
                <a:spcPts val="0"/>
              </a:spcAft>
              <a:buClr>
                <a:schemeClr val="hlink"/>
              </a:buClr>
              <a:buFont typeface="Garamond"/>
              <a:buChar char="■"/>
              <a:defRPr/>
            </a:lvl1pPr>
            <a:lvl2pPr indent="-161290" lvl="1" marL="742950" marR="0" rtl="0" algn="l">
              <a:spcBef>
                <a:spcPts val="560"/>
              </a:spcBef>
              <a:spcAft>
                <a:spcPts val="0"/>
              </a:spcAft>
              <a:buClr>
                <a:schemeClr val="accent2"/>
              </a:buClr>
              <a:buFont typeface="Garamond"/>
              <a:buChar char="■"/>
              <a:defRPr/>
            </a:lvl2pPr>
            <a:lvl3pPr indent="-121919" lvl="2" marL="1143000" marR="0" rtl="0" algn="l">
              <a:spcBef>
                <a:spcPts val="480"/>
              </a:spcBef>
              <a:spcAft>
                <a:spcPts val="0"/>
              </a:spcAft>
              <a:buClr>
                <a:schemeClr val="lt2"/>
              </a:buClr>
              <a:buFont typeface="Garamond"/>
              <a:buChar char="■"/>
              <a:defRPr/>
            </a:lvl3pPr>
            <a:lvl4pPr indent="-139700" lvl="3" marL="1600200" marR="0" rtl="0" algn="l">
              <a:spcBef>
                <a:spcPts val="400"/>
              </a:spcBef>
              <a:spcAft>
                <a:spcPts val="0"/>
              </a:spcAft>
              <a:buClr>
                <a:schemeClr val="accent2"/>
              </a:buClr>
              <a:buFont typeface="Garamond"/>
              <a:buChar char="■"/>
              <a:defRPr/>
            </a:lvl4pPr>
            <a:lvl5pPr indent="-139700" lvl="4" marL="2057400" marR="0" rtl="0" algn="l">
              <a:spcBef>
                <a:spcPts val="400"/>
              </a:spcBef>
              <a:spcAft>
                <a:spcPts val="0"/>
              </a:spcAft>
              <a:buClr>
                <a:schemeClr val="hlink"/>
              </a:buClr>
              <a:buFont typeface="Garamond"/>
              <a:buChar char="■"/>
              <a:defRPr/>
            </a:lvl5pPr>
            <a:lvl6pPr indent="-139700" lvl="5" marL="2514600" marR="0" rtl="0" algn="l">
              <a:spcBef>
                <a:spcPts val="400"/>
              </a:spcBef>
              <a:spcAft>
                <a:spcPts val="0"/>
              </a:spcAft>
              <a:buClr>
                <a:schemeClr val="hlink"/>
              </a:buClr>
              <a:buFont typeface="Garamond"/>
              <a:buChar char="■"/>
              <a:defRPr/>
            </a:lvl6pPr>
            <a:lvl7pPr indent="-139700" lvl="6" marL="2971800" marR="0" rtl="0" algn="l">
              <a:spcBef>
                <a:spcPts val="400"/>
              </a:spcBef>
              <a:spcAft>
                <a:spcPts val="0"/>
              </a:spcAft>
              <a:buClr>
                <a:schemeClr val="hlink"/>
              </a:buClr>
              <a:buFont typeface="Garamond"/>
              <a:buChar char="■"/>
              <a:defRPr/>
            </a:lvl7pPr>
            <a:lvl8pPr indent="-139700" lvl="7" marL="3429000" marR="0" rtl="0" algn="l">
              <a:spcBef>
                <a:spcPts val="400"/>
              </a:spcBef>
              <a:spcAft>
                <a:spcPts val="0"/>
              </a:spcAft>
              <a:buClr>
                <a:schemeClr val="hlink"/>
              </a:buClr>
              <a:buFont typeface="Garamond"/>
              <a:buChar char="■"/>
              <a:defRPr/>
            </a:lvl8pPr>
            <a:lvl9pPr indent="-139700" lvl="8" marL="3886200" marR="0" rtl="0" algn="l">
              <a:spcBef>
                <a:spcPts val="400"/>
              </a:spcBef>
              <a:spcAft>
                <a:spcPts val="0"/>
              </a:spcAft>
              <a:buClr>
                <a:schemeClr val="hlink"/>
              </a:buClr>
              <a:buFont typeface="Garamond"/>
              <a:buChar char="■"/>
              <a:defRPr/>
            </a:lvl9pPr>
          </a:lstStyle>
          <a:p/>
        </p:txBody>
      </p:sp>
      <p:sp>
        <p:nvSpPr>
          <p:cNvPr id="21" name="Shape 21"/>
          <p:cNvSpPr txBox="1"/>
          <p:nvPr>
            <p:ph idx="10" type="dt"/>
          </p:nvPr>
        </p:nvSpPr>
        <p:spPr>
          <a:xfrm>
            <a:off x="457200" y="6248400"/>
            <a:ext cx="2133599" cy="476249"/>
          </a:xfrm>
          <a:prstGeom prst="rect">
            <a:avLst/>
          </a:prstGeom>
          <a:noFill/>
          <a:ln>
            <a:noFill/>
          </a:ln>
        </p:spPr>
        <p:txBody>
          <a:bodyPr anchorCtr="0" anchor="b" bIns="91425" lIns="91425" rIns="91425" tIns="91425"/>
          <a:lstStyle>
            <a:lvl1pPr indent="0" lvl="0" marL="0" marR="0" rtl="0" algn="l">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22" name="Shape 22"/>
          <p:cNvSpPr txBox="1"/>
          <p:nvPr>
            <p:ph idx="11" type="ftr"/>
          </p:nvPr>
        </p:nvSpPr>
        <p:spPr>
          <a:xfrm>
            <a:off x="3124200" y="6251575"/>
            <a:ext cx="2895600" cy="476249"/>
          </a:xfrm>
          <a:prstGeom prst="rect">
            <a:avLst/>
          </a:prstGeom>
          <a:noFill/>
          <a:ln>
            <a:noFill/>
          </a:ln>
        </p:spPr>
        <p:txBody>
          <a:bodyPr anchorCtr="0" anchor="b" bIns="91425" lIns="91425" rIns="91425" tIns="91425"/>
          <a:lstStyle>
            <a:lvl1pPr indent="0" lvl="0" marL="0" marR="0" rtl="0" algn="l">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23" name="Shape 23"/>
          <p:cNvSpPr txBox="1"/>
          <p:nvPr>
            <p:ph idx="12" type="sldNum"/>
          </p:nvPr>
        </p:nvSpPr>
        <p:spPr>
          <a:xfrm>
            <a:off x="6553200" y="6254750"/>
            <a:ext cx="2133599" cy="476249"/>
          </a:xfrm>
          <a:prstGeom prst="rect">
            <a:avLst/>
          </a:prstGeom>
          <a:noFill/>
          <a:ln>
            <a:noFill/>
          </a:ln>
        </p:spPr>
        <p:txBody>
          <a:bodyPr anchorCtr="0" anchor="b" bIns="91425" lIns="91425" rIns="91425" tIns="91425">
            <a:noAutofit/>
          </a:bodyPr>
          <a:lstStyle/>
          <a:p>
            <a:pPr indent="0" lvl="0" marL="0" marR="0" rtl="0" algn="r">
              <a:spcBef>
                <a:spcPts val="0"/>
              </a:spcBef>
            </a:pPr>
            <a:r>
              <a:t/>
            </a:r>
            <a:endParaRPr/>
          </a:p>
          <a:p>
            <a:pPr indent="0" lvl="1" marL="457200" marR="0" rtl="0" algn="l">
              <a:spcBef>
                <a:spcPts val="0"/>
              </a:spcBef>
            </a:pPr>
            <a:r>
              <a:t/>
            </a:r>
            <a:endParaRPr/>
          </a:p>
          <a:p>
            <a:pPr indent="0" lvl="2" marL="914400" marR="0" rtl="0" algn="l">
              <a:spcBef>
                <a:spcPts val="0"/>
              </a:spcBef>
            </a:pPr>
            <a:r>
              <a:t/>
            </a:r>
            <a:endParaRPr/>
          </a:p>
          <a:p>
            <a:pPr indent="0" lvl="3" marL="1371600" marR="0" rtl="0" algn="l">
              <a:spcBef>
                <a:spcPts val="0"/>
              </a:spcBef>
            </a:pPr>
            <a:r>
              <a:t/>
            </a:r>
            <a:endParaRPr/>
          </a:p>
          <a:p>
            <a:pPr indent="0" lvl="4" marL="1828800" marR="0" rtl="0" algn="l">
              <a:spcBef>
                <a:spcPts val="0"/>
              </a:spcBef>
            </a:pPr>
            <a:r>
              <a:t/>
            </a:r>
            <a:endParaRPr/>
          </a:p>
          <a:p>
            <a:pPr indent="0" lvl="5" marL="2286000" marR="0" rtl="0" algn="l">
              <a:spcBef>
                <a:spcPts val="0"/>
              </a:spcBef>
            </a:pPr>
            <a:r>
              <a:t/>
            </a:r>
            <a:endParaRPr/>
          </a:p>
          <a:p>
            <a:pPr indent="0" lvl="6" marL="2743200" marR="0" rtl="0" algn="l">
              <a:spcBef>
                <a:spcPts val="0"/>
              </a:spcBef>
            </a:pPr>
            <a:r>
              <a:t/>
            </a:r>
            <a:endParaRPr/>
          </a:p>
          <a:p>
            <a:pPr indent="0" lvl="7" marL="3200400" marR="0" rtl="0" algn="l">
              <a:spcBef>
                <a:spcPts val="0"/>
              </a:spcBef>
            </a:pPr>
            <a:r>
              <a:t/>
            </a:r>
            <a:endParaRPr/>
          </a:p>
          <a:p>
            <a:pPr indent="0" lvl="8" marL="3657600" marR="0" rtl="0" algn="l">
              <a:spcBef>
                <a:spcPts val="0"/>
              </a:spcBef>
            </a:pPr>
            <a:r>
              <a:t/>
            </a:r>
            <a:endParaRPr/>
          </a:p>
        </p:txBody>
      </p:sp>
    </p:spTree>
  </p:cSld>
  <p:clrMap accent1="accent1" accent2="accent2" accent3="accent3" accent4="accent4" accent5="accent5" accent6="accent6" bg1="lt1" bg2="dk2" tx1="dk1" tx2="lt2" folHlink="folHlink" hlink="hlink"/>
  <p:sldLayoutIdLst>
    <p:sldLayoutId id="2147483648"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36" name="Shape 36"/>
        <p:cNvGrpSpPr/>
        <p:nvPr/>
      </p:nvGrpSpPr>
      <p:grpSpPr>
        <a:xfrm>
          <a:off x="0" y="0"/>
          <a:ext cx="0" cy="0"/>
          <a:chOff x="0" y="0"/>
          <a:chExt cx="0" cy="0"/>
        </a:xfrm>
      </p:grpSpPr>
      <p:sp>
        <p:nvSpPr>
          <p:cNvPr id="37" name="Shape 37"/>
          <p:cNvSpPr txBox="1"/>
          <p:nvPr>
            <p:ph idx="10" type="dt"/>
          </p:nvPr>
        </p:nvSpPr>
        <p:spPr>
          <a:xfrm>
            <a:off x="457200" y="6251575"/>
            <a:ext cx="2133599" cy="476249"/>
          </a:xfrm>
          <a:prstGeom prst="rect">
            <a:avLst/>
          </a:prstGeom>
          <a:noFill/>
          <a:ln>
            <a:noFill/>
          </a:ln>
        </p:spPr>
        <p:txBody>
          <a:bodyPr anchorCtr="0" anchor="b" bIns="91425" lIns="91425" rIns="91425" tIns="91425"/>
          <a:lstStyle>
            <a:lvl1pPr indent="0" lvl="0" marL="0" marR="0" rtl="0" algn="l">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38" name="Shape 38"/>
          <p:cNvSpPr txBox="1"/>
          <p:nvPr>
            <p:ph idx="12" type="sldNum"/>
          </p:nvPr>
        </p:nvSpPr>
        <p:spPr>
          <a:xfrm>
            <a:off x="6553200" y="6248400"/>
            <a:ext cx="2133599" cy="476249"/>
          </a:xfrm>
          <a:prstGeom prst="rect">
            <a:avLst/>
          </a:prstGeom>
          <a:noFill/>
          <a:ln>
            <a:noFill/>
          </a:ln>
        </p:spPr>
        <p:txBody>
          <a:bodyPr anchorCtr="0" anchor="b" bIns="91425" lIns="91425" rIns="91425" tIns="91425">
            <a:noAutofit/>
          </a:bodyPr>
          <a:lstStyle/>
          <a:p>
            <a:pPr indent="0" lvl="0" marL="0" marR="0" rtl="0" algn="r">
              <a:spcBef>
                <a:spcPts val="0"/>
              </a:spcBef>
            </a:pPr>
            <a:r>
              <a:t/>
            </a:r>
            <a:endParaRPr/>
          </a:p>
          <a:p>
            <a:pPr indent="0" lvl="1" marL="457200" marR="0" rtl="0" algn="l">
              <a:spcBef>
                <a:spcPts val="0"/>
              </a:spcBef>
            </a:pPr>
            <a:r>
              <a:t/>
            </a:r>
            <a:endParaRPr/>
          </a:p>
          <a:p>
            <a:pPr indent="0" lvl="2" marL="914400" marR="0" rtl="0" algn="l">
              <a:spcBef>
                <a:spcPts val="0"/>
              </a:spcBef>
            </a:pPr>
            <a:r>
              <a:t/>
            </a:r>
            <a:endParaRPr/>
          </a:p>
          <a:p>
            <a:pPr indent="0" lvl="3" marL="1371600" marR="0" rtl="0" algn="l">
              <a:spcBef>
                <a:spcPts val="0"/>
              </a:spcBef>
            </a:pPr>
            <a:r>
              <a:t/>
            </a:r>
            <a:endParaRPr/>
          </a:p>
          <a:p>
            <a:pPr indent="0" lvl="4" marL="1828800" marR="0" rtl="0" algn="l">
              <a:spcBef>
                <a:spcPts val="0"/>
              </a:spcBef>
            </a:pPr>
            <a:r>
              <a:t/>
            </a:r>
            <a:endParaRPr/>
          </a:p>
          <a:p>
            <a:pPr indent="0" lvl="5" marL="2286000" marR="0" rtl="0" algn="l">
              <a:spcBef>
                <a:spcPts val="0"/>
              </a:spcBef>
            </a:pPr>
            <a:r>
              <a:t/>
            </a:r>
            <a:endParaRPr/>
          </a:p>
          <a:p>
            <a:pPr indent="0" lvl="6" marL="2743200" marR="0" rtl="0" algn="l">
              <a:spcBef>
                <a:spcPts val="0"/>
              </a:spcBef>
            </a:pPr>
            <a:r>
              <a:t/>
            </a:r>
            <a:endParaRPr/>
          </a:p>
          <a:p>
            <a:pPr indent="0" lvl="7" marL="3200400" marR="0" rtl="0" algn="l">
              <a:spcBef>
                <a:spcPts val="0"/>
              </a:spcBef>
            </a:pPr>
            <a:r>
              <a:t/>
            </a:r>
            <a:endParaRPr/>
          </a:p>
          <a:p>
            <a:pPr indent="0" lvl="8" marL="3657600" marR="0" rtl="0" algn="l">
              <a:spcBef>
                <a:spcPts val="0"/>
              </a:spcBef>
            </a:pPr>
            <a:r>
              <a:t/>
            </a:r>
            <a:endParaRPr/>
          </a:p>
        </p:txBody>
      </p:sp>
      <p:grpSp>
        <p:nvGrpSpPr>
          <p:cNvPr id="39" name="Shape 39"/>
          <p:cNvGrpSpPr/>
          <p:nvPr/>
        </p:nvGrpSpPr>
        <p:grpSpPr>
          <a:xfrm>
            <a:off x="0" y="0"/>
            <a:ext cx="9140824" cy="6850062"/>
            <a:chOff x="0" y="0"/>
            <a:chExt cx="9140824" cy="6850062"/>
          </a:xfrm>
        </p:grpSpPr>
        <p:grpSp>
          <p:nvGrpSpPr>
            <p:cNvPr id="40" name="Shape 40"/>
            <p:cNvGrpSpPr/>
            <p:nvPr/>
          </p:nvGrpSpPr>
          <p:grpSpPr>
            <a:xfrm>
              <a:off x="2743200" y="3540125"/>
              <a:ext cx="6392861" cy="3309937"/>
              <a:chOff x="2743200" y="3540125"/>
              <a:chExt cx="6392861" cy="3309937"/>
            </a:xfrm>
          </p:grpSpPr>
          <p:sp>
            <p:nvSpPr>
              <p:cNvPr id="41" name="Shape 41"/>
              <p:cNvSpPr/>
              <p:nvPr/>
            </p:nvSpPr>
            <p:spPr>
              <a:xfrm>
                <a:off x="2743200" y="4197350"/>
                <a:ext cx="4575175" cy="2652712"/>
              </a:xfrm>
              <a:custGeom>
                <a:pathLst>
                  <a:path extrusionOk="0" h="1671" w="2882">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a:gsLst>
                  <a:gs pos="0">
                    <a:schemeClr val="dk2"/>
                  </a:gs>
                  <a:gs pos="100000">
                    <a:srgbClr val="482319"/>
                  </a:gs>
                </a:gsLst>
                <a:lin ang="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42" name="Shape 42"/>
              <p:cNvSpPr/>
              <p:nvPr/>
            </p:nvSpPr>
            <p:spPr>
              <a:xfrm>
                <a:off x="6619875" y="4240212"/>
                <a:ext cx="1998662" cy="1287462"/>
              </a:xfrm>
              <a:custGeom>
                <a:pathLst>
                  <a:path extrusionOk="0" h="811" w="1259">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a:gsLst>
                  <a:gs pos="0">
                    <a:schemeClr val="dk2"/>
                  </a:gs>
                  <a:gs pos="100000">
                    <a:srgbClr val="482319"/>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43" name="Shape 43"/>
              <p:cNvSpPr/>
              <p:nvPr/>
            </p:nvSpPr>
            <p:spPr>
              <a:xfrm>
                <a:off x="4603750" y="5311775"/>
                <a:ext cx="4522786" cy="1538287"/>
              </a:xfrm>
              <a:custGeom>
                <a:pathLst>
                  <a:path extrusionOk="0" h="969" w="284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a:gsLst>
                  <a:gs pos="0">
                    <a:srgbClr val="412017"/>
                  </a:gs>
                  <a:gs pos="100000">
                    <a:schemeClr val="dk2"/>
                  </a:gs>
                </a:gsLst>
                <a:lin ang="54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44" name="Shape 44"/>
              <p:cNvSpPr/>
              <p:nvPr/>
            </p:nvSpPr>
            <p:spPr>
              <a:xfrm>
                <a:off x="4362450" y="3540125"/>
                <a:ext cx="4773611" cy="3309936"/>
              </a:xfrm>
              <a:custGeom>
                <a:pathLst>
                  <a:path extrusionOk="0" h="2085" w="3007">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dk2"/>
              </a:soli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45" name="Shape 45"/>
              <p:cNvSpPr/>
              <p:nvPr/>
            </p:nvSpPr>
            <p:spPr>
              <a:xfrm>
                <a:off x="7145336" y="3678237"/>
                <a:ext cx="1981200" cy="855661"/>
              </a:xfrm>
              <a:custGeom>
                <a:pathLst>
                  <a:path extrusionOk="0" h="539" w="1248">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a:gsLst>
                  <a:gs pos="0">
                    <a:srgbClr val="452219"/>
                  </a:gs>
                  <a:gs pos="100000">
                    <a:schemeClr val="dk2"/>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grpSp>
        <p:sp>
          <p:nvSpPr>
            <p:cNvPr id="46" name="Shape 46"/>
            <p:cNvSpPr/>
            <p:nvPr/>
          </p:nvSpPr>
          <p:spPr>
            <a:xfrm>
              <a:off x="5273675" y="2128836"/>
              <a:ext cx="2897186" cy="2439986"/>
            </a:xfrm>
            <a:custGeom>
              <a:pathLst>
                <a:path extrusionOk="0" h="1469" w="2296">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a:gsLst>
                <a:gs pos="0">
                  <a:srgbClr val="432118"/>
                </a:gs>
                <a:gs pos="100000">
                  <a:schemeClr val="dk2"/>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47" name="Shape 47"/>
            <p:cNvSpPr/>
            <p:nvPr/>
          </p:nvSpPr>
          <p:spPr>
            <a:xfrm>
              <a:off x="0" y="0"/>
              <a:ext cx="9140824" cy="2819400"/>
            </a:xfrm>
            <a:custGeom>
              <a:pathLst>
                <a:path extrusionOk="0" h="1906" w="5740">
                  <a:moveTo>
                    <a:pt x="0" y="0"/>
                  </a:moveTo>
                  <a:lnTo>
                    <a:pt x="0" y="1906"/>
                  </a:lnTo>
                  <a:lnTo>
                    <a:pt x="5740" y="1906"/>
                  </a:lnTo>
                  <a:lnTo>
                    <a:pt x="5740" y="0"/>
                  </a:lnTo>
                  <a:lnTo>
                    <a:pt x="0" y="0"/>
                  </a:lnTo>
                  <a:lnTo>
                    <a:pt x="0" y="0"/>
                  </a:lnTo>
                  <a:close/>
                </a:path>
              </a:pathLst>
            </a:custGeom>
            <a:gradFill>
              <a:gsLst>
                <a:gs pos="0">
                  <a:schemeClr val="dk1"/>
                </a:gs>
                <a:gs pos="100000">
                  <a:schemeClr val="dk2"/>
                </a:gs>
              </a:gsLst>
              <a:lin ang="54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grpSp>
      <p:sp>
        <p:nvSpPr>
          <p:cNvPr id="48" name="Shape 48"/>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spcAft>
                <a:spcPts val="0"/>
              </a:spcAft>
              <a:defRPr/>
            </a:lvl1pPr>
            <a:lvl2pPr indent="0" lvl="1" marL="0" marR="0" rtl="0" algn="ctr">
              <a:spcBef>
                <a:spcPts val="0"/>
              </a:spcBef>
              <a:spcAft>
                <a:spcPts val="0"/>
              </a:spcAft>
              <a:defRPr/>
            </a:lvl2pPr>
            <a:lvl3pPr indent="0" lvl="2" marL="0" marR="0" rtl="0" algn="ctr">
              <a:spcBef>
                <a:spcPts val="0"/>
              </a:spcBef>
              <a:spcAft>
                <a:spcPts val="0"/>
              </a:spcAft>
              <a:defRPr/>
            </a:lvl3pPr>
            <a:lvl4pPr indent="0" lvl="3" marL="0" marR="0" rtl="0" algn="ctr">
              <a:spcBef>
                <a:spcPts val="0"/>
              </a:spcBef>
              <a:spcAft>
                <a:spcPts val="0"/>
              </a:spcAft>
              <a:defRPr/>
            </a:lvl4pPr>
            <a:lvl5pPr indent="0" lvl="4" marL="0" marR="0" rtl="0" algn="ctr">
              <a:spcBef>
                <a:spcPts val="0"/>
              </a:spcBef>
              <a:spcAft>
                <a:spcPts val="0"/>
              </a:spcAft>
              <a:defRPr/>
            </a:lvl5pPr>
            <a:lvl6pPr indent="0" lvl="5" marL="457200" marR="0" rtl="0" algn="ctr">
              <a:spcBef>
                <a:spcPts val="0"/>
              </a:spcBef>
              <a:spcAft>
                <a:spcPts val="0"/>
              </a:spcAft>
              <a:defRPr/>
            </a:lvl6pPr>
            <a:lvl7pPr indent="0" lvl="6" marL="914400" marR="0" rtl="0" algn="ctr">
              <a:spcBef>
                <a:spcPts val="0"/>
              </a:spcBef>
              <a:spcAft>
                <a:spcPts val="0"/>
              </a:spcAft>
              <a:defRPr/>
            </a:lvl7pPr>
            <a:lvl8pPr indent="0" lvl="7" marL="1371600" marR="0" rtl="0" algn="ctr">
              <a:spcBef>
                <a:spcPts val="0"/>
              </a:spcBef>
              <a:spcAft>
                <a:spcPts val="0"/>
              </a:spcAft>
              <a:defRPr/>
            </a:lvl8pPr>
            <a:lvl9pPr indent="0" lvl="8" marL="1828800" marR="0" rtl="0" algn="ctr">
              <a:spcBef>
                <a:spcPts val="0"/>
              </a:spcBef>
              <a:spcAft>
                <a:spcPts val="0"/>
              </a:spcAft>
              <a:defRPr/>
            </a:lvl9pPr>
          </a:lstStyle>
          <a:p/>
        </p:txBody>
      </p:sp>
      <p:sp>
        <p:nvSpPr>
          <p:cNvPr id="49" name="Shape 49"/>
          <p:cNvSpPr txBox="1"/>
          <p:nvPr>
            <p:ph idx="11" type="ftr"/>
          </p:nvPr>
        </p:nvSpPr>
        <p:spPr>
          <a:xfrm>
            <a:off x="3124200" y="6248400"/>
            <a:ext cx="2895600" cy="476249"/>
          </a:xfrm>
          <a:prstGeom prst="rect">
            <a:avLst/>
          </a:prstGeom>
          <a:noFill/>
          <a:ln>
            <a:noFill/>
          </a:ln>
        </p:spPr>
        <p:txBody>
          <a:bodyPr anchorCtr="0" anchor="b" bIns="91425" lIns="91425" rIns="91425" tIns="91425"/>
          <a:lstStyle>
            <a:lvl1pPr indent="0" lvl="0" marL="0" marR="0" rtl="0" algn="l">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50" name="Shape 50"/>
          <p:cNvSpPr txBox="1"/>
          <p:nvPr>
            <p:ph idx="1" type="body"/>
          </p:nvPr>
        </p:nvSpPr>
        <p:spPr>
          <a:xfrm>
            <a:off x="457200" y="1600200"/>
            <a:ext cx="8229600" cy="4525961"/>
          </a:xfrm>
          <a:prstGeom prst="rect">
            <a:avLst/>
          </a:prstGeom>
          <a:noFill/>
          <a:ln>
            <a:noFill/>
          </a:ln>
        </p:spPr>
        <p:txBody>
          <a:bodyPr anchorCtr="0" anchor="t" bIns="91425" lIns="91425" rIns="91425" tIns="91425"/>
          <a:lstStyle>
            <a:lvl1pPr indent="-200660" lvl="0" marL="342900" marR="0" rtl="0" algn="l">
              <a:spcBef>
                <a:spcPts val="640"/>
              </a:spcBef>
              <a:spcAft>
                <a:spcPts val="0"/>
              </a:spcAft>
              <a:buClr>
                <a:schemeClr val="hlink"/>
              </a:buClr>
              <a:buFont typeface="Garamond"/>
              <a:buChar char="■"/>
              <a:defRPr/>
            </a:lvl1pPr>
            <a:lvl2pPr indent="-161290" lvl="1" marL="742950" marR="0" rtl="0" algn="l">
              <a:spcBef>
                <a:spcPts val="560"/>
              </a:spcBef>
              <a:spcAft>
                <a:spcPts val="0"/>
              </a:spcAft>
              <a:buClr>
                <a:schemeClr val="accent2"/>
              </a:buClr>
              <a:buFont typeface="Garamond"/>
              <a:buChar char="■"/>
              <a:defRPr/>
            </a:lvl2pPr>
            <a:lvl3pPr indent="-121919" lvl="2" marL="1143000" marR="0" rtl="0" algn="l">
              <a:spcBef>
                <a:spcPts val="480"/>
              </a:spcBef>
              <a:spcAft>
                <a:spcPts val="0"/>
              </a:spcAft>
              <a:buClr>
                <a:schemeClr val="lt2"/>
              </a:buClr>
              <a:buFont typeface="Garamond"/>
              <a:buChar char="■"/>
              <a:defRPr/>
            </a:lvl3pPr>
            <a:lvl4pPr indent="-139700" lvl="3" marL="1600200" marR="0" rtl="0" algn="l">
              <a:spcBef>
                <a:spcPts val="400"/>
              </a:spcBef>
              <a:spcAft>
                <a:spcPts val="0"/>
              </a:spcAft>
              <a:buClr>
                <a:schemeClr val="accent2"/>
              </a:buClr>
              <a:buFont typeface="Garamond"/>
              <a:buChar char="■"/>
              <a:defRPr/>
            </a:lvl4pPr>
            <a:lvl5pPr indent="-139700" lvl="4" marL="2057400" marR="0" rtl="0" algn="l">
              <a:spcBef>
                <a:spcPts val="400"/>
              </a:spcBef>
              <a:spcAft>
                <a:spcPts val="0"/>
              </a:spcAft>
              <a:buClr>
                <a:schemeClr val="hlink"/>
              </a:buClr>
              <a:buFont typeface="Garamond"/>
              <a:buChar char="■"/>
              <a:defRPr/>
            </a:lvl5pPr>
            <a:lvl6pPr indent="-139700" lvl="5" marL="2514600" marR="0" rtl="0" algn="l">
              <a:spcBef>
                <a:spcPts val="400"/>
              </a:spcBef>
              <a:spcAft>
                <a:spcPts val="0"/>
              </a:spcAft>
              <a:buClr>
                <a:schemeClr val="hlink"/>
              </a:buClr>
              <a:buFont typeface="Garamond"/>
              <a:buChar char="■"/>
              <a:defRPr/>
            </a:lvl6pPr>
            <a:lvl7pPr indent="-139700" lvl="6" marL="2971800" marR="0" rtl="0" algn="l">
              <a:spcBef>
                <a:spcPts val="400"/>
              </a:spcBef>
              <a:spcAft>
                <a:spcPts val="0"/>
              </a:spcAft>
              <a:buClr>
                <a:schemeClr val="hlink"/>
              </a:buClr>
              <a:buFont typeface="Garamond"/>
              <a:buChar char="■"/>
              <a:defRPr/>
            </a:lvl7pPr>
            <a:lvl8pPr indent="-139700" lvl="7" marL="3429000" marR="0" rtl="0" algn="l">
              <a:spcBef>
                <a:spcPts val="400"/>
              </a:spcBef>
              <a:spcAft>
                <a:spcPts val="0"/>
              </a:spcAft>
              <a:buClr>
                <a:schemeClr val="hlink"/>
              </a:buClr>
              <a:buFont typeface="Garamond"/>
              <a:buChar char="■"/>
              <a:defRPr/>
            </a:lvl8pPr>
            <a:lvl9pPr indent="-139700" lvl="8" marL="3886200" marR="0" rtl="0" algn="l">
              <a:spcBef>
                <a:spcPts val="400"/>
              </a:spcBef>
              <a:spcAft>
                <a:spcPts val="0"/>
              </a:spcAft>
              <a:buClr>
                <a:schemeClr val="hlink"/>
              </a:buClr>
              <a:buFont typeface="Garamond"/>
              <a:buChar char="■"/>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31" name="Shape 31"/>
        <p:cNvGrpSpPr/>
        <p:nvPr/>
      </p:nvGrpSpPr>
      <p:grpSpPr>
        <a:xfrm>
          <a:off x="0" y="0"/>
          <a:ext cx="0" cy="0"/>
          <a:chOff x="0" y="0"/>
          <a:chExt cx="0" cy="0"/>
        </a:xfrm>
      </p:grpSpPr>
      <p:sp>
        <p:nvSpPr>
          <p:cNvPr id="32" name="Shape 32"/>
          <p:cNvSpPr txBox="1"/>
          <p:nvPr>
            <p:ph type="ctrTitle"/>
          </p:nvPr>
        </p:nvSpPr>
        <p:spPr>
          <a:xfrm>
            <a:off x="4648200" y="1752600"/>
            <a:ext cx="4495800" cy="1470024"/>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5400" u="none" cap="none" strike="noStrike">
                <a:solidFill>
                  <a:schemeClr val="lt2"/>
                </a:solidFill>
                <a:latin typeface="Garamond"/>
                <a:ea typeface="Garamond"/>
                <a:cs typeface="Garamond"/>
                <a:sym typeface="Garamond"/>
              </a:rPr>
              <a:t>Chapter 50</a:t>
            </a:r>
          </a:p>
        </p:txBody>
      </p:sp>
      <p:sp>
        <p:nvSpPr>
          <p:cNvPr id="33" name="Shape 33"/>
          <p:cNvSpPr txBox="1"/>
          <p:nvPr>
            <p:ph idx="1" type="subTitle"/>
          </p:nvPr>
        </p:nvSpPr>
        <p:spPr>
          <a:xfrm>
            <a:off x="4648200" y="3352800"/>
            <a:ext cx="4495800" cy="1752600"/>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chemeClr val="hlink"/>
              </a:buClr>
              <a:buSzPct val="25000"/>
              <a:buFont typeface="Garamond"/>
              <a:buNone/>
            </a:pPr>
            <a:r>
              <a:rPr b="0" i="0" lang="en-US" sz="3600" u="none" cap="none" strike="noStrike">
                <a:solidFill>
                  <a:schemeClr val="lt1"/>
                </a:solidFill>
                <a:latin typeface="Garamond"/>
                <a:ea typeface="Garamond"/>
                <a:cs typeface="Garamond"/>
                <a:sym typeface="Garamond"/>
              </a:rPr>
              <a:t>Landlord-Tenant Law</a:t>
            </a:r>
          </a:p>
        </p:txBody>
      </p:sp>
      <p:sp>
        <p:nvSpPr>
          <p:cNvPr id="34" name="Shape 34"/>
          <p:cNvSpPr txBox="1"/>
          <p:nvPr/>
        </p:nvSpPr>
        <p:spPr>
          <a:xfrm>
            <a:off x="77786" y="6607175"/>
            <a:ext cx="1211261" cy="244474"/>
          </a:xfrm>
          <a:prstGeom prst="rect">
            <a:avLst/>
          </a:prstGeom>
          <a:noFill/>
          <a:ln>
            <a:noFill/>
          </a:ln>
        </p:spPr>
        <p:txBody>
          <a:bodyPr anchorCtr="0" anchor="t" bIns="46025" lIns="92075" rIns="92075" tIns="46025">
            <a:noAutofit/>
          </a:bodyPr>
          <a:lstStyle/>
          <a:p>
            <a:pPr indent="0" lvl="0" marL="0" marR="0" rtl="0" algn="l">
              <a:lnSpc>
                <a:spcPct val="100000"/>
              </a:lnSpc>
              <a:spcBef>
                <a:spcPts val="0"/>
              </a:spcBef>
              <a:spcAft>
                <a:spcPts val="0"/>
              </a:spcAft>
              <a:buClr>
                <a:schemeClr val="lt1"/>
              </a:buClr>
              <a:buSzPct val="25000"/>
              <a:buFont typeface="Times New Roman"/>
              <a:buNone/>
            </a:pPr>
            <a:r>
              <a:rPr b="1" i="1" lang="en-US" sz="1000" u="none" cap="none" strike="noStrike">
                <a:solidFill>
                  <a:schemeClr val="lt1"/>
                </a:solidFill>
                <a:latin typeface="Times New Roman"/>
                <a:ea typeface="Times New Roman"/>
                <a:cs typeface="Times New Roman"/>
                <a:sym typeface="Times New Roman"/>
              </a:rPr>
              <a:t>McGraw-Hill/Irwin</a:t>
            </a:r>
          </a:p>
        </p:txBody>
      </p:sp>
      <p:sp>
        <p:nvSpPr>
          <p:cNvPr id="35" name="Shape 35"/>
          <p:cNvSpPr txBox="1"/>
          <p:nvPr/>
        </p:nvSpPr>
        <p:spPr>
          <a:xfrm>
            <a:off x="4911725" y="6613525"/>
            <a:ext cx="4152899" cy="244474"/>
          </a:xfrm>
          <a:prstGeom prst="rect">
            <a:avLst/>
          </a:prstGeom>
          <a:noFill/>
          <a:ln>
            <a:noFill/>
          </a:ln>
        </p:spPr>
        <p:txBody>
          <a:bodyPr anchorCtr="0" anchor="t" bIns="46025" lIns="92075" rIns="92075" tIns="46025">
            <a:noAutofit/>
          </a:bodyPr>
          <a:lstStyle/>
          <a:p>
            <a:pPr indent="0" lvl="0" marL="0" marR="0" rtl="0" algn="l">
              <a:lnSpc>
                <a:spcPct val="100000"/>
              </a:lnSpc>
              <a:spcBef>
                <a:spcPts val="0"/>
              </a:spcBef>
              <a:spcAft>
                <a:spcPts val="0"/>
              </a:spcAft>
              <a:buClr>
                <a:schemeClr val="lt1"/>
              </a:buClr>
              <a:buSzPct val="25000"/>
              <a:buFont typeface="Times New Roman"/>
              <a:buNone/>
            </a:pPr>
            <a:r>
              <a:rPr b="1" i="1" lang="en-US" sz="1000" u="none" cap="none" strike="noStrike">
                <a:solidFill>
                  <a:schemeClr val="lt1"/>
                </a:solidFill>
                <a:latin typeface="Times New Roman"/>
                <a:ea typeface="Times New Roman"/>
                <a:cs typeface="Times New Roman"/>
                <a:sym typeface="Times New Roman"/>
              </a:rPr>
              <a:t>Copyright © 2012 by The McGraw-Hill Companies, Inc. All rights reserved.</a:t>
            </a:r>
          </a:p>
        </p:txBody>
      </p:sp>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51" name="Shape 151"/>
        <p:cNvGrpSpPr/>
        <p:nvPr/>
      </p:nvGrpSpPr>
      <p:grpSpPr>
        <a:xfrm>
          <a:off x="0" y="0"/>
          <a:ext cx="0" cy="0"/>
          <a:chOff x="0" y="0"/>
          <a:chExt cx="0" cy="0"/>
        </a:xfrm>
      </p:grpSpPr>
      <p:sp>
        <p:nvSpPr>
          <p:cNvPr id="152" name="Shape 152"/>
          <p:cNvSpPr txBox="1"/>
          <p:nvPr>
            <p:ph type="title"/>
          </p:nvPr>
        </p:nvSpPr>
        <p:spPr>
          <a:xfrm>
            <a:off x="457200" y="4572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2800" u="none" cap="none" strike="noStrike">
                <a:solidFill>
                  <a:schemeClr val="lt2"/>
                </a:solidFill>
                <a:latin typeface="Garamond"/>
                <a:ea typeface="Garamond"/>
                <a:cs typeface="Garamond"/>
                <a:sym typeface="Garamond"/>
              </a:rPr>
              <a:t>Rights and Duties of Landlord and Tenant:  Terminology and Rules of Law (Continued)</a:t>
            </a:r>
          </a:p>
        </p:txBody>
      </p:sp>
      <p:sp>
        <p:nvSpPr>
          <p:cNvPr id="153" name="Shape 153"/>
          <p:cNvSpPr txBox="1"/>
          <p:nvPr>
            <p:ph idx="1" type="body"/>
          </p:nvPr>
        </p:nvSpPr>
        <p:spPr>
          <a:xfrm>
            <a:off x="457200" y="1981200"/>
            <a:ext cx="8229600" cy="4525961"/>
          </a:xfrm>
          <a:prstGeom prst="rect">
            <a:avLst/>
          </a:prstGeom>
          <a:noFill/>
          <a:ln>
            <a:noFill/>
          </a:ln>
        </p:spPr>
        <p:txBody>
          <a:bodyPr anchorCtr="0" anchor="t" bIns="45700" lIns="91425" rIns="91425" tIns="45700">
            <a:noAutofit/>
          </a:bodyPr>
          <a:lstStyle/>
          <a:p>
            <a:pPr indent="-342900" lvl="0" marL="342900" marR="0" rtl="0" algn="l">
              <a:lnSpc>
                <a:spcPct val="80000"/>
              </a:lnSpc>
              <a:spcBef>
                <a:spcPts val="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Rent:  Compensation paid to landlord for tenant’s exclusive use of and right to possess premises</a:t>
            </a:r>
          </a:p>
          <a:p>
            <a:pPr indent="-342900" lvl="0" marL="342900" marR="0" rtl="0" algn="l">
              <a:lnSpc>
                <a:spcPct val="8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Rent Escalation Clause:  Clause included in lease that allows landlord to increase rent for increases in cost of living, property taxes, or tenant’s commercial business</a:t>
            </a:r>
          </a:p>
          <a:p>
            <a:pPr indent="-342900" lvl="0" marL="342900" marR="0" rtl="0" algn="l">
              <a:lnSpc>
                <a:spcPct val="8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Landlord’s Lien:  Landlord’s right to some/all of tenant’s property when rent unpaid</a:t>
            </a:r>
          </a:p>
        </p:txBody>
      </p:sp>
      <p:sp>
        <p:nvSpPr>
          <p:cNvPr id="154" name="Shape 154"/>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50-*</a:t>
            </a:r>
          </a:p>
        </p:txBody>
      </p:sp>
    </p:spTree>
  </p:cSld>
  <p:clrMapOvr>
    <a:masterClrMapping/>
  </p:clrMapOvr>
  <p:transition spd="slow">
    <p:cut/>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59" name="Shape 159"/>
        <p:cNvGrpSpPr/>
        <p:nvPr/>
      </p:nvGrpSpPr>
      <p:grpSpPr>
        <a:xfrm>
          <a:off x="0" y="0"/>
          <a:ext cx="0" cy="0"/>
          <a:chOff x="0" y="0"/>
          <a:chExt cx="0" cy="0"/>
        </a:xfrm>
      </p:grpSpPr>
      <p:sp>
        <p:nvSpPr>
          <p:cNvPr id="160" name="Shape 160"/>
          <p:cNvSpPr txBox="1"/>
          <p:nvPr>
            <p:ph type="title"/>
          </p:nvPr>
        </p:nvSpPr>
        <p:spPr>
          <a:xfrm>
            <a:off x="457200" y="274637"/>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2800" u="none" cap="none" strike="noStrike">
                <a:solidFill>
                  <a:schemeClr val="lt2"/>
                </a:solidFill>
                <a:latin typeface="Garamond"/>
                <a:ea typeface="Garamond"/>
                <a:cs typeface="Garamond"/>
                <a:sym typeface="Garamond"/>
              </a:rPr>
              <a:t>Liability For Injuries on the Premises</a:t>
            </a:r>
          </a:p>
        </p:txBody>
      </p:sp>
      <p:sp>
        <p:nvSpPr>
          <p:cNvPr id="161" name="Shape 161"/>
          <p:cNvSpPr txBox="1"/>
          <p:nvPr>
            <p:ph idx="1" type="body"/>
          </p:nvPr>
        </p:nvSpPr>
        <p:spPr>
          <a:xfrm>
            <a:off x="457200" y="1600200"/>
            <a:ext cx="8229600" cy="4525961"/>
          </a:xfrm>
          <a:prstGeom prst="rect">
            <a:avLst/>
          </a:prstGeom>
          <a:noFill/>
          <a:ln>
            <a:noFill/>
          </a:ln>
        </p:spPr>
        <p:txBody>
          <a:bodyPr anchorCtr="0" anchor="t" bIns="45700" lIns="91425" rIns="91425" tIns="45700">
            <a:noAutofit/>
          </a:bodyPr>
          <a:lstStyle/>
          <a:p>
            <a:pPr indent="-342900" lvl="0" marL="342900" marR="0" rtl="0" algn="l">
              <a:lnSpc>
                <a:spcPct val="90000"/>
              </a:lnSpc>
              <a:spcBef>
                <a:spcPts val="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Landlord Liability:  Landlord can be held liable for injuries sustained in common areas, and for injuries that occur outside common areas due to lack of repairs landlord should have made</a:t>
            </a:r>
          </a:p>
          <a:p>
            <a:pPr indent="-342900" lvl="0" marL="342900" marR="0" rtl="0" algn="l">
              <a:lnSpc>
                <a:spcPct val="9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285750" lvl="1" marL="742950" marR="0" rtl="0" algn="l">
              <a:lnSpc>
                <a:spcPct val="90000"/>
              </a:lnSpc>
              <a:spcBef>
                <a:spcPts val="400"/>
              </a:spcBef>
              <a:spcAft>
                <a:spcPts val="0"/>
              </a:spcAft>
              <a:buClr>
                <a:schemeClr val="accent2"/>
              </a:buClr>
              <a:buSzPct val="70000"/>
              <a:buFont typeface="Garamond"/>
              <a:buChar char="■"/>
            </a:pPr>
            <a:r>
              <a:rPr b="0" i="0" lang="en-US" sz="2000" u="none" cap="none" strike="noStrike">
                <a:solidFill>
                  <a:schemeClr val="lt1"/>
                </a:solidFill>
                <a:latin typeface="Garamond"/>
                <a:ea typeface="Garamond"/>
                <a:cs typeface="Garamond"/>
                <a:sym typeface="Garamond"/>
              </a:rPr>
              <a:t>Landlord has responsibility to ensure that premises are in reasonably fit condition before tenant takes control</a:t>
            </a:r>
          </a:p>
          <a:p>
            <a:pPr indent="-285750" lvl="1" marL="742950" marR="0" rtl="0" algn="l">
              <a:lnSpc>
                <a:spcPct val="90000"/>
              </a:lnSpc>
              <a:spcBef>
                <a:spcPts val="400"/>
              </a:spcBef>
              <a:spcAft>
                <a:spcPts val="0"/>
              </a:spcAft>
              <a:buClr>
                <a:schemeClr val="accent2"/>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285750" lvl="1" marL="742950" marR="0" rtl="0" algn="l">
              <a:lnSpc>
                <a:spcPct val="90000"/>
              </a:lnSpc>
              <a:spcBef>
                <a:spcPts val="400"/>
              </a:spcBef>
              <a:spcAft>
                <a:spcPts val="0"/>
              </a:spcAft>
              <a:buClr>
                <a:schemeClr val="accent2"/>
              </a:buClr>
              <a:buSzPct val="70000"/>
              <a:buFont typeface="Garamond"/>
              <a:buChar char="■"/>
            </a:pPr>
            <a:r>
              <a:rPr b="0" i="0" lang="en-US" sz="2000" u="none" cap="none" strike="noStrike">
                <a:solidFill>
                  <a:schemeClr val="lt1"/>
                </a:solidFill>
                <a:latin typeface="Garamond"/>
                <a:ea typeface="Garamond"/>
                <a:cs typeface="Garamond"/>
                <a:sym typeface="Garamond"/>
              </a:rPr>
              <a:t>Foreseeability of crime is a factor in liability</a:t>
            </a:r>
          </a:p>
          <a:p>
            <a:pPr indent="-342900" lvl="0" marL="342900" marR="0" rtl="0" algn="l">
              <a:lnSpc>
                <a:spcPct val="9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9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Tenant’s Liability:  Tenant must keep premises in a “reasonably safe” condition, but is responsible only for those areas where customer or visitor reasonably expected to go</a:t>
            </a:r>
          </a:p>
        </p:txBody>
      </p:sp>
      <p:sp>
        <p:nvSpPr>
          <p:cNvPr id="162" name="Shape 162"/>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50-*</a:t>
            </a:r>
          </a:p>
        </p:txBody>
      </p:sp>
    </p:spTree>
  </p:cSld>
  <p:clrMapOvr>
    <a:masterClrMapping/>
  </p:clrMapOvr>
  <p:transition spd="slow">
    <p:cut/>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67" name="Shape 167"/>
        <p:cNvGrpSpPr/>
        <p:nvPr/>
      </p:nvGrpSpPr>
      <p:grpSpPr>
        <a:xfrm>
          <a:off x="0" y="0"/>
          <a:ext cx="0" cy="0"/>
          <a:chOff x="0" y="0"/>
          <a:chExt cx="0" cy="0"/>
        </a:xfrm>
      </p:grpSpPr>
      <p:sp>
        <p:nvSpPr>
          <p:cNvPr id="168" name="Shape 168"/>
          <p:cNvSpPr txBox="1"/>
          <p:nvPr>
            <p:ph type="title"/>
          </p:nvPr>
        </p:nvSpPr>
        <p:spPr>
          <a:xfrm>
            <a:off x="457200" y="5334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200" u="none" cap="none" strike="noStrike">
                <a:solidFill>
                  <a:schemeClr val="lt2"/>
                </a:solidFill>
                <a:latin typeface="Garamond"/>
                <a:ea typeface="Garamond"/>
                <a:cs typeface="Garamond"/>
                <a:sym typeface="Garamond"/>
              </a:rPr>
              <a:t>Transferring Interests of Leased Property</a:t>
            </a:r>
          </a:p>
        </p:txBody>
      </p:sp>
      <p:sp>
        <p:nvSpPr>
          <p:cNvPr id="169" name="Shape 169"/>
          <p:cNvSpPr txBox="1"/>
          <p:nvPr>
            <p:ph idx="1" type="body"/>
          </p:nvPr>
        </p:nvSpPr>
        <p:spPr>
          <a:xfrm>
            <a:off x="457200" y="1752600"/>
            <a:ext cx="8229600" cy="4754562"/>
          </a:xfrm>
          <a:prstGeom prst="rect">
            <a:avLst/>
          </a:prstGeom>
          <a:noFill/>
          <a:ln>
            <a:noFill/>
          </a:ln>
        </p:spPr>
        <p:txBody>
          <a:bodyPr anchorCtr="0" anchor="t" bIns="45700" lIns="91425" rIns="91425" tIns="45700">
            <a:noAutofit/>
          </a:bodyPr>
          <a:lstStyle/>
          <a:p>
            <a:pPr indent="-342900" lvl="0" marL="342900" marR="0" rtl="0" algn="l">
              <a:lnSpc>
                <a:spcPct val="90000"/>
              </a:lnSpc>
              <a:spcBef>
                <a:spcPts val="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Landlord Transfer of Interest:  Landlord may transfer property; new owner becomes landlord until tenant’s lease expires</a:t>
            </a:r>
          </a:p>
          <a:p>
            <a:pPr indent="-342900" lvl="0" marL="342900" marR="0" rtl="0" algn="l">
              <a:lnSpc>
                <a:spcPct val="9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9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Tenant Transfer of Interest: </a:t>
            </a:r>
          </a:p>
          <a:p>
            <a:pPr indent="-342900" lvl="0" marL="342900" marR="0" rtl="0" algn="l">
              <a:lnSpc>
                <a:spcPct val="9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285750" lvl="1" marL="742950" marR="0" rtl="0" algn="l">
              <a:lnSpc>
                <a:spcPct val="90000"/>
              </a:lnSpc>
              <a:spcBef>
                <a:spcPts val="480"/>
              </a:spcBef>
              <a:spcAft>
                <a:spcPts val="0"/>
              </a:spcAft>
              <a:buClr>
                <a:schemeClr val="accent2"/>
              </a:buClr>
              <a:buSzPct val="70000"/>
              <a:buFont typeface="Garamond"/>
              <a:buChar char="■"/>
            </a:pPr>
            <a:r>
              <a:rPr b="0" i="0" lang="en-US" sz="2400" u="none" cap="none" strike="noStrike">
                <a:solidFill>
                  <a:schemeClr val="lt1"/>
                </a:solidFill>
                <a:latin typeface="Garamond"/>
                <a:ea typeface="Garamond"/>
                <a:cs typeface="Garamond"/>
                <a:sym typeface="Garamond"/>
              </a:rPr>
              <a:t>Assignment:  Transfer of tenant’s entire interest in leased property</a:t>
            </a:r>
          </a:p>
          <a:p>
            <a:pPr indent="-285750" lvl="1" marL="742950" marR="0" rtl="0" algn="l">
              <a:lnSpc>
                <a:spcPct val="90000"/>
              </a:lnSpc>
              <a:spcBef>
                <a:spcPts val="480"/>
              </a:spcBef>
              <a:spcAft>
                <a:spcPts val="0"/>
              </a:spcAft>
              <a:buClr>
                <a:schemeClr val="accent2"/>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285750" lvl="1" marL="742950" marR="0" rtl="0" algn="l">
              <a:lnSpc>
                <a:spcPct val="90000"/>
              </a:lnSpc>
              <a:spcBef>
                <a:spcPts val="480"/>
              </a:spcBef>
              <a:spcAft>
                <a:spcPts val="0"/>
              </a:spcAft>
              <a:buClr>
                <a:schemeClr val="accent2"/>
              </a:buClr>
              <a:buSzPct val="70000"/>
              <a:buFont typeface="Garamond"/>
              <a:buChar char="■"/>
            </a:pPr>
            <a:r>
              <a:rPr b="0" i="0" lang="en-US" sz="2400" u="none" cap="none" strike="noStrike">
                <a:solidFill>
                  <a:schemeClr val="lt1"/>
                </a:solidFill>
                <a:latin typeface="Garamond"/>
                <a:ea typeface="Garamond"/>
                <a:cs typeface="Garamond"/>
                <a:sym typeface="Garamond"/>
              </a:rPr>
              <a:t>Sublease:  Transfer of less than all of tenant’s interest in leased property</a:t>
            </a:r>
          </a:p>
        </p:txBody>
      </p:sp>
      <p:sp>
        <p:nvSpPr>
          <p:cNvPr id="170" name="Shape 170"/>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50-*</a:t>
            </a:r>
          </a:p>
        </p:txBody>
      </p:sp>
    </p:spTree>
  </p:cSld>
  <p:clrMapOvr>
    <a:masterClrMapping/>
  </p:clrMapOvr>
  <p:transition spd="slow">
    <p:cut/>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75" name="Shape 175"/>
        <p:cNvGrpSpPr/>
        <p:nvPr/>
      </p:nvGrpSpPr>
      <p:grpSpPr>
        <a:xfrm>
          <a:off x="0" y="0"/>
          <a:ext cx="0" cy="0"/>
          <a:chOff x="0" y="0"/>
          <a:chExt cx="0" cy="0"/>
        </a:xfrm>
      </p:grpSpPr>
      <p:sp>
        <p:nvSpPr>
          <p:cNvPr id="176" name="Shape 176"/>
          <p:cNvSpPr txBox="1"/>
          <p:nvPr>
            <p:ph type="title"/>
          </p:nvPr>
        </p:nvSpPr>
        <p:spPr>
          <a:xfrm>
            <a:off x="457200" y="4572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200" u="none" cap="none" strike="noStrike">
                <a:solidFill>
                  <a:schemeClr val="lt2"/>
                </a:solidFill>
                <a:latin typeface="Garamond"/>
                <a:ea typeface="Garamond"/>
                <a:cs typeface="Garamond"/>
                <a:sym typeface="Garamond"/>
              </a:rPr>
              <a:t>Termination of Lease</a:t>
            </a:r>
          </a:p>
        </p:txBody>
      </p:sp>
      <p:sp>
        <p:nvSpPr>
          <p:cNvPr id="177" name="Shape 177"/>
          <p:cNvSpPr txBox="1"/>
          <p:nvPr>
            <p:ph idx="1" type="body"/>
          </p:nvPr>
        </p:nvSpPr>
        <p:spPr>
          <a:xfrm>
            <a:off x="457200" y="1676400"/>
            <a:ext cx="8229600" cy="4754562"/>
          </a:xfrm>
          <a:prstGeom prst="rect">
            <a:avLst/>
          </a:prstGeom>
          <a:noFill/>
          <a:ln>
            <a:noFill/>
          </a:ln>
        </p:spPr>
        <p:txBody>
          <a:bodyPr anchorCtr="0" anchor="t" bIns="45700" lIns="91425" rIns="91425" tIns="45700">
            <a:noAutofit/>
          </a:bodyPr>
          <a:lstStyle/>
          <a:p>
            <a:pPr indent="-342900" lvl="0" marL="342900" marR="0" rtl="0" algn="l">
              <a:lnSpc>
                <a:spcPct val="80000"/>
              </a:lnSpc>
              <a:spcBef>
                <a:spcPts val="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Breach of Condition By Landlord:  Landlord interferes with tenant’s use and enjoyment of premises</a:t>
            </a:r>
          </a:p>
          <a:p>
            <a:pPr indent="-342900" lvl="0" marL="342900" marR="0" rtl="0" algn="l">
              <a:lnSpc>
                <a:spcPct val="8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Forfeiture:  Tenant/landlord fails to perform conditions specified in lease</a:t>
            </a:r>
          </a:p>
          <a:p>
            <a:pPr indent="-342900" lvl="0" marL="342900" marR="0" rtl="0" algn="l">
              <a:lnSpc>
                <a:spcPct val="8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Destruction of Premises:  Fire/other disaster destroys premises</a:t>
            </a:r>
          </a:p>
          <a:p>
            <a:pPr indent="-342900" lvl="0" marL="342900" marR="0" rtl="0" algn="l">
              <a:lnSpc>
                <a:spcPct val="8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Surrender:  Mutual agreement between landlord and tenant</a:t>
            </a:r>
          </a:p>
          <a:p>
            <a:pPr indent="-342900" lvl="0" marL="342900" marR="0" rtl="0" algn="l">
              <a:lnSpc>
                <a:spcPct val="8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Abandonment:  Tenant moves out of leased premises before end of term</a:t>
            </a:r>
          </a:p>
        </p:txBody>
      </p:sp>
      <p:sp>
        <p:nvSpPr>
          <p:cNvPr id="178" name="Shape 178"/>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50-*</a:t>
            </a:r>
          </a:p>
        </p:txBody>
      </p:sp>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88" name="Shape 88"/>
        <p:cNvGrpSpPr/>
        <p:nvPr/>
      </p:nvGrpSpPr>
      <p:grpSpPr>
        <a:xfrm>
          <a:off x="0" y="0"/>
          <a:ext cx="0" cy="0"/>
          <a:chOff x="0" y="0"/>
          <a:chExt cx="0" cy="0"/>
        </a:xfrm>
      </p:grpSpPr>
      <p:sp>
        <p:nvSpPr>
          <p:cNvPr id="89" name="Shape 89"/>
          <p:cNvSpPr txBox="1"/>
          <p:nvPr>
            <p:ph type="title"/>
          </p:nvPr>
        </p:nvSpPr>
        <p:spPr>
          <a:xfrm>
            <a:off x="457200" y="274637"/>
            <a:ext cx="8229600" cy="6354761"/>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2000" u="sng" cap="none" strike="noStrike">
                <a:solidFill>
                  <a:schemeClr val="lt2"/>
                </a:solidFill>
                <a:latin typeface="Garamond"/>
                <a:ea typeface="Garamond"/>
                <a:cs typeface="Garamond"/>
                <a:sym typeface="Garamond"/>
              </a:rPr>
              <a:t>Chapter 50 Case Hypothetical and Ethical Dilemma</a:t>
            </a:r>
            <a:br>
              <a:rPr b="1" i="0" lang="en-US" sz="1800" u="none" cap="none" strike="noStrike">
                <a:solidFill>
                  <a:schemeClr val="lt2"/>
                </a:solidFill>
                <a:latin typeface="Garamond"/>
                <a:ea typeface="Garamond"/>
                <a:cs typeface="Garamond"/>
                <a:sym typeface="Garamond"/>
              </a:rPr>
            </a:br>
            <a:br>
              <a:rPr b="1" i="0" lang="en-US" sz="1800" u="none" cap="none" strike="noStrike">
                <a:solidFill>
                  <a:schemeClr val="lt2"/>
                </a:solidFill>
                <a:latin typeface="Garamond"/>
                <a:ea typeface="Garamond"/>
                <a:cs typeface="Garamond"/>
                <a:sym typeface="Garamond"/>
              </a:rPr>
            </a:br>
            <a:r>
              <a:rPr b="1" i="0" lang="en-US" sz="1800" u="none" cap="none" strike="noStrike">
                <a:solidFill>
                  <a:schemeClr val="lt2"/>
                </a:solidFill>
                <a:latin typeface="Garamond"/>
                <a:ea typeface="Garamond"/>
                <a:cs typeface="Garamond"/>
                <a:sym typeface="Garamond"/>
              </a:rPr>
              <a:t>Al Jennings is an undergraduate student at Central Montana Technical University (CMTU).  During the academic year, Al lives in off-campus housing at Elk Meadows Apartments.  After finishing his junior year in the spring, Al planned to go home to Billings, Montana for the summer.  Since his friend, Corey Hammonds, was enrolled in summer school at CMTU and needed a place to live, Al allowed him to move into his apartment.  Before he left for Billings, Al instructed Corey to pay Elk Meadows’ on-site property manager, Ashley Hunter, rent in the amount of $575 by the first day of each month in June, July, and August.  Corey assured Al he would do so, and told his friend he was happy to find such a nice place to live for the summer at such an affordable price.  Al informed Corey he would return to CMTU and Elk Meadows for the fall semester on August 22.</a:t>
            </a:r>
            <a:br>
              <a:rPr b="1" i="0" lang="en-US" sz="1800" u="none" cap="none" strike="noStrike">
                <a:solidFill>
                  <a:schemeClr val="lt2"/>
                </a:solidFill>
                <a:latin typeface="Garamond"/>
                <a:ea typeface="Garamond"/>
                <a:cs typeface="Garamond"/>
                <a:sym typeface="Garamond"/>
              </a:rPr>
            </a:br>
            <a:br>
              <a:rPr b="1" i="0" lang="en-US" sz="1800" u="none" cap="none" strike="noStrike">
                <a:solidFill>
                  <a:schemeClr val="lt2"/>
                </a:solidFill>
                <a:latin typeface="Garamond"/>
                <a:ea typeface="Garamond"/>
                <a:cs typeface="Garamond"/>
                <a:sym typeface="Garamond"/>
              </a:rPr>
            </a:br>
            <a:r>
              <a:rPr b="1" i="0" lang="en-US" sz="1800" u="none" cap="none" strike="noStrike">
                <a:solidFill>
                  <a:schemeClr val="lt2"/>
                </a:solidFill>
                <a:latin typeface="Garamond"/>
                <a:ea typeface="Garamond"/>
                <a:cs typeface="Garamond"/>
                <a:sym typeface="Garamond"/>
              </a:rPr>
              <a:t>When Al returned to his apartment in August, he was surprised to find it unoccupied.  Within an hour, there was a knock at his door.  It was Ashley Hunter.  Ashley wanted to know why Al had not paid rent for the past three (3) months.  Al immediately dialed Corey’s cell phone number and Corey answered, explaining that he had withdrawn from summer school in May, choosing instead to hitchhike around the west.  Al was dismayed.</a:t>
            </a:r>
            <a:br>
              <a:rPr b="1" i="0" lang="en-US" sz="1800" u="none" cap="none" strike="noStrike">
                <a:solidFill>
                  <a:schemeClr val="lt2"/>
                </a:solidFill>
                <a:latin typeface="Garamond"/>
                <a:ea typeface="Garamond"/>
                <a:cs typeface="Garamond"/>
                <a:sym typeface="Garamond"/>
              </a:rPr>
            </a:br>
            <a:br>
              <a:rPr b="1" i="0" lang="en-US" sz="1800" u="none" cap="none" strike="noStrike">
                <a:solidFill>
                  <a:schemeClr val="lt2"/>
                </a:solidFill>
                <a:latin typeface="Garamond"/>
                <a:ea typeface="Garamond"/>
                <a:cs typeface="Garamond"/>
                <a:sym typeface="Garamond"/>
              </a:rPr>
            </a:br>
            <a:r>
              <a:rPr b="1" i="0" lang="en-US" sz="1800" u="none" cap="none" strike="noStrike">
                <a:solidFill>
                  <a:schemeClr val="lt2"/>
                </a:solidFill>
                <a:latin typeface="Garamond"/>
                <a:ea typeface="Garamond"/>
                <a:cs typeface="Garamond"/>
                <a:sym typeface="Garamond"/>
              </a:rPr>
              <a:t>Is Al Jennings liable to Elk Meadows Apartments for the three months’ rent?</a:t>
            </a:r>
            <a:br>
              <a:rPr b="1" i="0" lang="en-US" sz="1800" u="none" cap="none" strike="noStrike">
                <a:solidFill>
                  <a:schemeClr val="lt2"/>
                </a:solidFill>
                <a:latin typeface="Garamond"/>
                <a:ea typeface="Garamond"/>
                <a:cs typeface="Garamond"/>
                <a:sym typeface="Garamond"/>
              </a:rPr>
            </a:br>
          </a:p>
        </p:txBody>
      </p:sp>
      <p:sp>
        <p:nvSpPr>
          <p:cNvPr id="90" name="Shape 90"/>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50-*</a:t>
            </a:r>
          </a:p>
        </p:txBody>
      </p:sp>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95" name="Shape 95"/>
        <p:cNvGrpSpPr/>
        <p:nvPr/>
      </p:nvGrpSpPr>
      <p:grpSpPr>
        <a:xfrm>
          <a:off x="0" y="0"/>
          <a:ext cx="0" cy="0"/>
          <a:chOff x="0" y="0"/>
          <a:chExt cx="0" cy="0"/>
        </a:xfrm>
      </p:grpSpPr>
      <p:sp>
        <p:nvSpPr>
          <p:cNvPr id="96" name="Shape 96"/>
          <p:cNvSpPr txBox="1"/>
          <p:nvPr>
            <p:ph type="title"/>
          </p:nvPr>
        </p:nvSpPr>
        <p:spPr>
          <a:xfrm>
            <a:off x="457200" y="274637"/>
            <a:ext cx="8229600" cy="6126161"/>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2000" u="sng" cap="none" strike="noStrike">
                <a:solidFill>
                  <a:schemeClr val="lt2"/>
                </a:solidFill>
                <a:latin typeface="Garamond"/>
                <a:ea typeface="Garamond"/>
                <a:cs typeface="Garamond"/>
                <a:sym typeface="Garamond"/>
              </a:rPr>
              <a:t>Chapter 50 Case Hypothetical</a:t>
            </a:r>
            <a:br>
              <a:rPr b="1" i="0" lang="en-US" sz="2000" u="sng" cap="none" strike="noStrike">
                <a:solidFill>
                  <a:schemeClr val="lt2"/>
                </a:solidFill>
                <a:latin typeface="Garamond"/>
                <a:ea typeface="Garamond"/>
                <a:cs typeface="Garamond"/>
                <a:sym typeface="Garamond"/>
              </a:rPr>
            </a:br>
            <a:br>
              <a:rPr b="1" i="0" lang="en-US" sz="1800" u="none" cap="none" strike="noStrike">
                <a:solidFill>
                  <a:schemeClr val="lt2"/>
                </a:solidFill>
                <a:latin typeface="Garamond"/>
                <a:ea typeface="Garamond"/>
                <a:cs typeface="Garamond"/>
                <a:sym typeface="Garamond"/>
              </a:rPr>
            </a:br>
            <a:r>
              <a:rPr b="1" i="0" lang="en-US" sz="1800" u="none" cap="none" strike="noStrike">
                <a:solidFill>
                  <a:schemeClr val="lt2"/>
                </a:solidFill>
                <a:latin typeface="Garamond"/>
                <a:ea typeface="Garamond"/>
                <a:cs typeface="Garamond"/>
                <a:sym typeface="Garamond"/>
              </a:rPr>
              <a:t>While the rest of the country debates whether global warming is real, or whether mankind is responsible for it, all Trent Withers knows is that he is hot.  Extremely hot.  The temperature is 99 degrees in Lucasville, and the air conditioner in Trent’s apartment at Shady Valley Estates has been inoperable for the past two weeks.  The apartment building owner lives one hundred miles away in Kensington, and although there is an apartment manager supposedly living on site, he can never find him.  The sign on the apartment manager’s door always says “Will return at 12:00 noon,” but even in the afternoon and evenings, the manager will either not answer his door, or he is not there.</a:t>
            </a:r>
            <a:br>
              <a:rPr b="1" i="0" lang="en-US" sz="1800" u="none" cap="none" strike="noStrike">
                <a:solidFill>
                  <a:schemeClr val="lt2"/>
                </a:solidFill>
                <a:latin typeface="Garamond"/>
                <a:ea typeface="Garamond"/>
                <a:cs typeface="Garamond"/>
                <a:sym typeface="Garamond"/>
              </a:rPr>
            </a:br>
            <a:br>
              <a:rPr b="1" i="0" lang="en-US" sz="1800" u="none" cap="none" strike="noStrike">
                <a:solidFill>
                  <a:schemeClr val="lt2"/>
                </a:solidFill>
                <a:latin typeface="Garamond"/>
                <a:ea typeface="Garamond"/>
                <a:cs typeface="Garamond"/>
                <a:sym typeface="Garamond"/>
              </a:rPr>
            </a:br>
            <a:r>
              <a:rPr b="1" i="0" lang="en-US" sz="1800" u="none" cap="none" strike="noStrike">
                <a:solidFill>
                  <a:schemeClr val="lt2"/>
                </a:solidFill>
                <a:latin typeface="Garamond"/>
                <a:ea typeface="Garamond"/>
                <a:cs typeface="Garamond"/>
                <a:sym typeface="Garamond"/>
              </a:rPr>
              <a:t>Trent is debating his options.  He cannot afford a wall-unit air conditioner; even if he could, he wonders whether installing such a unit would violate the terms of his lease.  Trent signed a twelve-month lease, obligating him to pay a rent amount of $795 per month.  There are ten months remaining on the lease.  He has a friend who lives in neighboring Floral Valley who has offered Trent a room in his house for $300 per month.</a:t>
            </a:r>
            <a:br>
              <a:rPr b="1" i="0" lang="en-US" sz="1800" u="none" cap="none" strike="noStrike">
                <a:solidFill>
                  <a:schemeClr val="lt2"/>
                </a:solidFill>
                <a:latin typeface="Garamond"/>
                <a:ea typeface="Garamond"/>
                <a:cs typeface="Garamond"/>
                <a:sym typeface="Garamond"/>
              </a:rPr>
            </a:br>
            <a:br>
              <a:rPr b="1" i="0" lang="en-US" sz="1800" u="none" cap="none" strike="noStrike">
                <a:solidFill>
                  <a:schemeClr val="lt2"/>
                </a:solidFill>
                <a:latin typeface="Garamond"/>
                <a:ea typeface="Garamond"/>
                <a:cs typeface="Garamond"/>
                <a:sym typeface="Garamond"/>
              </a:rPr>
            </a:br>
            <a:r>
              <a:rPr b="1" i="0" lang="en-US" sz="1800" u="none" cap="none" strike="noStrike">
                <a:solidFill>
                  <a:schemeClr val="lt2"/>
                </a:solidFill>
                <a:latin typeface="Garamond"/>
                <a:ea typeface="Garamond"/>
                <a:cs typeface="Garamond"/>
                <a:sym typeface="Garamond"/>
              </a:rPr>
              <a:t>Does Trent have the legal right to “pack his bags” and leave? If he does, will he be responsible for any remaining amount due on the lease term at Shady Valley Estates?</a:t>
            </a:r>
          </a:p>
        </p:txBody>
      </p:sp>
      <p:sp>
        <p:nvSpPr>
          <p:cNvPr id="97" name="Shape 97"/>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50-*</a:t>
            </a:r>
          </a:p>
        </p:txBody>
      </p:sp>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02" name="Shape 102"/>
        <p:cNvGrpSpPr/>
        <p:nvPr/>
      </p:nvGrpSpPr>
      <p:grpSpPr>
        <a:xfrm>
          <a:off x="0" y="0"/>
          <a:ext cx="0" cy="0"/>
          <a:chOff x="0" y="0"/>
          <a:chExt cx="0" cy="0"/>
        </a:xfrm>
      </p:grpSpPr>
      <p:sp>
        <p:nvSpPr>
          <p:cNvPr id="103" name="Shape 103"/>
          <p:cNvSpPr txBox="1"/>
          <p:nvPr>
            <p:ph type="title"/>
          </p:nvPr>
        </p:nvSpPr>
        <p:spPr>
          <a:xfrm>
            <a:off x="457200" y="274637"/>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200" u="none" cap="none" strike="noStrike">
                <a:solidFill>
                  <a:schemeClr val="lt2"/>
                </a:solidFill>
                <a:latin typeface="Garamond"/>
                <a:ea typeface="Garamond"/>
                <a:cs typeface="Garamond"/>
                <a:sym typeface="Garamond"/>
              </a:rPr>
              <a:t>Landlord-Tenant Law:  Terminology</a:t>
            </a:r>
          </a:p>
        </p:txBody>
      </p:sp>
      <p:sp>
        <p:nvSpPr>
          <p:cNvPr id="104" name="Shape 104"/>
          <p:cNvSpPr txBox="1"/>
          <p:nvPr>
            <p:ph idx="1" type="body"/>
          </p:nvPr>
        </p:nvSpPr>
        <p:spPr>
          <a:xfrm>
            <a:off x="457200" y="1600200"/>
            <a:ext cx="8229600" cy="4525961"/>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Landlord (Lessor):  Property owner</a:t>
            </a:r>
          </a:p>
          <a:p>
            <a:pPr indent="-342900" lvl="0" marL="342900" marR="0" rtl="0" algn="l">
              <a:lnSpc>
                <a:spcPct val="100000"/>
              </a:lnSpc>
              <a:spcBef>
                <a:spcPts val="560"/>
              </a:spcBef>
              <a:spcAft>
                <a:spcPts val="0"/>
              </a:spcAft>
              <a:buClr>
                <a:schemeClr val="hlink"/>
              </a:buClr>
              <a:buSzPct val="25000"/>
              <a:buFont typeface="Garamond"/>
              <a:buNone/>
            </a:pPr>
            <a:r>
              <a:t/>
            </a:r>
            <a:endParaRPr b="0" i="0" sz="28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56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Tenant (Lessee):  Party who assumes temporary possession of property</a:t>
            </a:r>
          </a:p>
          <a:p>
            <a:pPr indent="-342900" lvl="0" marL="342900" marR="0" rtl="0" algn="l">
              <a:lnSpc>
                <a:spcPct val="100000"/>
              </a:lnSpc>
              <a:spcBef>
                <a:spcPts val="560"/>
              </a:spcBef>
              <a:spcAft>
                <a:spcPts val="0"/>
              </a:spcAft>
              <a:buClr>
                <a:schemeClr val="hlink"/>
              </a:buClr>
              <a:buSzPct val="70000"/>
              <a:buFont typeface="Garamond"/>
              <a:buNone/>
            </a:pPr>
            <a:r>
              <a:t/>
            </a:r>
            <a:endParaRPr b="0" i="0" sz="28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56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Leasehold Estate:  Property subject to the lease</a:t>
            </a:r>
          </a:p>
          <a:p>
            <a:pPr indent="-342900" lvl="0" marL="342900" marR="0" rtl="0" algn="l">
              <a:lnSpc>
                <a:spcPct val="100000"/>
              </a:lnSpc>
              <a:spcBef>
                <a:spcPts val="560"/>
              </a:spcBef>
              <a:spcAft>
                <a:spcPts val="0"/>
              </a:spcAft>
              <a:buClr>
                <a:schemeClr val="hlink"/>
              </a:buClr>
              <a:buSzPct val="70000"/>
              <a:buFont typeface="Garamond"/>
              <a:buNone/>
            </a:pPr>
            <a:r>
              <a:t/>
            </a:r>
            <a:endParaRPr b="0" i="0" sz="28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56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Lease:  Contract between landlord and tenant</a:t>
            </a:r>
          </a:p>
        </p:txBody>
      </p:sp>
      <p:sp>
        <p:nvSpPr>
          <p:cNvPr id="105" name="Shape 105"/>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50-*</a:t>
            </a:r>
          </a:p>
        </p:txBody>
      </p:sp>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10" name="Shape 110"/>
        <p:cNvGrpSpPr/>
        <p:nvPr/>
      </p:nvGrpSpPr>
      <p:grpSpPr>
        <a:xfrm>
          <a:off x="0" y="0"/>
          <a:ext cx="0" cy="0"/>
          <a:chOff x="0" y="0"/>
          <a:chExt cx="0" cy="0"/>
        </a:xfrm>
      </p:grpSpPr>
      <p:sp>
        <p:nvSpPr>
          <p:cNvPr id="111" name="Shape 111"/>
          <p:cNvSpPr txBox="1"/>
          <p:nvPr>
            <p:ph type="title"/>
          </p:nvPr>
        </p:nvSpPr>
        <p:spPr>
          <a:xfrm>
            <a:off x="457200" y="1524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200" u="none" cap="none" strike="noStrike">
                <a:solidFill>
                  <a:schemeClr val="lt2"/>
                </a:solidFill>
                <a:latin typeface="Garamond"/>
                <a:ea typeface="Garamond"/>
                <a:cs typeface="Garamond"/>
                <a:sym typeface="Garamond"/>
              </a:rPr>
              <a:t>Types Of Leases</a:t>
            </a:r>
          </a:p>
        </p:txBody>
      </p:sp>
      <p:sp>
        <p:nvSpPr>
          <p:cNvPr id="112" name="Shape 112"/>
          <p:cNvSpPr txBox="1"/>
          <p:nvPr>
            <p:ph idx="1" type="body"/>
          </p:nvPr>
        </p:nvSpPr>
        <p:spPr>
          <a:xfrm>
            <a:off x="457200" y="1524000"/>
            <a:ext cx="8229600" cy="4800600"/>
          </a:xfrm>
          <a:prstGeom prst="rect">
            <a:avLst/>
          </a:prstGeom>
          <a:noFill/>
          <a:ln>
            <a:noFill/>
          </a:ln>
        </p:spPr>
        <p:txBody>
          <a:bodyPr anchorCtr="0" anchor="t" bIns="45700" lIns="91425" rIns="91425" tIns="45700">
            <a:noAutofit/>
          </a:bodyPr>
          <a:lstStyle/>
          <a:p>
            <a:pPr indent="-342900" lvl="0" marL="342900" marR="0" rtl="0" algn="l">
              <a:lnSpc>
                <a:spcPct val="90000"/>
              </a:lnSpc>
              <a:spcBef>
                <a:spcPts val="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Definite Term:  Automatically expires at end of designated term</a:t>
            </a:r>
          </a:p>
          <a:p>
            <a:pPr indent="-342900" lvl="0" marL="342900" marR="0" rtl="0" algn="l">
              <a:lnSpc>
                <a:spcPct val="90000"/>
              </a:lnSpc>
              <a:spcBef>
                <a:spcPts val="560"/>
              </a:spcBef>
              <a:spcAft>
                <a:spcPts val="0"/>
              </a:spcAft>
              <a:buClr>
                <a:schemeClr val="hlink"/>
              </a:buClr>
              <a:buSzPct val="70000"/>
              <a:buFont typeface="Garamond"/>
              <a:buNone/>
            </a:pPr>
            <a:r>
              <a:t/>
            </a:r>
            <a:endParaRPr b="0" i="0" sz="2800" u="none" cap="none" strike="noStrike">
              <a:solidFill>
                <a:schemeClr val="lt1"/>
              </a:solidFill>
              <a:latin typeface="Garamond"/>
              <a:ea typeface="Garamond"/>
              <a:cs typeface="Garamond"/>
              <a:sym typeface="Garamond"/>
            </a:endParaRPr>
          </a:p>
          <a:p>
            <a:pPr indent="-342900" lvl="0" marL="342900" marR="0" rtl="0" algn="l">
              <a:lnSpc>
                <a:spcPct val="90000"/>
              </a:lnSpc>
              <a:spcBef>
                <a:spcPts val="56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Periodic Tenancy:  Created for a recurring term</a:t>
            </a:r>
          </a:p>
          <a:p>
            <a:pPr indent="-342900" lvl="0" marL="342900" marR="0" rtl="0" algn="l">
              <a:lnSpc>
                <a:spcPct val="90000"/>
              </a:lnSpc>
              <a:spcBef>
                <a:spcPts val="560"/>
              </a:spcBef>
              <a:spcAft>
                <a:spcPts val="0"/>
              </a:spcAft>
              <a:buClr>
                <a:schemeClr val="hlink"/>
              </a:buClr>
              <a:buSzPct val="70000"/>
              <a:buFont typeface="Garamond"/>
              <a:buNone/>
            </a:pPr>
            <a:r>
              <a:t/>
            </a:r>
            <a:endParaRPr b="0" i="0" sz="2800" u="none" cap="none" strike="noStrike">
              <a:solidFill>
                <a:schemeClr val="lt1"/>
              </a:solidFill>
              <a:latin typeface="Garamond"/>
              <a:ea typeface="Garamond"/>
              <a:cs typeface="Garamond"/>
              <a:sym typeface="Garamond"/>
            </a:endParaRPr>
          </a:p>
          <a:p>
            <a:pPr indent="-342900" lvl="0" marL="342900" marR="0" rtl="0" algn="l">
              <a:lnSpc>
                <a:spcPct val="90000"/>
              </a:lnSpc>
              <a:spcBef>
                <a:spcPts val="56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Tenancy At Will:  Termination may occur at any time</a:t>
            </a:r>
          </a:p>
          <a:p>
            <a:pPr indent="-342900" lvl="0" marL="342900" marR="0" rtl="0" algn="l">
              <a:lnSpc>
                <a:spcPct val="90000"/>
              </a:lnSpc>
              <a:spcBef>
                <a:spcPts val="560"/>
              </a:spcBef>
              <a:spcAft>
                <a:spcPts val="0"/>
              </a:spcAft>
              <a:buClr>
                <a:schemeClr val="hlink"/>
              </a:buClr>
              <a:buSzPct val="25000"/>
              <a:buFont typeface="Garamond"/>
              <a:buNone/>
            </a:pPr>
            <a:r>
              <a:t/>
            </a:r>
            <a:endParaRPr b="0" i="0" sz="2800" u="none" cap="none" strike="noStrike">
              <a:solidFill>
                <a:schemeClr val="lt1"/>
              </a:solidFill>
              <a:latin typeface="Garamond"/>
              <a:ea typeface="Garamond"/>
              <a:cs typeface="Garamond"/>
              <a:sym typeface="Garamond"/>
            </a:endParaRPr>
          </a:p>
          <a:p>
            <a:pPr indent="-342900" lvl="0" marL="342900" marR="0" rtl="0" algn="l">
              <a:lnSpc>
                <a:spcPct val="90000"/>
              </a:lnSpc>
              <a:spcBef>
                <a:spcPts val="56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Tenancy At Sufferance:  Tenant fails to leave property after termination of lease</a:t>
            </a:r>
          </a:p>
          <a:p>
            <a:pPr indent="-342900" lvl="0" marL="342900" marR="0" rtl="0" algn="l">
              <a:lnSpc>
                <a:spcPct val="90000"/>
              </a:lnSpc>
              <a:spcBef>
                <a:spcPts val="560"/>
              </a:spcBef>
              <a:spcAft>
                <a:spcPts val="0"/>
              </a:spcAft>
              <a:buClr>
                <a:schemeClr val="hlink"/>
              </a:buClr>
              <a:buSzPct val="70000"/>
              <a:buFont typeface="Garamond"/>
              <a:buNone/>
            </a:pPr>
            <a:r>
              <a:t/>
            </a:r>
            <a:endParaRPr b="0" i="0" sz="2800" u="none" cap="none" strike="noStrike">
              <a:solidFill>
                <a:schemeClr val="lt1"/>
              </a:solidFill>
              <a:latin typeface="Garamond"/>
              <a:ea typeface="Garamond"/>
              <a:cs typeface="Garamond"/>
              <a:sym typeface="Garamond"/>
            </a:endParaRPr>
          </a:p>
          <a:p>
            <a:pPr indent="-342900" lvl="0" marL="342900" marR="0" rtl="0" algn="l">
              <a:spcBef>
                <a:spcPts val="560"/>
              </a:spcBef>
              <a:spcAft>
                <a:spcPts val="0"/>
              </a:spcAft>
              <a:buClr>
                <a:schemeClr val="hlink"/>
              </a:buClr>
              <a:buSzPct val="70000"/>
              <a:buFont typeface="Garamond"/>
              <a:buNone/>
            </a:pPr>
            <a:r>
              <a:t/>
            </a:r>
            <a:endParaRPr b="0" i="0" sz="2800" u="none" cap="none" strike="noStrike">
              <a:solidFill>
                <a:schemeClr val="lt1"/>
              </a:solidFill>
              <a:latin typeface="Garamond"/>
              <a:ea typeface="Garamond"/>
              <a:cs typeface="Garamond"/>
              <a:sym typeface="Garamond"/>
            </a:endParaRPr>
          </a:p>
        </p:txBody>
      </p:sp>
      <p:sp>
        <p:nvSpPr>
          <p:cNvPr id="113" name="Shape 113"/>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50-*</a:t>
            </a:r>
          </a:p>
        </p:txBody>
      </p:sp>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18" name="Shape 118"/>
        <p:cNvGrpSpPr/>
        <p:nvPr/>
      </p:nvGrpSpPr>
      <p:grpSpPr>
        <a:xfrm>
          <a:off x="0" y="0"/>
          <a:ext cx="0" cy="0"/>
          <a:chOff x="0" y="0"/>
          <a:chExt cx="0" cy="0"/>
        </a:xfrm>
      </p:grpSpPr>
      <p:sp>
        <p:nvSpPr>
          <p:cNvPr id="119" name="Shape 119"/>
          <p:cNvSpPr txBox="1"/>
          <p:nvPr>
            <p:ph type="ctrTitle"/>
          </p:nvPr>
        </p:nvSpPr>
        <p:spPr>
          <a:xfrm>
            <a:off x="685800" y="1828800"/>
            <a:ext cx="7772400" cy="1470024"/>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4800" u="none" cap="none" strike="noStrike">
                <a:solidFill>
                  <a:schemeClr val="lt2"/>
                </a:solidFill>
                <a:latin typeface="Garamond"/>
                <a:ea typeface="Garamond"/>
                <a:cs typeface="Garamond"/>
                <a:sym typeface="Garamond"/>
              </a:rPr>
              <a:t>Fair Housing Act</a:t>
            </a:r>
          </a:p>
        </p:txBody>
      </p:sp>
      <p:sp>
        <p:nvSpPr>
          <p:cNvPr id="120" name="Shape 120"/>
          <p:cNvSpPr txBox="1"/>
          <p:nvPr>
            <p:ph idx="1" type="subTitle"/>
          </p:nvPr>
        </p:nvSpPr>
        <p:spPr>
          <a:xfrm>
            <a:off x="1371600" y="3276600"/>
            <a:ext cx="6400799" cy="1752600"/>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chemeClr val="hlink"/>
              </a:buClr>
              <a:buSzPct val="25000"/>
              <a:buFont typeface="Garamond"/>
              <a:buNone/>
            </a:pPr>
            <a:r>
              <a:rPr b="0" i="0" lang="en-US" sz="2800" u="none" cap="none" strike="noStrike">
                <a:solidFill>
                  <a:schemeClr val="lt1"/>
                </a:solidFill>
                <a:latin typeface="Garamond"/>
                <a:ea typeface="Garamond"/>
                <a:cs typeface="Garamond"/>
                <a:sym typeface="Garamond"/>
              </a:rPr>
              <a:t>Prohibits landlords from discriminating on basis of race, color, sex, religion, national origin, or familial status</a:t>
            </a:r>
          </a:p>
        </p:txBody>
      </p:sp>
      <p:sp>
        <p:nvSpPr>
          <p:cNvPr id="121" name="Shape 121"/>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50-*</a:t>
            </a:r>
          </a:p>
        </p:txBody>
      </p:sp>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26" name="Shape 126"/>
        <p:cNvGrpSpPr/>
        <p:nvPr/>
      </p:nvGrpSpPr>
      <p:grpSpPr>
        <a:xfrm>
          <a:off x="0" y="0"/>
          <a:ext cx="0" cy="0"/>
          <a:chOff x="0" y="0"/>
          <a:chExt cx="0" cy="0"/>
        </a:xfrm>
      </p:grpSpPr>
      <p:sp>
        <p:nvSpPr>
          <p:cNvPr id="127" name="Shape 127"/>
          <p:cNvSpPr txBox="1"/>
          <p:nvPr>
            <p:ph type="title"/>
          </p:nvPr>
        </p:nvSpPr>
        <p:spPr>
          <a:xfrm>
            <a:off x="457200" y="4572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2800" u="none" cap="none" strike="noStrike">
                <a:solidFill>
                  <a:schemeClr val="lt2"/>
                </a:solidFill>
                <a:latin typeface="Garamond"/>
                <a:ea typeface="Garamond"/>
                <a:cs typeface="Garamond"/>
                <a:sym typeface="Garamond"/>
              </a:rPr>
              <a:t>Rights and Duties of Landlord and Tenant:  Terminology and Rules of Law</a:t>
            </a:r>
          </a:p>
        </p:txBody>
      </p:sp>
      <p:sp>
        <p:nvSpPr>
          <p:cNvPr id="128" name="Shape 128"/>
          <p:cNvSpPr txBox="1"/>
          <p:nvPr>
            <p:ph idx="1" type="body"/>
          </p:nvPr>
        </p:nvSpPr>
        <p:spPr>
          <a:xfrm>
            <a:off x="457200" y="1905000"/>
            <a:ext cx="8229600" cy="4525961"/>
          </a:xfrm>
          <a:prstGeom prst="rect">
            <a:avLst/>
          </a:prstGeom>
          <a:noFill/>
          <a:ln>
            <a:noFill/>
          </a:ln>
        </p:spPr>
        <p:txBody>
          <a:bodyPr anchorCtr="0" anchor="t" bIns="45700" lIns="91425" rIns="91425" tIns="45700">
            <a:noAutofit/>
          </a:bodyPr>
          <a:lstStyle/>
          <a:p>
            <a:pPr indent="-342900" lvl="0" marL="342900" marR="0" rtl="0" algn="l">
              <a:lnSpc>
                <a:spcPct val="80000"/>
              </a:lnSpc>
              <a:spcBef>
                <a:spcPts val="0"/>
              </a:spcBef>
              <a:spcAft>
                <a:spcPts val="0"/>
              </a:spcAft>
              <a:buClr>
                <a:schemeClr val="hlink"/>
              </a:buClr>
              <a:buSzPct val="70000"/>
              <a:buFont typeface="Garamond"/>
              <a:buChar char="■"/>
            </a:pPr>
            <a:r>
              <a:rPr b="0" i="0" lang="en-US" sz="1800" u="none" cap="none" strike="noStrike">
                <a:solidFill>
                  <a:schemeClr val="lt1"/>
                </a:solidFill>
                <a:latin typeface="Garamond"/>
                <a:ea typeface="Garamond"/>
                <a:cs typeface="Garamond"/>
                <a:sym typeface="Garamond"/>
              </a:rPr>
              <a:t>Covenant of Quiet Enjoyment:  Promise that tenant has right to quietly enjoy the land</a:t>
            </a:r>
          </a:p>
          <a:p>
            <a:pPr indent="-342900" lvl="0" marL="342900" marR="0" rtl="0" algn="l">
              <a:lnSpc>
                <a:spcPct val="80000"/>
              </a:lnSpc>
              <a:spcBef>
                <a:spcPts val="360"/>
              </a:spcBef>
              <a:spcAft>
                <a:spcPts val="0"/>
              </a:spcAft>
              <a:buClr>
                <a:schemeClr val="hlink"/>
              </a:buClr>
              <a:buSzPct val="70000"/>
              <a:buFont typeface="Garamond"/>
              <a:buNone/>
            </a:pPr>
            <a:r>
              <a:t/>
            </a:r>
            <a:endParaRPr b="0" i="0" sz="1800" u="none" cap="none" strike="noStrike">
              <a:solidFill>
                <a:schemeClr val="lt1"/>
              </a:solidFill>
              <a:latin typeface="Garamond"/>
              <a:ea typeface="Garamond"/>
              <a:cs typeface="Garamond"/>
              <a:sym typeface="Garamond"/>
            </a:endParaRPr>
          </a:p>
          <a:p>
            <a:pPr indent="-342900" lvl="0" marL="342900" marR="0" rtl="0" algn="l">
              <a:lnSpc>
                <a:spcPct val="80000"/>
              </a:lnSpc>
              <a:spcBef>
                <a:spcPts val="360"/>
              </a:spcBef>
              <a:spcAft>
                <a:spcPts val="0"/>
              </a:spcAft>
              <a:buClr>
                <a:schemeClr val="hlink"/>
              </a:buClr>
              <a:buSzPct val="70000"/>
              <a:buFont typeface="Garamond"/>
              <a:buChar char="■"/>
            </a:pPr>
            <a:r>
              <a:rPr b="0" i="0" lang="en-US" sz="1800" u="none" cap="none" strike="noStrike">
                <a:solidFill>
                  <a:schemeClr val="lt1"/>
                </a:solidFill>
                <a:latin typeface="Garamond"/>
                <a:ea typeface="Garamond"/>
                <a:cs typeface="Garamond"/>
                <a:sym typeface="Garamond"/>
              </a:rPr>
              <a:t>Actual Eviction:  Landlord physically prevents tenant from entering premises; can be full (prohibited from all parts) or partial (prohibited from some parts)</a:t>
            </a:r>
          </a:p>
          <a:p>
            <a:pPr indent="-342900" lvl="0" marL="342900" marR="0" rtl="0" algn="l">
              <a:lnSpc>
                <a:spcPct val="80000"/>
              </a:lnSpc>
              <a:spcBef>
                <a:spcPts val="360"/>
              </a:spcBef>
              <a:spcAft>
                <a:spcPts val="0"/>
              </a:spcAft>
              <a:buClr>
                <a:schemeClr val="hlink"/>
              </a:buClr>
              <a:buSzPct val="70000"/>
              <a:buFont typeface="Garamond"/>
              <a:buNone/>
            </a:pPr>
            <a:r>
              <a:t/>
            </a:r>
            <a:endParaRPr b="0" i="0" sz="1800" u="none" cap="none" strike="noStrike">
              <a:solidFill>
                <a:schemeClr val="lt1"/>
              </a:solidFill>
              <a:latin typeface="Garamond"/>
              <a:ea typeface="Garamond"/>
              <a:cs typeface="Garamond"/>
              <a:sym typeface="Garamond"/>
            </a:endParaRPr>
          </a:p>
          <a:p>
            <a:pPr indent="-342900" lvl="0" marL="342900" marR="0" rtl="0" algn="l">
              <a:lnSpc>
                <a:spcPct val="80000"/>
              </a:lnSpc>
              <a:spcBef>
                <a:spcPts val="360"/>
              </a:spcBef>
              <a:spcAft>
                <a:spcPts val="0"/>
              </a:spcAft>
              <a:buClr>
                <a:schemeClr val="hlink"/>
              </a:buClr>
              <a:buSzPct val="70000"/>
              <a:buFont typeface="Garamond"/>
              <a:buChar char="■"/>
            </a:pPr>
            <a:r>
              <a:rPr b="0" i="0" lang="en-US" sz="1800" u="none" cap="none" strike="noStrike">
                <a:solidFill>
                  <a:schemeClr val="lt1"/>
                </a:solidFill>
                <a:latin typeface="Garamond"/>
                <a:ea typeface="Garamond"/>
                <a:cs typeface="Garamond"/>
                <a:sym typeface="Garamond"/>
              </a:rPr>
              <a:t>Constructive Eviction:  Premises become unsuitable for use due to landlord</a:t>
            </a:r>
          </a:p>
          <a:p>
            <a:pPr indent="-342900" lvl="0" marL="342900" marR="0" rtl="0" algn="l">
              <a:lnSpc>
                <a:spcPct val="80000"/>
              </a:lnSpc>
              <a:spcBef>
                <a:spcPts val="360"/>
              </a:spcBef>
              <a:spcAft>
                <a:spcPts val="0"/>
              </a:spcAft>
              <a:buClr>
                <a:schemeClr val="hlink"/>
              </a:buClr>
              <a:buSzPct val="70000"/>
              <a:buFont typeface="Garamond"/>
              <a:buNone/>
            </a:pPr>
            <a:r>
              <a:t/>
            </a:r>
            <a:endParaRPr b="0" i="0" sz="1800" u="none" cap="none" strike="noStrike">
              <a:solidFill>
                <a:schemeClr val="lt1"/>
              </a:solidFill>
              <a:latin typeface="Garamond"/>
              <a:ea typeface="Garamond"/>
              <a:cs typeface="Garamond"/>
              <a:sym typeface="Garamond"/>
            </a:endParaRPr>
          </a:p>
          <a:p>
            <a:pPr indent="-342900" lvl="0" marL="342900" marR="0" rtl="0" algn="l">
              <a:lnSpc>
                <a:spcPct val="80000"/>
              </a:lnSpc>
              <a:spcBef>
                <a:spcPts val="360"/>
              </a:spcBef>
              <a:spcAft>
                <a:spcPts val="0"/>
              </a:spcAft>
              <a:buClr>
                <a:schemeClr val="hlink"/>
              </a:buClr>
              <a:buSzPct val="70000"/>
              <a:buFont typeface="Garamond"/>
              <a:buChar char="■"/>
            </a:pPr>
            <a:r>
              <a:rPr b="0" i="0" lang="en-US" sz="1800" u="none" cap="none" strike="noStrike">
                <a:solidFill>
                  <a:schemeClr val="lt1"/>
                </a:solidFill>
                <a:latin typeface="Garamond"/>
                <a:ea typeface="Garamond"/>
                <a:cs typeface="Garamond"/>
                <a:sym typeface="Garamond"/>
              </a:rPr>
              <a:t>Implied Warranty of Habitability:  Requirement that premises be fit for “ordinary” residential purposes</a:t>
            </a:r>
          </a:p>
          <a:p>
            <a:pPr indent="-342900" lvl="0" marL="342900" marR="0" rtl="0" algn="l">
              <a:lnSpc>
                <a:spcPct val="80000"/>
              </a:lnSpc>
              <a:spcBef>
                <a:spcPts val="360"/>
              </a:spcBef>
              <a:spcAft>
                <a:spcPts val="0"/>
              </a:spcAft>
              <a:buClr>
                <a:schemeClr val="hlink"/>
              </a:buClr>
              <a:buSzPct val="70000"/>
              <a:buFont typeface="Garamond"/>
              <a:buNone/>
            </a:pPr>
            <a:r>
              <a:t/>
            </a:r>
            <a:endParaRPr b="0" i="0" sz="1800" u="none" cap="none" strike="noStrike">
              <a:solidFill>
                <a:schemeClr val="lt1"/>
              </a:solidFill>
              <a:latin typeface="Garamond"/>
              <a:ea typeface="Garamond"/>
              <a:cs typeface="Garamond"/>
              <a:sym typeface="Garamond"/>
            </a:endParaRPr>
          </a:p>
          <a:p>
            <a:pPr indent="-342900" lvl="0" marL="342900" marR="0" rtl="0" algn="l">
              <a:lnSpc>
                <a:spcPct val="80000"/>
              </a:lnSpc>
              <a:spcBef>
                <a:spcPts val="360"/>
              </a:spcBef>
              <a:spcAft>
                <a:spcPts val="0"/>
              </a:spcAft>
              <a:buClr>
                <a:schemeClr val="hlink"/>
              </a:buClr>
              <a:buSzPct val="70000"/>
              <a:buFont typeface="Garamond"/>
              <a:buChar char="■"/>
            </a:pPr>
            <a:r>
              <a:rPr b="0" i="0" lang="en-US" sz="1800" u="none" cap="none" strike="noStrike">
                <a:solidFill>
                  <a:schemeClr val="lt1"/>
                </a:solidFill>
                <a:latin typeface="Garamond"/>
                <a:ea typeface="Garamond"/>
                <a:cs typeface="Garamond"/>
                <a:sym typeface="Garamond"/>
              </a:rPr>
              <a:t>Waste:  Tenant conduct that causes permanent and substantial injury to landlord’s property</a:t>
            </a:r>
          </a:p>
          <a:p>
            <a:pPr indent="-342900" lvl="0" marL="342900" marR="0" rtl="0" algn="l">
              <a:lnSpc>
                <a:spcPct val="80000"/>
              </a:lnSpc>
              <a:spcBef>
                <a:spcPts val="360"/>
              </a:spcBef>
              <a:spcAft>
                <a:spcPts val="0"/>
              </a:spcAft>
              <a:buClr>
                <a:schemeClr val="hlink"/>
              </a:buClr>
              <a:buSzPct val="70000"/>
              <a:buFont typeface="Garamond"/>
              <a:buNone/>
            </a:pPr>
            <a:r>
              <a:t/>
            </a:r>
            <a:endParaRPr b="0" i="0" sz="1800" u="none" cap="none" strike="noStrike">
              <a:solidFill>
                <a:schemeClr val="lt1"/>
              </a:solidFill>
              <a:latin typeface="Garamond"/>
              <a:ea typeface="Garamond"/>
              <a:cs typeface="Garamond"/>
              <a:sym typeface="Garamond"/>
            </a:endParaRPr>
          </a:p>
          <a:p>
            <a:pPr indent="-342900" lvl="0" marL="342900" marR="0" rtl="0" algn="l">
              <a:lnSpc>
                <a:spcPct val="80000"/>
              </a:lnSpc>
              <a:spcBef>
                <a:spcPts val="360"/>
              </a:spcBef>
              <a:spcAft>
                <a:spcPts val="0"/>
              </a:spcAft>
              <a:buClr>
                <a:schemeClr val="hlink"/>
              </a:buClr>
              <a:buSzPct val="70000"/>
              <a:buFont typeface="Garamond"/>
              <a:buChar char="■"/>
            </a:pPr>
            <a:r>
              <a:rPr b="0" i="0" lang="en-US" sz="1800" u="none" cap="none" strike="noStrike">
                <a:solidFill>
                  <a:schemeClr val="lt1"/>
                </a:solidFill>
                <a:latin typeface="Garamond"/>
                <a:ea typeface="Garamond"/>
                <a:cs typeface="Garamond"/>
                <a:sym typeface="Garamond"/>
              </a:rPr>
              <a:t>Alterations:  Changes that affect condition of premises; generally cannot be made without landlord’s consent</a:t>
            </a:r>
          </a:p>
        </p:txBody>
      </p:sp>
      <p:sp>
        <p:nvSpPr>
          <p:cNvPr id="129" name="Shape 129"/>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50-*</a:t>
            </a:r>
          </a:p>
        </p:txBody>
      </p:sp>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34" name="Shape 134"/>
        <p:cNvGrpSpPr/>
        <p:nvPr/>
      </p:nvGrpSpPr>
      <p:grpSpPr>
        <a:xfrm>
          <a:off x="0" y="0"/>
          <a:ext cx="0" cy="0"/>
          <a:chOff x="0" y="0"/>
          <a:chExt cx="0" cy="0"/>
        </a:xfrm>
      </p:grpSpPr>
      <p:sp>
        <p:nvSpPr>
          <p:cNvPr id="135" name="Shape 135"/>
          <p:cNvSpPr txBox="1"/>
          <p:nvPr>
            <p:ph type="title"/>
          </p:nvPr>
        </p:nvSpPr>
        <p:spPr>
          <a:xfrm>
            <a:off x="457200" y="274637"/>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2800" u="none" cap="none" strike="noStrike">
                <a:solidFill>
                  <a:schemeClr val="lt2"/>
                </a:solidFill>
                <a:latin typeface="Garamond"/>
                <a:ea typeface="Garamond"/>
                <a:cs typeface="Garamond"/>
                <a:sym typeface="Garamond"/>
              </a:rPr>
              <a:t>Examples of Duties and Corresponding Rights of Landlord and Tenant</a:t>
            </a:r>
          </a:p>
        </p:txBody>
      </p:sp>
      <p:sp>
        <p:nvSpPr>
          <p:cNvPr id="136" name="Shape 136"/>
          <p:cNvSpPr txBox="1"/>
          <p:nvPr>
            <p:ph idx="1" type="body"/>
          </p:nvPr>
        </p:nvSpPr>
        <p:spPr>
          <a:xfrm>
            <a:off x="457200" y="1600200"/>
            <a:ext cx="4038599" cy="4525961"/>
          </a:xfrm>
          <a:prstGeom prst="rect">
            <a:avLst/>
          </a:prstGeom>
          <a:noFill/>
          <a:ln>
            <a:noFill/>
          </a:ln>
        </p:spPr>
        <p:txBody>
          <a:bodyPr anchorCtr="0" anchor="t" bIns="45700" lIns="91425" rIns="91425" tIns="45700">
            <a:noAutofit/>
          </a:bodyPr>
          <a:lstStyle/>
          <a:p>
            <a:pPr indent="-342900" lvl="0" marL="342900" marR="0" rtl="0" algn="l">
              <a:lnSpc>
                <a:spcPct val="90000"/>
              </a:lnSpc>
              <a:spcBef>
                <a:spcPts val="0"/>
              </a:spcBef>
              <a:spcAft>
                <a:spcPts val="0"/>
              </a:spcAft>
              <a:buClr>
                <a:schemeClr val="hlink"/>
              </a:buClr>
              <a:buSzPct val="25000"/>
              <a:buFont typeface="Garamond"/>
              <a:buNone/>
            </a:pPr>
            <a:r>
              <a:rPr b="0" i="0" lang="en-US" sz="2400" u="none" cap="none" strike="noStrike">
                <a:solidFill>
                  <a:schemeClr val="lt1"/>
                </a:solidFill>
                <a:latin typeface="Garamond"/>
                <a:ea typeface="Garamond"/>
                <a:cs typeface="Garamond"/>
                <a:sym typeface="Garamond"/>
              </a:rPr>
              <a:t>	</a:t>
            </a:r>
            <a:r>
              <a:rPr b="0" i="0" lang="en-US" sz="2400" u="sng" cap="none" strike="noStrike">
                <a:solidFill>
                  <a:schemeClr val="lt1"/>
                </a:solidFill>
                <a:latin typeface="Garamond"/>
                <a:ea typeface="Garamond"/>
                <a:cs typeface="Garamond"/>
                <a:sym typeface="Garamond"/>
              </a:rPr>
              <a:t>Duty</a:t>
            </a:r>
          </a:p>
          <a:p>
            <a:pPr indent="-342900" lvl="0" marL="342900" marR="0" rtl="0" algn="l">
              <a:lnSpc>
                <a:spcPct val="90000"/>
              </a:lnSpc>
              <a:spcBef>
                <a:spcPts val="480"/>
              </a:spcBef>
              <a:spcAft>
                <a:spcPts val="0"/>
              </a:spcAft>
              <a:buClr>
                <a:schemeClr val="hlink"/>
              </a:buClr>
              <a:buSzPct val="25000"/>
              <a:buFont typeface="Garamond"/>
              <a:buNone/>
            </a:pPr>
            <a:r>
              <a:t/>
            </a:r>
            <a:endParaRPr b="0" i="0" sz="2400" u="sng" cap="none" strike="noStrike">
              <a:solidFill>
                <a:schemeClr val="lt1"/>
              </a:solidFill>
              <a:latin typeface="Garamond"/>
              <a:ea typeface="Garamond"/>
              <a:cs typeface="Garamond"/>
              <a:sym typeface="Garamond"/>
            </a:endParaRPr>
          </a:p>
          <a:p>
            <a:pPr indent="-342900" lvl="0" marL="342900" marR="0" rtl="0" algn="l">
              <a:lnSpc>
                <a:spcPct val="9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Landlord duty to put tenant in possession</a:t>
            </a:r>
          </a:p>
          <a:p>
            <a:pPr indent="-342900" lvl="0" marL="342900" marR="0" rtl="0" algn="l">
              <a:lnSpc>
                <a:spcPct val="9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9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Landlord duty of covenant of quiet enjoyment</a:t>
            </a:r>
          </a:p>
          <a:p>
            <a:pPr indent="-342900" lvl="0" marL="342900" marR="0" rtl="0" algn="l">
              <a:lnSpc>
                <a:spcPct val="9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9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Tenant duty not to commit waste</a:t>
            </a:r>
          </a:p>
        </p:txBody>
      </p:sp>
      <p:sp>
        <p:nvSpPr>
          <p:cNvPr id="137" name="Shape 137"/>
          <p:cNvSpPr txBox="1"/>
          <p:nvPr>
            <p:ph idx="2" type="body"/>
          </p:nvPr>
        </p:nvSpPr>
        <p:spPr>
          <a:xfrm>
            <a:off x="4648200" y="1600200"/>
            <a:ext cx="4038599" cy="4525961"/>
          </a:xfrm>
          <a:prstGeom prst="rect">
            <a:avLst/>
          </a:prstGeom>
          <a:noFill/>
          <a:ln>
            <a:noFill/>
          </a:ln>
        </p:spPr>
        <p:txBody>
          <a:bodyPr anchorCtr="0" anchor="t" bIns="45700" lIns="91425" rIns="91425" tIns="45700">
            <a:noAutofit/>
          </a:bodyPr>
          <a:lstStyle/>
          <a:p>
            <a:pPr indent="-342900" lvl="0" marL="342900" marR="0" rtl="0" algn="l">
              <a:lnSpc>
                <a:spcPct val="90000"/>
              </a:lnSpc>
              <a:spcBef>
                <a:spcPts val="0"/>
              </a:spcBef>
              <a:spcAft>
                <a:spcPts val="0"/>
              </a:spcAft>
              <a:buClr>
                <a:schemeClr val="hlink"/>
              </a:buClr>
              <a:buSzPct val="25000"/>
              <a:buFont typeface="Garamond"/>
              <a:buNone/>
            </a:pPr>
            <a:r>
              <a:rPr b="0" i="0" lang="en-US" sz="2400" u="none" cap="none" strike="noStrike">
                <a:solidFill>
                  <a:schemeClr val="lt1"/>
                </a:solidFill>
                <a:latin typeface="Garamond"/>
                <a:ea typeface="Garamond"/>
                <a:cs typeface="Garamond"/>
                <a:sym typeface="Garamond"/>
              </a:rPr>
              <a:t>	</a:t>
            </a:r>
            <a:r>
              <a:rPr b="0" i="0" lang="en-US" sz="2400" u="sng" cap="none" strike="noStrike">
                <a:solidFill>
                  <a:schemeClr val="lt1"/>
                </a:solidFill>
                <a:latin typeface="Garamond"/>
                <a:ea typeface="Garamond"/>
                <a:cs typeface="Garamond"/>
                <a:sym typeface="Garamond"/>
              </a:rPr>
              <a:t>Corresponding Right</a:t>
            </a:r>
          </a:p>
          <a:p>
            <a:pPr indent="-342900" lvl="0" marL="342900" marR="0" rtl="0" algn="l">
              <a:lnSpc>
                <a:spcPct val="90000"/>
              </a:lnSpc>
              <a:spcBef>
                <a:spcPts val="480"/>
              </a:spcBef>
              <a:spcAft>
                <a:spcPts val="0"/>
              </a:spcAft>
              <a:buClr>
                <a:schemeClr val="hlink"/>
              </a:buClr>
              <a:buSzPct val="70000"/>
              <a:buFont typeface="Garamond"/>
              <a:buNone/>
            </a:pPr>
            <a:r>
              <a:t/>
            </a:r>
            <a:endParaRPr b="0" i="0" sz="2400" u="sng" cap="none" strike="noStrike">
              <a:solidFill>
                <a:schemeClr val="lt1"/>
              </a:solidFill>
              <a:latin typeface="Garamond"/>
              <a:ea typeface="Garamond"/>
              <a:cs typeface="Garamond"/>
              <a:sym typeface="Garamond"/>
            </a:endParaRPr>
          </a:p>
          <a:p>
            <a:pPr indent="-342900" lvl="0" marL="342900" marR="0" rtl="0" algn="l">
              <a:lnSpc>
                <a:spcPct val="9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Tenant’s right to retain possession</a:t>
            </a:r>
          </a:p>
          <a:p>
            <a:pPr indent="-342900" lvl="0" marL="342900" marR="0" rtl="0" algn="l">
              <a:lnSpc>
                <a:spcPct val="9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9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Tenant’s right to quiet enjoyment of the property</a:t>
            </a:r>
          </a:p>
          <a:p>
            <a:pPr indent="-342900" lvl="0" marL="342900" marR="0" rtl="0" algn="l">
              <a:lnSpc>
                <a:spcPct val="9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9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Landlord’s right to reimbursement for tenant’s waste</a:t>
            </a:r>
          </a:p>
        </p:txBody>
      </p:sp>
      <p:sp>
        <p:nvSpPr>
          <p:cNvPr id="138" name="Shape 138"/>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50-*</a:t>
            </a:r>
          </a:p>
        </p:txBody>
      </p:sp>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43" name="Shape 143"/>
        <p:cNvGrpSpPr/>
        <p:nvPr/>
      </p:nvGrpSpPr>
      <p:grpSpPr>
        <a:xfrm>
          <a:off x="0" y="0"/>
          <a:ext cx="0" cy="0"/>
          <a:chOff x="0" y="0"/>
          <a:chExt cx="0" cy="0"/>
        </a:xfrm>
      </p:grpSpPr>
      <p:sp>
        <p:nvSpPr>
          <p:cNvPr id="144" name="Shape 144"/>
          <p:cNvSpPr txBox="1"/>
          <p:nvPr>
            <p:ph type="title"/>
          </p:nvPr>
        </p:nvSpPr>
        <p:spPr>
          <a:xfrm>
            <a:off x="457200" y="274637"/>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2800" u="none" cap="none" strike="noStrike">
                <a:solidFill>
                  <a:schemeClr val="lt2"/>
                </a:solidFill>
                <a:latin typeface="Garamond"/>
                <a:ea typeface="Garamond"/>
                <a:cs typeface="Garamond"/>
                <a:sym typeface="Garamond"/>
              </a:rPr>
              <a:t>Rights and Duties of Landlord and Tenant:  Terminology and Rules of Law (Continued)</a:t>
            </a:r>
          </a:p>
        </p:txBody>
      </p:sp>
      <p:sp>
        <p:nvSpPr>
          <p:cNvPr id="145" name="Shape 145"/>
          <p:cNvSpPr txBox="1"/>
          <p:nvPr>
            <p:ph idx="1" type="body"/>
          </p:nvPr>
        </p:nvSpPr>
        <p:spPr>
          <a:xfrm>
            <a:off x="457200" y="1600200"/>
            <a:ext cx="8229600" cy="4525961"/>
          </a:xfrm>
          <a:prstGeom prst="rect">
            <a:avLst/>
          </a:prstGeom>
          <a:noFill/>
          <a:ln>
            <a:noFill/>
          </a:ln>
        </p:spPr>
        <p:txBody>
          <a:bodyPr anchorCtr="0" anchor="t" bIns="45700" lIns="91425" rIns="91425" tIns="45700">
            <a:noAutofit/>
          </a:bodyPr>
          <a:lstStyle/>
          <a:p>
            <a:pPr indent="-342900" lvl="0" marL="342900" marR="0" rtl="0" algn="l">
              <a:lnSpc>
                <a:spcPct val="80000"/>
              </a:lnSpc>
              <a:spcBef>
                <a:spcPts val="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Common Areas:  Areas used by all tenants for which landlord is responsible</a:t>
            </a:r>
          </a:p>
          <a:p>
            <a:pPr indent="-342900" lvl="0" marL="342900" marR="0" rtl="0" algn="l">
              <a:lnSpc>
                <a:spcPct val="8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Options when landlord fails to repair leased property:</a:t>
            </a:r>
          </a:p>
          <a:p>
            <a:pPr indent="-342900" lvl="0" marL="342900" marR="0" rtl="0" algn="l">
              <a:lnSpc>
                <a:spcPct val="8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285750" lvl="1" marL="742950" marR="0" rtl="0" algn="l">
              <a:lnSpc>
                <a:spcPct val="80000"/>
              </a:lnSpc>
              <a:spcBef>
                <a:spcPts val="480"/>
              </a:spcBef>
              <a:spcAft>
                <a:spcPts val="0"/>
              </a:spcAft>
              <a:buClr>
                <a:schemeClr val="accent2"/>
              </a:buClr>
              <a:buSzPct val="70000"/>
              <a:buFont typeface="Garamond"/>
              <a:buChar char="■"/>
            </a:pPr>
            <a:r>
              <a:rPr b="0" i="0" lang="en-US" sz="2400" u="none" cap="none" strike="noStrike">
                <a:solidFill>
                  <a:schemeClr val="lt1"/>
                </a:solidFill>
                <a:latin typeface="Garamond"/>
                <a:ea typeface="Garamond"/>
                <a:cs typeface="Garamond"/>
                <a:sym typeface="Garamond"/>
              </a:rPr>
              <a:t>Terminate lease</a:t>
            </a:r>
          </a:p>
          <a:p>
            <a:pPr indent="-285750" lvl="1" marL="742950" marR="0" rtl="0" algn="l">
              <a:lnSpc>
                <a:spcPct val="80000"/>
              </a:lnSpc>
              <a:spcBef>
                <a:spcPts val="480"/>
              </a:spcBef>
              <a:spcAft>
                <a:spcPts val="0"/>
              </a:spcAft>
              <a:buClr>
                <a:schemeClr val="accent2"/>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285750" lvl="1" marL="742950" marR="0" rtl="0" algn="l">
              <a:lnSpc>
                <a:spcPct val="80000"/>
              </a:lnSpc>
              <a:spcBef>
                <a:spcPts val="480"/>
              </a:spcBef>
              <a:spcAft>
                <a:spcPts val="0"/>
              </a:spcAft>
              <a:buClr>
                <a:schemeClr val="accent2"/>
              </a:buClr>
              <a:buSzPct val="70000"/>
              <a:buFont typeface="Garamond"/>
              <a:buChar char="■"/>
            </a:pPr>
            <a:r>
              <a:rPr b="0" i="0" lang="en-US" sz="2400" u="none" cap="none" strike="noStrike">
                <a:solidFill>
                  <a:schemeClr val="lt1"/>
                </a:solidFill>
                <a:latin typeface="Garamond"/>
                <a:ea typeface="Garamond"/>
                <a:cs typeface="Garamond"/>
                <a:sym typeface="Garamond"/>
              </a:rPr>
              <a:t>Withhold rent</a:t>
            </a:r>
          </a:p>
          <a:p>
            <a:pPr indent="-285750" lvl="1" marL="742950" marR="0" rtl="0" algn="l">
              <a:lnSpc>
                <a:spcPct val="80000"/>
              </a:lnSpc>
              <a:spcBef>
                <a:spcPts val="480"/>
              </a:spcBef>
              <a:spcAft>
                <a:spcPts val="0"/>
              </a:spcAft>
              <a:buClr>
                <a:schemeClr val="accent2"/>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285750" lvl="1" marL="742950" marR="0" rtl="0" algn="l">
              <a:lnSpc>
                <a:spcPct val="80000"/>
              </a:lnSpc>
              <a:spcBef>
                <a:spcPts val="480"/>
              </a:spcBef>
              <a:spcAft>
                <a:spcPts val="0"/>
              </a:spcAft>
              <a:buClr>
                <a:schemeClr val="accent2"/>
              </a:buClr>
              <a:buSzPct val="70000"/>
              <a:buFont typeface="Garamond"/>
              <a:buChar char="■"/>
            </a:pPr>
            <a:r>
              <a:rPr b="0" i="0" lang="en-US" sz="2400" u="none" cap="none" strike="noStrike">
                <a:solidFill>
                  <a:schemeClr val="lt1"/>
                </a:solidFill>
                <a:latin typeface="Garamond"/>
                <a:ea typeface="Garamond"/>
                <a:cs typeface="Garamond"/>
                <a:sym typeface="Garamond"/>
              </a:rPr>
              <a:t>Repair and deduct costs of repair</a:t>
            </a:r>
          </a:p>
          <a:p>
            <a:pPr indent="-285750" lvl="1" marL="742950" marR="0" rtl="0" algn="l">
              <a:lnSpc>
                <a:spcPct val="80000"/>
              </a:lnSpc>
              <a:spcBef>
                <a:spcPts val="480"/>
              </a:spcBef>
              <a:spcAft>
                <a:spcPts val="0"/>
              </a:spcAft>
              <a:buClr>
                <a:schemeClr val="accent2"/>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285750" lvl="1" marL="742950" marR="0" rtl="0" algn="l">
              <a:lnSpc>
                <a:spcPct val="80000"/>
              </a:lnSpc>
              <a:spcBef>
                <a:spcPts val="480"/>
              </a:spcBef>
              <a:spcAft>
                <a:spcPts val="0"/>
              </a:spcAft>
              <a:buClr>
                <a:schemeClr val="accent2"/>
              </a:buClr>
              <a:buSzPct val="70000"/>
              <a:buFont typeface="Garamond"/>
              <a:buChar char="■"/>
            </a:pPr>
            <a:r>
              <a:rPr b="0" i="0" lang="en-US" sz="2400" u="none" cap="none" strike="noStrike">
                <a:solidFill>
                  <a:schemeClr val="lt1"/>
                </a:solidFill>
                <a:latin typeface="Garamond"/>
                <a:ea typeface="Garamond"/>
                <a:cs typeface="Garamond"/>
                <a:sym typeface="Garamond"/>
              </a:rPr>
              <a:t>Sue landlord</a:t>
            </a:r>
          </a:p>
        </p:txBody>
      </p:sp>
      <p:sp>
        <p:nvSpPr>
          <p:cNvPr id="146" name="Shape 146"/>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50-*</a:t>
            </a:r>
          </a:p>
        </p:txBody>
      </p:sp>
    </p:spTree>
  </p:cSld>
  <p:clrMapOvr>
    <a:masterClrMapping/>
  </p:clrMapOvr>
  <p:transition spd="slow">
    <p:cut/>
  </p:transition>
</p:sld>
</file>

<file path=ppt/theme/theme1.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1_Stream">
  <a:themeElements>
    <a:clrScheme name="Solstice">
      <a:dk1>
        <a:srgbClr val="000000"/>
      </a:dk1>
      <a:lt1>
        <a:srgbClr val="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tream">
  <a:themeElements>
    <a:clrScheme name="Solstice">
      <a:dk1>
        <a:srgbClr val="000000"/>
      </a:dk1>
      <a:lt1>
        <a:srgbClr val="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