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13" r:id="rId4"/>
    <p:sldId id="320" r:id="rId5"/>
    <p:sldId id="340" r:id="rId6"/>
    <p:sldId id="325" r:id="rId7"/>
    <p:sldId id="328" r:id="rId8"/>
    <p:sldId id="326" r:id="rId9"/>
    <p:sldId id="324" r:id="rId10"/>
    <p:sldId id="343" r:id="rId11"/>
    <p:sldId id="318" r:id="rId12"/>
    <p:sldId id="312" r:id="rId13"/>
    <p:sldId id="314" r:id="rId14"/>
    <p:sldId id="344" r:id="rId15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13"/>
            <p14:sldId id="320"/>
            <p14:sldId id="340"/>
            <p14:sldId id="325"/>
            <p14:sldId id="328"/>
            <p14:sldId id="326"/>
            <p14:sldId id="324"/>
            <p14:sldId id="343"/>
          </p14:sldIdLst>
        </p14:section>
        <p14:section name="Untitled Section" id="{89BFF00F-E535-48D6-BC35-E4793DAC5BCD}">
          <p14:sldIdLst>
            <p14:sldId id="318"/>
          </p14:sldIdLst>
        </p14:section>
        <p14:section name="Untitled Section" id="{C1862C4A-4081-40D7-85AF-4011F2043171}">
          <p14:sldIdLst>
            <p14:sldId id="312"/>
            <p14:sldId id="314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CA6234"/>
    <a:srgbClr val="FFCCCC"/>
    <a:srgbClr val="009999"/>
    <a:srgbClr val="9900CC"/>
    <a:srgbClr val="00CC99"/>
    <a:srgbClr val="00FFCC"/>
    <a:srgbClr val="99F2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97384-53DC-4AA7-8C8B-1E0EFB1A027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8412F92-4A3D-4485-9D75-038A000BE28B}">
      <dgm:prSet phldrT="[Text]" custT="1"/>
      <dgm:spPr>
        <a:noFill/>
        <a:ln>
          <a:noFill/>
        </a:ln>
      </dgm:spPr>
      <dgm:t>
        <a:bodyPr/>
        <a:lstStyle/>
        <a:p>
          <a:pPr rtl="1"/>
          <a:endParaRPr lang="ar-BH" sz="2000" dirty="0"/>
        </a:p>
      </dgm:t>
    </dgm:pt>
    <dgm:pt modelId="{1CAD12EA-BCB6-414F-9865-11F3458674F7}" type="sibTrans" cxnId="{F03EC67F-A8AA-42E2-9A82-609359DF67B2}">
      <dgm:prSet/>
      <dgm:spPr/>
      <dgm:t>
        <a:bodyPr/>
        <a:lstStyle/>
        <a:p>
          <a:pPr rtl="1"/>
          <a:endParaRPr lang="ar-BH"/>
        </a:p>
      </dgm:t>
    </dgm:pt>
    <dgm:pt modelId="{AB3494D4-2B58-4CB3-8493-406CBD442258}" type="parTrans" cxnId="{F03EC67F-A8AA-42E2-9A82-609359DF67B2}">
      <dgm:prSet/>
      <dgm:spPr/>
      <dgm:t>
        <a:bodyPr/>
        <a:lstStyle/>
        <a:p>
          <a:pPr rtl="1"/>
          <a:endParaRPr lang="ar-BH"/>
        </a:p>
      </dgm:t>
    </dgm:pt>
    <dgm:pt modelId="{EACA7FBE-94A5-433E-801C-D656CB62D8AA}" type="pres">
      <dgm:prSet presAssocID="{14597384-53DC-4AA7-8C8B-1E0EFB1A027F}" presName="compositeShape" presStyleCnt="0">
        <dgm:presLayoutVars>
          <dgm:dir/>
          <dgm:resizeHandles/>
        </dgm:presLayoutVars>
      </dgm:prSet>
      <dgm:spPr/>
    </dgm:pt>
    <dgm:pt modelId="{141A208B-6FDD-4D3D-AC23-9D5778ADBBCC}" type="pres">
      <dgm:prSet presAssocID="{14597384-53DC-4AA7-8C8B-1E0EFB1A027F}" presName="pyramid" presStyleLbl="node1" presStyleIdx="0" presStyleCnt="1" custScaleX="55445" custLinFactNeighborX="-86347" custLinFactNeighborY="-6041"/>
      <dgm:spPr>
        <a:solidFill>
          <a:srgbClr val="009999"/>
        </a:solidFill>
      </dgm:spPr>
    </dgm:pt>
    <dgm:pt modelId="{5CDD0CC2-BF62-4567-900B-72026632A558}" type="pres">
      <dgm:prSet presAssocID="{14597384-53DC-4AA7-8C8B-1E0EFB1A027F}" presName="theList" presStyleCnt="0"/>
      <dgm:spPr/>
    </dgm:pt>
    <dgm:pt modelId="{0DC0B3EA-8598-424B-8BCF-51B9CE187965}" type="pres">
      <dgm:prSet presAssocID="{A8412F92-4A3D-4485-9D75-038A000BE28B}" presName="aNode" presStyleLbl="fgAcc1" presStyleIdx="0" presStyleCnt="1" custScaleX="57971" custScaleY="66063" custLinFactNeighborX="12518" custLinFactNeighborY="8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6DB8E-5D86-437D-912B-0876587C1C59}" type="pres">
      <dgm:prSet presAssocID="{A8412F92-4A3D-4485-9D75-038A000BE28B}" presName="aSpace" presStyleCnt="0"/>
      <dgm:spPr/>
    </dgm:pt>
  </dgm:ptLst>
  <dgm:cxnLst>
    <dgm:cxn modelId="{F03EC67F-A8AA-42E2-9A82-609359DF67B2}" srcId="{14597384-53DC-4AA7-8C8B-1E0EFB1A027F}" destId="{A8412F92-4A3D-4485-9D75-038A000BE28B}" srcOrd="0" destOrd="0" parTransId="{AB3494D4-2B58-4CB3-8493-406CBD442258}" sibTransId="{1CAD12EA-BCB6-414F-9865-11F3458674F7}"/>
    <dgm:cxn modelId="{B49DE547-AE0E-4A77-815E-FD875E507744}" type="presOf" srcId="{A8412F92-4A3D-4485-9D75-038A000BE28B}" destId="{0DC0B3EA-8598-424B-8BCF-51B9CE187965}" srcOrd="0" destOrd="0" presId="urn:microsoft.com/office/officeart/2005/8/layout/pyramid2"/>
    <dgm:cxn modelId="{73E08C10-1C4E-4A29-B67F-093CF7B661BE}" type="presOf" srcId="{14597384-53DC-4AA7-8C8B-1E0EFB1A027F}" destId="{EACA7FBE-94A5-433E-801C-D656CB62D8AA}" srcOrd="0" destOrd="0" presId="urn:microsoft.com/office/officeart/2005/8/layout/pyramid2"/>
    <dgm:cxn modelId="{56A2DAD3-B801-4D4E-BFC8-83F99B5ADFBF}" type="presParOf" srcId="{EACA7FBE-94A5-433E-801C-D656CB62D8AA}" destId="{141A208B-6FDD-4D3D-AC23-9D5778ADBBCC}" srcOrd="0" destOrd="0" presId="urn:microsoft.com/office/officeart/2005/8/layout/pyramid2"/>
    <dgm:cxn modelId="{7FAD6868-1EA3-413E-AE49-7E8D21E700E0}" type="presParOf" srcId="{EACA7FBE-94A5-433E-801C-D656CB62D8AA}" destId="{5CDD0CC2-BF62-4567-900B-72026632A558}" srcOrd="1" destOrd="0" presId="urn:microsoft.com/office/officeart/2005/8/layout/pyramid2"/>
    <dgm:cxn modelId="{7854018F-2FB7-4F98-B3BC-AC08AFB431B1}" type="presParOf" srcId="{5CDD0CC2-BF62-4567-900B-72026632A558}" destId="{0DC0B3EA-8598-424B-8BCF-51B9CE187965}" srcOrd="0" destOrd="0" presId="urn:microsoft.com/office/officeart/2005/8/layout/pyramid2"/>
    <dgm:cxn modelId="{78CA7BF1-783C-4C76-9692-727F1AA34EF5}" type="presParOf" srcId="{5CDD0CC2-BF62-4567-900B-72026632A558}" destId="{7A06DB8E-5D86-437D-912B-0876587C1C5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09047-EE5A-4BC8-B8A5-14F0BDB1A42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295731F7-D13C-4023-A443-8832088BD4F4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r>
            <a: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أختر </a:t>
          </a:r>
          <a:r>
            <a: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العبارة</a:t>
          </a:r>
          <a:r>
            <a: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الصحيحة </a:t>
          </a:r>
          <a:r>
            <a: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للعدد </a:t>
          </a:r>
          <a:r>
            <a: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فيما </a:t>
          </a:r>
          <a:r>
            <a: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يأتي</a:t>
          </a:r>
          <a:r>
            <a: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: </a:t>
          </a:r>
          <a:r>
            <a:rPr lang="ar-BH" sz="1600" b="1" dirty="0">
              <a:solidFill>
                <a:srgbClr val="FF0000"/>
              </a:solidFill>
            </a:rPr>
            <a:t>(بالضغط عليها)</a:t>
          </a:r>
          <a:endParaRPr lang="ar-SA" sz="16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ثلاث مئة وستة وخمسون </a:t>
          </a:r>
          <a:endParaRPr lang="ar-BH" sz="28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D0E81A-8490-4517-826C-39CF846108E4}" type="parTrans" cxnId="{A517661E-DE58-40C0-B53A-6FCCC33D9B71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4002D0-876B-4D8F-9D43-952549BFB923}" type="sibTrans" cxnId="{A517661E-DE58-40C0-B53A-6FCCC33D9B71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0F4553-26D5-4646-B35E-056493F509C4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4A472B-11E3-45E1-9F19-E30DD69E7465}" type="parTrans" cxnId="{124D6E8D-EB62-447F-9217-61B76F27F175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920C66-E30B-4934-BDDF-7A12B4FEEBB8}" type="sibTrans" cxnId="{124D6E8D-EB62-447F-9217-61B76F27F175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79090-C3DB-4B7C-BC03-E2A4981B2018}">
      <dgm:prSet phldrT="[Text]" custT="1"/>
      <dgm:spPr>
        <a:solidFill>
          <a:srgbClr val="FFCCCC"/>
        </a:solidFill>
        <a:ln w="28575"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0C5FB0-EC96-4CD1-A074-2EA119FB55B9}" type="parTrans" cxnId="{8F833BD8-D161-44AB-8D05-0C1F00663E1A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917D54-C987-4454-A10B-F027E10EA173}" type="sibTrans" cxnId="{8F833BD8-D161-44AB-8D05-0C1F00663E1A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BEA25E-6301-4B44-8506-A2AD38DB9DE1}">
      <dgm:prSet phldrT="[Text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 sz="32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620B5F-B058-42E0-AE1E-EA67F0FCF52E}" type="parTrans" cxnId="{D7F8E150-BC04-429F-80A9-66FFB6614CFF}">
      <dgm:prSet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311D67-F3EB-453B-B131-AE3F37811FF2}" type="sibTrans" cxnId="{D7F8E150-BC04-429F-80A9-66FFB6614CFF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EDD018-C045-440B-89F8-5390D4F076BB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6FD8A8-6000-49A2-BF97-04F0E277798A}" type="parTrans" cxnId="{84B209FA-E76D-4691-8299-CE4DFA5306BC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07994-35D4-4252-BE8F-D31D540F5FC1}" type="sibTrans" cxnId="{84B209FA-E76D-4691-8299-CE4DFA5306BC}">
      <dgm:prSet/>
      <dgm:spPr/>
      <dgm:t>
        <a:bodyPr/>
        <a:lstStyle/>
        <a:p>
          <a:pPr rtl="1"/>
          <a:endParaRPr lang="ar-BH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4B203F-3033-447D-AC82-38A5D8712325}" type="pres">
      <dgm:prSet presAssocID="{73E09047-EE5A-4BC8-B8A5-14F0BDB1A4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CFE63-0D6A-42E8-939B-E1E3854402F5}" type="pres">
      <dgm:prSet presAssocID="{295731F7-D13C-4023-A443-8832088BD4F4}" presName="centerShape" presStyleLbl="node0" presStyleIdx="0" presStyleCnt="1" custScaleX="195328" custScaleY="76560" custLinFactNeighborX="-424" custLinFactNeighborY="-51843"/>
      <dgm:spPr/>
      <dgm:t>
        <a:bodyPr/>
        <a:lstStyle/>
        <a:p>
          <a:endParaRPr lang="en-US"/>
        </a:p>
      </dgm:t>
    </dgm:pt>
    <dgm:pt modelId="{2033D1F5-C344-4932-A5FC-D60646333F91}" type="pres">
      <dgm:prSet presAssocID="{544A472B-11E3-45E1-9F19-E30DD69E7465}" presName="parTrans" presStyleLbl="bgSibTrans2D1" presStyleIdx="0" presStyleCnt="3" custAng="9676855" custScaleX="43273" custLinFactY="-6179" custLinFactNeighborX="2449" custLinFactNeighborY="-100000"/>
      <dgm:spPr/>
      <dgm:t>
        <a:bodyPr/>
        <a:lstStyle/>
        <a:p>
          <a:endParaRPr lang="en-US"/>
        </a:p>
      </dgm:t>
    </dgm:pt>
    <dgm:pt modelId="{10CF56E3-E530-4B4A-B52F-40D01BC6BFAB}" type="pres">
      <dgm:prSet presAssocID="{FD0F4553-26D5-4646-B35E-056493F509C4}" presName="node" presStyleLbl="node1" presStyleIdx="0" presStyleCnt="3" custScaleX="132182" custRadScaleRad="138561" custRadScaleInc="-34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7D84-06E2-442B-8C25-0B80B92CC06E}" type="pres">
      <dgm:prSet presAssocID="{5B0C5FB0-EC96-4CD1-A074-2EA119FB55B9}" presName="parTrans" presStyleLbl="bgSibTrans2D1" presStyleIdx="1" presStyleCnt="3" custAng="57724" custFlipVert="1" custScaleX="57811" custLinFactNeighborX="-2372" custLinFactNeighborY="-73624"/>
      <dgm:spPr/>
      <dgm:t>
        <a:bodyPr/>
        <a:lstStyle/>
        <a:p>
          <a:endParaRPr lang="en-US"/>
        </a:p>
      </dgm:t>
    </dgm:pt>
    <dgm:pt modelId="{4C2E8CEF-9DB9-4E69-A530-C0A8FB8BA2C5}" type="pres">
      <dgm:prSet presAssocID="{E2F79090-C3DB-4B7C-BC03-E2A4981B2018}" presName="node" presStyleLbl="node1" presStyleIdx="1" presStyleCnt="3" custScaleX="132310" custScaleY="95932" custRadScaleRad="4290" custRadScaleInc="-49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90927-A47B-4A7A-9C16-158A2A0CC1C0}" type="pres">
      <dgm:prSet presAssocID="{8B620B5F-B058-42E0-AE1E-EA67F0FCF52E}" presName="parTrans" presStyleLbl="bgSibTrans2D1" presStyleIdx="2" presStyleCnt="3" custAng="11765843" custScaleX="44081" custLinFactY="-4596" custLinFactNeighborX="-4011" custLinFactNeighborY="-100000"/>
      <dgm:spPr/>
      <dgm:t>
        <a:bodyPr/>
        <a:lstStyle/>
        <a:p>
          <a:endParaRPr lang="en-US"/>
        </a:p>
      </dgm:t>
    </dgm:pt>
    <dgm:pt modelId="{C8E995D1-47E7-42A3-BF35-772121215A56}" type="pres">
      <dgm:prSet presAssocID="{4FBEA25E-6301-4B44-8506-A2AD38DB9DE1}" presName="node" presStyleLbl="node1" presStyleIdx="2" presStyleCnt="3" custScaleX="132182" custRadScaleRad="138522" custRadScaleInc="34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0D096-EEC3-45B3-99FD-F8740E82DADB}" type="presOf" srcId="{FD0F4553-26D5-4646-B35E-056493F509C4}" destId="{10CF56E3-E530-4B4A-B52F-40D01BC6BFAB}" srcOrd="0" destOrd="0" presId="urn:microsoft.com/office/officeart/2005/8/layout/radial4"/>
    <dgm:cxn modelId="{02E36380-C937-4C7E-B6BC-ED9E05FD298F}" type="presOf" srcId="{295731F7-D13C-4023-A443-8832088BD4F4}" destId="{A9CCFE63-0D6A-42E8-939B-E1E3854402F5}" srcOrd="0" destOrd="0" presId="urn:microsoft.com/office/officeart/2005/8/layout/radial4"/>
    <dgm:cxn modelId="{DD2B138C-1AF2-40EC-B78C-B416DD3FDCC7}" type="presOf" srcId="{8B620B5F-B058-42E0-AE1E-EA67F0FCF52E}" destId="{39190927-A47B-4A7A-9C16-158A2A0CC1C0}" srcOrd="0" destOrd="0" presId="urn:microsoft.com/office/officeart/2005/8/layout/radial4"/>
    <dgm:cxn modelId="{A517661E-DE58-40C0-B53A-6FCCC33D9B71}" srcId="{73E09047-EE5A-4BC8-B8A5-14F0BDB1A42A}" destId="{295731F7-D13C-4023-A443-8832088BD4F4}" srcOrd="0" destOrd="0" parTransId="{D3D0E81A-8490-4517-826C-39CF846108E4}" sibTransId="{184002D0-876B-4D8F-9D43-952549BFB923}"/>
    <dgm:cxn modelId="{84B209FA-E76D-4691-8299-CE4DFA5306BC}" srcId="{73E09047-EE5A-4BC8-B8A5-14F0BDB1A42A}" destId="{55EDD018-C045-440B-89F8-5390D4F076BB}" srcOrd="1" destOrd="0" parTransId="{E96FD8A8-6000-49A2-BF97-04F0E277798A}" sibTransId="{B1407994-35D4-4252-BE8F-D31D540F5FC1}"/>
    <dgm:cxn modelId="{A6719CDA-A735-44C5-8B91-600560C5C635}" type="presOf" srcId="{5B0C5FB0-EC96-4CD1-A074-2EA119FB55B9}" destId="{B4D47D84-06E2-442B-8C25-0B80B92CC06E}" srcOrd="0" destOrd="0" presId="urn:microsoft.com/office/officeart/2005/8/layout/radial4"/>
    <dgm:cxn modelId="{D7F8E150-BC04-429F-80A9-66FFB6614CFF}" srcId="{295731F7-D13C-4023-A443-8832088BD4F4}" destId="{4FBEA25E-6301-4B44-8506-A2AD38DB9DE1}" srcOrd="2" destOrd="0" parTransId="{8B620B5F-B058-42E0-AE1E-EA67F0FCF52E}" sibTransId="{F8311D67-F3EB-453B-B131-AE3F37811FF2}"/>
    <dgm:cxn modelId="{75BD2541-ABB6-4101-8F75-B94BFC6EDC07}" type="presOf" srcId="{E2F79090-C3DB-4B7C-BC03-E2A4981B2018}" destId="{4C2E8CEF-9DB9-4E69-A530-C0A8FB8BA2C5}" srcOrd="0" destOrd="0" presId="urn:microsoft.com/office/officeart/2005/8/layout/radial4"/>
    <dgm:cxn modelId="{9EF22E1B-D9CB-4BDF-B1ED-11DC397B59CC}" type="presOf" srcId="{544A472B-11E3-45E1-9F19-E30DD69E7465}" destId="{2033D1F5-C344-4932-A5FC-D60646333F91}" srcOrd="0" destOrd="0" presId="urn:microsoft.com/office/officeart/2005/8/layout/radial4"/>
    <dgm:cxn modelId="{CB5C2370-3C3F-4917-8F63-E9B840E4B065}" type="presOf" srcId="{73E09047-EE5A-4BC8-B8A5-14F0BDB1A42A}" destId="{AD4B203F-3033-447D-AC82-38A5D8712325}" srcOrd="0" destOrd="0" presId="urn:microsoft.com/office/officeart/2005/8/layout/radial4"/>
    <dgm:cxn modelId="{8F833BD8-D161-44AB-8D05-0C1F00663E1A}" srcId="{295731F7-D13C-4023-A443-8832088BD4F4}" destId="{E2F79090-C3DB-4B7C-BC03-E2A4981B2018}" srcOrd="1" destOrd="0" parTransId="{5B0C5FB0-EC96-4CD1-A074-2EA119FB55B9}" sibTransId="{4E917D54-C987-4454-A10B-F027E10EA173}"/>
    <dgm:cxn modelId="{1C42B38D-20F4-48A4-BFBB-E9B951313F7E}" type="presOf" srcId="{4FBEA25E-6301-4B44-8506-A2AD38DB9DE1}" destId="{C8E995D1-47E7-42A3-BF35-772121215A56}" srcOrd="0" destOrd="0" presId="urn:microsoft.com/office/officeart/2005/8/layout/radial4"/>
    <dgm:cxn modelId="{124D6E8D-EB62-447F-9217-61B76F27F175}" srcId="{295731F7-D13C-4023-A443-8832088BD4F4}" destId="{FD0F4553-26D5-4646-B35E-056493F509C4}" srcOrd="0" destOrd="0" parTransId="{544A472B-11E3-45E1-9F19-E30DD69E7465}" sibTransId="{27920C66-E30B-4934-BDDF-7A12B4FEEBB8}"/>
    <dgm:cxn modelId="{1639E96A-DF55-4996-8247-7825C7AA2376}" type="presParOf" srcId="{AD4B203F-3033-447D-AC82-38A5D8712325}" destId="{A9CCFE63-0D6A-42E8-939B-E1E3854402F5}" srcOrd="0" destOrd="0" presId="urn:microsoft.com/office/officeart/2005/8/layout/radial4"/>
    <dgm:cxn modelId="{98EF2200-821C-4ECB-9FB2-26083AF82A75}" type="presParOf" srcId="{AD4B203F-3033-447D-AC82-38A5D8712325}" destId="{2033D1F5-C344-4932-A5FC-D60646333F91}" srcOrd="1" destOrd="0" presId="urn:microsoft.com/office/officeart/2005/8/layout/radial4"/>
    <dgm:cxn modelId="{2CC0F12F-A86E-453F-A172-C5C9DD8A1996}" type="presParOf" srcId="{AD4B203F-3033-447D-AC82-38A5D8712325}" destId="{10CF56E3-E530-4B4A-B52F-40D01BC6BFAB}" srcOrd="2" destOrd="0" presId="urn:microsoft.com/office/officeart/2005/8/layout/radial4"/>
    <dgm:cxn modelId="{F14AF773-9A08-41E1-B8E4-4DB539ED01EC}" type="presParOf" srcId="{AD4B203F-3033-447D-AC82-38A5D8712325}" destId="{B4D47D84-06E2-442B-8C25-0B80B92CC06E}" srcOrd="3" destOrd="0" presId="urn:microsoft.com/office/officeart/2005/8/layout/radial4"/>
    <dgm:cxn modelId="{28F27024-8A9F-4CB3-A352-8BF2B0FB2EBF}" type="presParOf" srcId="{AD4B203F-3033-447D-AC82-38A5D8712325}" destId="{4C2E8CEF-9DB9-4E69-A530-C0A8FB8BA2C5}" srcOrd="4" destOrd="0" presId="urn:microsoft.com/office/officeart/2005/8/layout/radial4"/>
    <dgm:cxn modelId="{51735A8F-D433-48EF-BFE6-3414B9FE92BC}" type="presParOf" srcId="{AD4B203F-3033-447D-AC82-38A5D8712325}" destId="{39190927-A47B-4A7A-9C16-158A2A0CC1C0}" srcOrd="5" destOrd="0" presId="urn:microsoft.com/office/officeart/2005/8/layout/radial4"/>
    <dgm:cxn modelId="{0B3ACC3A-F169-4AAB-A532-04013E0E807A}" type="presParOf" srcId="{AD4B203F-3033-447D-AC82-38A5D8712325}" destId="{C8E995D1-47E7-42A3-BF35-772121215A56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0C092-4063-4F1C-8A16-77AC36CCC71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78054E5-7CB0-4774-87C6-E7B32A6C87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الآحاد لا يسبقه شيء </a:t>
          </a:r>
          <a:endParaRPr lang="ar-BH" sz="24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4AA6E3-C471-4413-ADD2-A5846E507F4B}" type="parTrans" cxnId="{5B61AB63-5870-4EFE-927C-9CBF233FC035}">
      <dgm:prSet/>
      <dgm:spPr/>
      <dgm:t>
        <a:bodyPr/>
        <a:lstStyle/>
        <a:p>
          <a:pPr rtl="1"/>
          <a:endParaRPr lang="ar-BH"/>
        </a:p>
      </dgm:t>
    </dgm:pt>
    <dgm:pt modelId="{71A13991-77C1-43B3-8513-201CF5454DF2}" type="sibTrans" cxnId="{5B61AB63-5870-4EFE-927C-9CBF233FC035}">
      <dgm:prSet/>
      <dgm:spPr/>
      <dgm:t>
        <a:bodyPr/>
        <a:lstStyle/>
        <a:p>
          <a:pPr rtl="1"/>
          <a:endParaRPr lang="ar-BH"/>
        </a:p>
      </dgm:t>
    </dgm:pt>
    <dgm:pt modelId="{5ACCA551-4A21-415F-9159-7E6B8D13D95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العشرات يسبقه صفر واحد</a:t>
          </a:r>
          <a:endParaRPr lang="ar-BH" sz="24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46F8F8-BF5C-436B-8185-E74FB012DEB1}" type="parTrans" cxnId="{FA88C8CD-BD0C-401A-8871-95713105D36D}">
      <dgm:prSet/>
      <dgm:spPr/>
      <dgm:t>
        <a:bodyPr/>
        <a:lstStyle/>
        <a:p>
          <a:pPr rtl="1"/>
          <a:endParaRPr lang="ar-BH"/>
        </a:p>
      </dgm:t>
    </dgm:pt>
    <dgm:pt modelId="{AB9D3AA6-8607-401E-9BAC-6E6CE7B72FC4}" type="sibTrans" cxnId="{FA88C8CD-BD0C-401A-8871-95713105D36D}">
      <dgm:prSet/>
      <dgm:spPr/>
      <dgm:t>
        <a:bodyPr/>
        <a:lstStyle/>
        <a:p>
          <a:pPr rtl="1"/>
          <a:endParaRPr lang="ar-BH"/>
        </a:p>
      </dgm:t>
    </dgm:pt>
    <dgm:pt modelId="{1F102FE7-AD38-4F51-B8DB-180E27260A7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المئات يسبقه صفرين</a:t>
          </a:r>
          <a:endParaRPr lang="ar-BH" sz="24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4F89B7-CCE0-4977-AF82-C3888B613B1A}" type="parTrans" cxnId="{EA69F0F3-BB38-483B-BC10-AE17B13A44C2}">
      <dgm:prSet/>
      <dgm:spPr/>
      <dgm:t>
        <a:bodyPr/>
        <a:lstStyle/>
        <a:p>
          <a:pPr rtl="1"/>
          <a:endParaRPr lang="ar-BH"/>
        </a:p>
      </dgm:t>
    </dgm:pt>
    <dgm:pt modelId="{081F9900-AB94-4CF8-B2F5-C06A0A7BA0AF}" type="sibTrans" cxnId="{EA69F0F3-BB38-483B-BC10-AE17B13A44C2}">
      <dgm:prSet/>
      <dgm:spPr/>
      <dgm:t>
        <a:bodyPr/>
        <a:lstStyle/>
        <a:p>
          <a:pPr rtl="1"/>
          <a:endParaRPr lang="ar-BH"/>
        </a:p>
      </dgm:t>
    </dgm:pt>
    <dgm:pt modelId="{0C39644C-F25F-4F0E-A291-DFE3AE6A677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الألوف يسبقه 3 أصفار </a:t>
          </a:r>
          <a:endParaRPr lang="ar-BH" sz="24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4651B9-E779-46F2-9663-DA7CF3DEC41D}" type="parTrans" cxnId="{251AF555-7E40-4D01-85B2-AE502E5F7B2A}">
      <dgm:prSet/>
      <dgm:spPr/>
      <dgm:t>
        <a:bodyPr/>
        <a:lstStyle/>
        <a:p>
          <a:pPr rtl="1"/>
          <a:endParaRPr lang="ar-BH"/>
        </a:p>
      </dgm:t>
    </dgm:pt>
    <dgm:pt modelId="{4A0146E9-4B5B-43FA-A823-84DAAD18351B}" type="sibTrans" cxnId="{251AF555-7E40-4D01-85B2-AE502E5F7B2A}">
      <dgm:prSet/>
      <dgm:spPr/>
      <dgm:t>
        <a:bodyPr/>
        <a:lstStyle/>
        <a:p>
          <a:pPr rtl="1"/>
          <a:endParaRPr lang="ar-BH"/>
        </a:p>
      </dgm:t>
    </dgm:pt>
    <dgm:pt modelId="{B3B1525B-E7D6-40BF-A9CE-D2E0F77AE683}" type="pres">
      <dgm:prSet presAssocID="{B890C092-4063-4F1C-8A16-77AC36CCC71A}" presName="linearFlow" presStyleCnt="0">
        <dgm:presLayoutVars>
          <dgm:dir/>
          <dgm:resizeHandles val="exact"/>
        </dgm:presLayoutVars>
      </dgm:prSet>
      <dgm:spPr/>
    </dgm:pt>
    <dgm:pt modelId="{FBE9C871-3E36-4C80-9D6B-2E87BA6477E6}" type="pres">
      <dgm:prSet presAssocID="{E78054E5-7CB0-4774-87C6-E7B32A6C8772}" presName="composite" presStyleCnt="0"/>
      <dgm:spPr/>
    </dgm:pt>
    <dgm:pt modelId="{868478A4-4D2D-4D6E-8D9D-B428423E7FD3}" type="pres">
      <dgm:prSet presAssocID="{E78054E5-7CB0-4774-87C6-E7B32A6C8772}" presName="imgShp" presStyleLbl="fgImgPlace1" presStyleIdx="0" presStyleCnt="4" custScaleX="110515" custScaleY="98546"/>
      <dgm:spPr>
        <a:solidFill>
          <a:schemeClr val="accent6">
            <a:lumMod val="40000"/>
            <a:lumOff val="60000"/>
          </a:schemeClr>
        </a:solidFill>
      </dgm:spPr>
    </dgm:pt>
    <dgm:pt modelId="{D74B9466-0AC2-4CAA-9FF4-F134D9E149DF}" type="pres">
      <dgm:prSet presAssocID="{E78054E5-7CB0-4774-87C6-E7B32A6C8772}" presName="txShp" presStyleLbl="node1" presStyleIdx="0" presStyleCnt="4" custLinFactNeighborX="490" custLinFactNeighborY="12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6904-333A-4636-B853-ED831512B288}" type="pres">
      <dgm:prSet presAssocID="{71A13991-77C1-43B3-8513-201CF5454DF2}" presName="spacing" presStyleCnt="0"/>
      <dgm:spPr/>
    </dgm:pt>
    <dgm:pt modelId="{D18A58E6-9D40-49F2-A46B-404E5302C2F2}" type="pres">
      <dgm:prSet presAssocID="{5ACCA551-4A21-415F-9159-7E6B8D13D95D}" presName="composite" presStyleCnt="0"/>
      <dgm:spPr/>
    </dgm:pt>
    <dgm:pt modelId="{06D3AB91-291E-48F8-915C-80EBC24182DE}" type="pres">
      <dgm:prSet presAssocID="{5ACCA551-4A21-415F-9159-7E6B8D13D95D}" presName="imgShp" presStyleLbl="fgImgPlace1" presStyleIdx="1" presStyleCnt="4" custScaleX="101132" custScaleY="87863"/>
      <dgm:spPr>
        <a:solidFill>
          <a:schemeClr val="accent6">
            <a:lumMod val="40000"/>
            <a:lumOff val="60000"/>
          </a:schemeClr>
        </a:solidFill>
      </dgm:spPr>
    </dgm:pt>
    <dgm:pt modelId="{9EDFB0C7-329F-426C-BC34-1C728E20477B}" type="pres">
      <dgm:prSet presAssocID="{5ACCA551-4A21-415F-9159-7E6B8D13D95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ADD59-587A-4119-8DC6-E76CBA6B6923}" type="pres">
      <dgm:prSet presAssocID="{AB9D3AA6-8607-401E-9BAC-6E6CE7B72FC4}" presName="spacing" presStyleCnt="0"/>
      <dgm:spPr/>
    </dgm:pt>
    <dgm:pt modelId="{83C15F12-027C-40B9-9601-5F5CBDD720D3}" type="pres">
      <dgm:prSet presAssocID="{1F102FE7-AD38-4F51-B8DB-180E27260A76}" presName="composite" presStyleCnt="0"/>
      <dgm:spPr/>
    </dgm:pt>
    <dgm:pt modelId="{6182F1DF-2678-496C-80D7-6390A5291BCB}" type="pres">
      <dgm:prSet presAssocID="{1F102FE7-AD38-4F51-B8DB-180E27260A76}" presName="imgShp" presStyleLbl="fgImgPlace1" presStyleIdx="2" presStyleCnt="4" custScaleX="98646" custScaleY="100786"/>
      <dgm:spPr>
        <a:solidFill>
          <a:schemeClr val="accent6">
            <a:lumMod val="40000"/>
            <a:lumOff val="60000"/>
          </a:schemeClr>
        </a:solidFill>
      </dgm:spPr>
    </dgm:pt>
    <dgm:pt modelId="{D62F1AD5-A483-435B-BBCB-ECD2C623DB09}" type="pres">
      <dgm:prSet presAssocID="{1F102FE7-AD38-4F51-B8DB-180E27260A7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58973-5673-414C-8653-5E4371062DE9}" type="pres">
      <dgm:prSet presAssocID="{081F9900-AB94-4CF8-B2F5-C06A0A7BA0AF}" presName="spacing" presStyleCnt="0"/>
      <dgm:spPr/>
    </dgm:pt>
    <dgm:pt modelId="{5D1A3965-0080-4365-8032-CA385B0A1E92}" type="pres">
      <dgm:prSet presAssocID="{0C39644C-F25F-4F0E-A291-DFE3AE6A677B}" presName="composite" presStyleCnt="0"/>
      <dgm:spPr/>
    </dgm:pt>
    <dgm:pt modelId="{8311DCDD-D149-42A7-9B00-398BFE5700AF}" type="pres">
      <dgm:prSet presAssocID="{0C39644C-F25F-4F0E-A291-DFE3AE6A677B}" presName="imgShp" presStyleLbl="fgImgPlace1" presStyleIdx="3" presStyleCnt="4" custScaleX="102599" custScaleY="95178"/>
      <dgm:spPr>
        <a:solidFill>
          <a:schemeClr val="accent6">
            <a:lumMod val="40000"/>
            <a:lumOff val="60000"/>
          </a:schemeClr>
        </a:solidFill>
      </dgm:spPr>
    </dgm:pt>
    <dgm:pt modelId="{5872355D-2672-475D-AF8B-D36B1A6B5F23}" type="pres">
      <dgm:prSet presAssocID="{0C39644C-F25F-4F0E-A291-DFE3AE6A677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AF555-7E40-4D01-85B2-AE502E5F7B2A}" srcId="{B890C092-4063-4F1C-8A16-77AC36CCC71A}" destId="{0C39644C-F25F-4F0E-A291-DFE3AE6A677B}" srcOrd="3" destOrd="0" parTransId="{CA4651B9-E779-46F2-9663-DA7CF3DEC41D}" sibTransId="{4A0146E9-4B5B-43FA-A823-84DAAD18351B}"/>
    <dgm:cxn modelId="{2F37E6C4-3524-49F0-A978-FA8BB290F873}" type="presOf" srcId="{B890C092-4063-4F1C-8A16-77AC36CCC71A}" destId="{B3B1525B-E7D6-40BF-A9CE-D2E0F77AE683}" srcOrd="0" destOrd="0" presId="urn:microsoft.com/office/officeart/2005/8/layout/vList3"/>
    <dgm:cxn modelId="{5D0CBC3B-77A5-4BC5-AFD3-A184893E8227}" type="presOf" srcId="{1F102FE7-AD38-4F51-B8DB-180E27260A76}" destId="{D62F1AD5-A483-435B-BBCB-ECD2C623DB09}" srcOrd="0" destOrd="0" presId="urn:microsoft.com/office/officeart/2005/8/layout/vList3"/>
    <dgm:cxn modelId="{5B61AB63-5870-4EFE-927C-9CBF233FC035}" srcId="{B890C092-4063-4F1C-8A16-77AC36CCC71A}" destId="{E78054E5-7CB0-4774-87C6-E7B32A6C8772}" srcOrd="0" destOrd="0" parTransId="{1E4AA6E3-C471-4413-ADD2-A5846E507F4B}" sibTransId="{71A13991-77C1-43B3-8513-201CF5454DF2}"/>
    <dgm:cxn modelId="{97AEF679-B11B-4533-B79C-91E318DAE318}" type="presOf" srcId="{5ACCA551-4A21-415F-9159-7E6B8D13D95D}" destId="{9EDFB0C7-329F-426C-BC34-1C728E20477B}" srcOrd="0" destOrd="0" presId="urn:microsoft.com/office/officeart/2005/8/layout/vList3"/>
    <dgm:cxn modelId="{FA88C8CD-BD0C-401A-8871-95713105D36D}" srcId="{B890C092-4063-4F1C-8A16-77AC36CCC71A}" destId="{5ACCA551-4A21-415F-9159-7E6B8D13D95D}" srcOrd="1" destOrd="0" parTransId="{D546F8F8-BF5C-436B-8185-E74FB012DEB1}" sibTransId="{AB9D3AA6-8607-401E-9BAC-6E6CE7B72FC4}"/>
    <dgm:cxn modelId="{EA69F0F3-BB38-483B-BC10-AE17B13A44C2}" srcId="{B890C092-4063-4F1C-8A16-77AC36CCC71A}" destId="{1F102FE7-AD38-4F51-B8DB-180E27260A76}" srcOrd="2" destOrd="0" parTransId="{7E4F89B7-CCE0-4977-AF82-C3888B613B1A}" sibTransId="{081F9900-AB94-4CF8-B2F5-C06A0A7BA0AF}"/>
    <dgm:cxn modelId="{B8174C6C-50A2-45F9-8276-FADD60FBEB9A}" type="presOf" srcId="{0C39644C-F25F-4F0E-A291-DFE3AE6A677B}" destId="{5872355D-2672-475D-AF8B-D36B1A6B5F23}" srcOrd="0" destOrd="0" presId="urn:microsoft.com/office/officeart/2005/8/layout/vList3"/>
    <dgm:cxn modelId="{1AC08BBE-3402-4FB0-8058-0AF4B21E1AF8}" type="presOf" srcId="{E78054E5-7CB0-4774-87C6-E7B32A6C8772}" destId="{D74B9466-0AC2-4CAA-9FF4-F134D9E149DF}" srcOrd="0" destOrd="0" presId="urn:microsoft.com/office/officeart/2005/8/layout/vList3"/>
    <dgm:cxn modelId="{FBC52ACA-F1D1-45A6-8932-9B69D2FAA112}" type="presParOf" srcId="{B3B1525B-E7D6-40BF-A9CE-D2E0F77AE683}" destId="{FBE9C871-3E36-4C80-9D6B-2E87BA6477E6}" srcOrd="0" destOrd="0" presId="urn:microsoft.com/office/officeart/2005/8/layout/vList3"/>
    <dgm:cxn modelId="{00616843-B855-4B37-B5AC-851C36121CD4}" type="presParOf" srcId="{FBE9C871-3E36-4C80-9D6B-2E87BA6477E6}" destId="{868478A4-4D2D-4D6E-8D9D-B428423E7FD3}" srcOrd="0" destOrd="0" presId="urn:microsoft.com/office/officeart/2005/8/layout/vList3"/>
    <dgm:cxn modelId="{B342156F-A796-4DA1-B4E4-6C21C52966D6}" type="presParOf" srcId="{FBE9C871-3E36-4C80-9D6B-2E87BA6477E6}" destId="{D74B9466-0AC2-4CAA-9FF4-F134D9E149DF}" srcOrd="1" destOrd="0" presId="urn:microsoft.com/office/officeart/2005/8/layout/vList3"/>
    <dgm:cxn modelId="{DF5CC2C9-8373-466E-A6D4-96C17C7D87AB}" type="presParOf" srcId="{B3B1525B-E7D6-40BF-A9CE-D2E0F77AE683}" destId="{DC136904-333A-4636-B853-ED831512B288}" srcOrd="1" destOrd="0" presId="urn:microsoft.com/office/officeart/2005/8/layout/vList3"/>
    <dgm:cxn modelId="{CFCF6897-F221-4B72-9844-7188F207D541}" type="presParOf" srcId="{B3B1525B-E7D6-40BF-A9CE-D2E0F77AE683}" destId="{D18A58E6-9D40-49F2-A46B-404E5302C2F2}" srcOrd="2" destOrd="0" presId="urn:microsoft.com/office/officeart/2005/8/layout/vList3"/>
    <dgm:cxn modelId="{789BD39D-93CA-41CD-9664-0521096B3393}" type="presParOf" srcId="{D18A58E6-9D40-49F2-A46B-404E5302C2F2}" destId="{06D3AB91-291E-48F8-915C-80EBC24182DE}" srcOrd="0" destOrd="0" presId="urn:microsoft.com/office/officeart/2005/8/layout/vList3"/>
    <dgm:cxn modelId="{FDF71013-70A3-42FB-8786-F09E71DBEE5D}" type="presParOf" srcId="{D18A58E6-9D40-49F2-A46B-404E5302C2F2}" destId="{9EDFB0C7-329F-426C-BC34-1C728E20477B}" srcOrd="1" destOrd="0" presId="urn:microsoft.com/office/officeart/2005/8/layout/vList3"/>
    <dgm:cxn modelId="{F0ED1C48-CF6E-4014-9D95-8FE48F4F7173}" type="presParOf" srcId="{B3B1525B-E7D6-40BF-A9CE-D2E0F77AE683}" destId="{43BADD59-587A-4119-8DC6-E76CBA6B6923}" srcOrd="3" destOrd="0" presId="urn:microsoft.com/office/officeart/2005/8/layout/vList3"/>
    <dgm:cxn modelId="{74729CD6-BD2A-456A-B950-700BF7853FD0}" type="presParOf" srcId="{B3B1525B-E7D6-40BF-A9CE-D2E0F77AE683}" destId="{83C15F12-027C-40B9-9601-5F5CBDD720D3}" srcOrd="4" destOrd="0" presId="urn:microsoft.com/office/officeart/2005/8/layout/vList3"/>
    <dgm:cxn modelId="{D0513C21-8A03-460E-9F2C-8D97463B6168}" type="presParOf" srcId="{83C15F12-027C-40B9-9601-5F5CBDD720D3}" destId="{6182F1DF-2678-496C-80D7-6390A5291BCB}" srcOrd="0" destOrd="0" presId="urn:microsoft.com/office/officeart/2005/8/layout/vList3"/>
    <dgm:cxn modelId="{CEF3FF48-6D41-4A27-8055-D92091DB50AB}" type="presParOf" srcId="{83C15F12-027C-40B9-9601-5F5CBDD720D3}" destId="{D62F1AD5-A483-435B-BBCB-ECD2C623DB09}" srcOrd="1" destOrd="0" presId="urn:microsoft.com/office/officeart/2005/8/layout/vList3"/>
    <dgm:cxn modelId="{83A17CF1-FDA3-4D61-B8F7-3CFE5B0B4F66}" type="presParOf" srcId="{B3B1525B-E7D6-40BF-A9CE-D2E0F77AE683}" destId="{CE458973-5673-414C-8653-5E4371062DE9}" srcOrd="5" destOrd="0" presId="urn:microsoft.com/office/officeart/2005/8/layout/vList3"/>
    <dgm:cxn modelId="{E5ADF685-6BD8-49B9-9BC1-9A064BAE7F49}" type="presParOf" srcId="{B3B1525B-E7D6-40BF-A9CE-D2E0F77AE683}" destId="{5D1A3965-0080-4365-8032-CA385B0A1E92}" srcOrd="6" destOrd="0" presId="urn:microsoft.com/office/officeart/2005/8/layout/vList3"/>
    <dgm:cxn modelId="{EE15311E-DE87-4E96-B39F-778D544C3652}" type="presParOf" srcId="{5D1A3965-0080-4365-8032-CA385B0A1E92}" destId="{8311DCDD-D149-42A7-9B00-398BFE5700AF}" srcOrd="0" destOrd="0" presId="urn:microsoft.com/office/officeart/2005/8/layout/vList3"/>
    <dgm:cxn modelId="{B5D1619D-DB80-4E55-92F2-39E67D104CEF}" type="presParOf" srcId="{5D1A3965-0080-4365-8032-CA385B0A1E92}" destId="{5872355D-2672-475D-AF8B-D36B1A6B5F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208B-6FDD-4D3D-AC23-9D5778ADBBCC}">
      <dsp:nvSpPr>
        <dsp:cNvPr id="0" name=""/>
        <dsp:cNvSpPr/>
      </dsp:nvSpPr>
      <dsp:spPr>
        <a:xfrm>
          <a:off x="0" y="0"/>
          <a:ext cx="2578034" cy="4649715"/>
        </a:xfrm>
        <a:prstGeom prst="triangl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0B3EA-8598-424B-8BCF-51B9CE187965}">
      <dsp:nvSpPr>
        <dsp:cNvPr id="0" name=""/>
        <dsp:cNvSpPr/>
      </dsp:nvSpPr>
      <dsp:spPr>
        <a:xfrm>
          <a:off x="3664771" y="1264824"/>
          <a:ext cx="1752066" cy="245739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000" kern="1200" dirty="0"/>
        </a:p>
      </dsp:txBody>
      <dsp:txXfrm>
        <a:off x="3750300" y="1350353"/>
        <a:ext cx="1581008" cy="2286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FE63-0D6A-42E8-939B-E1E3854402F5}">
      <dsp:nvSpPr>
        <dsp:cNvPr id="0" name=""/>
        <dsp:cNvSpPr/>
      </dsp:nvSpPr>
      <dsp:spPr>
        <a:xfrm>
          <a:off x="3125127" y="0"/>
          <a:ext cx="4256562" cy="1668385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أختر </a:t>
          </a:r>
          <a:r>
            <a:rPr lang="ar-BH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العبارة</a:t>
          </a:r>
          <a:r>
            <a:rPr lang="ar-SA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الصحيحة </a:t>
          </a:r>
          <a:r>
            <a:rPr lang="ar-BH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للعدد </a:t>
          </a:r>
          <a:r>
            <a:rPr lang="ar-SA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فيما </a:t>
          </a:r>
          <a:r>
            <a:rPr lang="ar-BH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يأتي</a:t>
          </a:r>
          <a:r>
            <a:rPr lang="ar-SA" sz="2800" b="1" kern="1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: </a:t>
          </a:r>
          <a:r>
            <a:rPr lang="ar-BH" sz="1600" b="1" kern="1200" dirty="0">
              <a:solidFill>
                <a:srgbClr val="FF0000"/>
              </a:solidFill>
            </a:rPr>
            <a:t>(بالضغط عليها)</a:t>
          </a:r>
          <a:endParaRPr lang="ar-SA" sz="16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ثلاث مئة وستة وخمسون </a:t>
          </a:r>
          <a:endParaRPr lang="ar-BH" sz="28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48486" y="244329"/>
        <a:ext cx="3009844" cy="1179727"/>
      </dsp:txXfrm>
    </dsp:sp>
    <dsp:sp modelId="{2033D1F5-C344-4932-A5FC-D60646333F91}">
      <dsp:nvSpPr>
        <dsp:cNvPr id="0" name=""/>
        <dsp:cNvSpPr/>
      </dsp:nvSpPr>
      <dsp:spPr>
        <a:xfrm rot="18821526">
          <a:off x="2119828" y="1230534"/>
          <a:ext cx="1170053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F56E3-E530-4B4A-B52F-40D01BC6BFAB}">
      <dsp:nvSpPr>
        <dsp:cNvPr id="0" name=""/>
        <dsp:cNvSpPr/>
      </dsp:nvSpPr>
      <dsp:spPr>
        <a:xfrm>
          <a:off x="72183" y="1998538"/>
          <a:ext cx="2736468" cy="1656181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0691" y="2047046"/>
        <a:ext cx="2639452" cy="1559165"/>
      </dsp:txXfrm>
    </dsp:sp>
    <dsp:sp modelId="{B4D47D84-06E2-442B-8C25-0B80B92CC06E}">
      <dsp:nvSpPr>
        <dsp:cNvPr id="0" name=""/>
        <dsp:cNvSpPr/>
      </dsp:nvSpPr>
      <dsp:spPr>
        <a:xfrm rot="16098947" flipV="1">
          <a:off x="4632165" y="1966474"/>
          <a:ext cx="1103992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E8CEF-9DB9-4E69-A530-C0A8FB8BA2C5}">
      <dsp:nvSpPr>
        <dsp:cNvPr id="0" name=""/>
        <dsp:cNvSpPr/>
      </dsp:nvSpPr>
      <dsp:spPr>
        <a:xfrm>
          <a:off x="3847865" y="2894612"/>
          <a:ext cx="2739117" cy="1588808"/>
        </a:xfrm>
        <a:prstGeom prst="roundRect">
          <a:avLst>
            <a:gd name="adj" fmla="val 10000"/>
          </a:avLst>
        </a:prstGeom>
        <a:solidFill>
          <a:srgbClr val="FFCCCC"/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94400" y="2941147"/>
        <a:ext cx="2646047" cy="1495738"/>
      </dsp:txXfrm>
    </dsp:sp>
    <dsp:sp modelId="{39190927-A47B-4A7A-9C16-158A2A0CC1C0}">
      <dsp:nvSpPr>
        <dsp:cNvPr id="0" name=""/>
        <dsp:cNvSpPr/>
      </dsp:nvSpPr>
      <dsp:spPr>
        <a:xfrm rot="13403859">
          <a:off x="7185001" y="1238977"/>
          <a:ext cx="1206246" cy="621068"/>
        </a:xfrm>
        <a:prstGeom prst="leftArrow">
          <a:avLst>
            <a:gd name="adj1" fmla="val 60000"/>
            <a:gd name="adj2" fmla="val 50000"/>
          </a:avLst>
        </a:prstGeom>
        <a:solidFill>
          <a:srgbClr val="FFCCCC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995D1-47E7-42A3-BF35-772121215A56}">
      <dsp:nvSpPr>
        <dsp:cNvPr id="0" name=""/>
        <dsp:cNvSpPr/>
      </dsp:nvSpPr>
      <dsp:spPr>
        <a:xfrm>
          <a:off x="7745466" y="1998569"/>
          <a:ext cx="2736468" cy="1656181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93974" y="2047077"/>
        <a:ext cx="2639452" cy="1559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9466-0AC2-4CAA-9FF4-F134D9E149DF}">
      <dsp:nvSpPr>
        <dsp:cNvPr id="0" name=""/>
        <dsp:cNvSpPr/>
      </dsp:nvSpPr>
      <dsp:spPr>
        <a:xfrm rot="10800000">
          <a:off x="1466187" y="88849"/>
          <a:ext cx="4984357" cy="67431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7356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الآحاد لا يسبقه شيء </a:t>
          </a:r>
          <a:endParaRPr lang="ar-BH" sz="24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1634766" y="88849"/>
        <a:ext cx="4815778" cy="674318"/>
      </dsp:txXfrm>
    </dsp:sp>
    <dsp:sp modelId="{868478A4-4D2D-4D6E-8D9D-B428423E7FD3}">
      <dsp:nvSpPr>
        <dsp:cNvPr id="0" name=""/>
        <dsp:cNvSpPr/>
      </dsp:nvSpPr>
      <dsp:spPr>
        <a:xfrm>
          <a:off x="1069152" y="6838"/>
          <a:ext cx="745223" cy="66451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FB0C7-329F-426C-BC34-1C728E20477B}">
      <dsp:nvSpPr>
        <dsp:cNvPr id="0" name=""/>
        <dsp:cNvSpPr/>
      </dsp:nvSpPr>
      <dsp:spPr>
        <a:xfrm rot="10800000">
          <a:off x="1425946" y="877544"/>
          <a:ext cx="4984357" cy="67431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7356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العشرات يسبقه صفر واحد</a:t>
          </a:r>
          <a:endParaRPr lang="ar-BH" sz="24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1594525" y="877544"/>
        <a:ext cx="4815778" cy="674318"/>
      </dsp:txXfrm>
    </dsp:sp>
    <dsp:sp modelId="{06D3AB91-291E-48F8-915C-80EBC24182DE}">
      <dsp:nvSpPr>
        <dsp:cNvPr id="0" name=""/>
        <dsp:cNvSpPr/>
      </dsp:nvSpPr>
      <dsp:spPr>
        <a:xfrm>
          <a:off x="1084970" y="918465"/>
          <a:ext cx="681951" cy="59247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F1AD5-A483-435B-BBCB-ECD2C623DB09}">
      <dsp:nvSpPr>
        <dsp:cNvPr id="0" name=""/>
        <dsp:cNvSpPr/>
      </dsp:nvSpPr>
      <dsp:spPr>
        <a:xfrm rot="10800000">
          <a:off x="1421755" y="1755802"/>
          <a:ext cx="4984357" cy="67431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7356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المئات يسبقه صفرين</a:t>
          </a:r>
          <a:endParaRPr lang="ar-BH" sz="2400" b="1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1590334" y="1755802"/>
        <a:ext cx="4815778" cy="674318"/>
      </dsp:txXfrm>
    </dsp:sp>
    <dsp:sp modelId="{6182F1DF-2678-496C-80D7-6390A5291BCB}">
      <dsp:nvSpPr>
        <dsp:cNvPr id="0" name=""/>
        <dsp:cNvSpPr/>
      </dsp:nvSpPr>
      <dsp:spPr>
        <a:xfrm>
          <a:off x="1089161" y="1753151"/>
          <a:ext cx="665188" cy="6796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355D-2672-475D-AF8B-D36B1A6B5F23}">
      <dsp:nvSpPr>
        <dsp:cNvPr id="0" name=""/>
        <dsp:cNvSpPr/>
      </dsp:nvSpPr>
      <dsp:spPr>
        <a:xfrm rot="10800000">
          <a:off x="1428419" y="2634059"/>
          <a:ext cx="4984357" cy="674318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7356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الرقم في منزلة الألوف يسبقه 3 أصفار </a:t>
          </a:r>
          <a:endParaRPr lang="ar-BH" sz="2400" kern="1200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1596998" y="2634059"/>
        <a:ext cx="4815778" cy="674318"/>
      </dsp:txXfrm>
    </dsp:sp>
    <dsp:sp modelId="{8311DCDD-D149-42A7-9B00-398BFE5700AF}">
      <dsp:nvSpPr>
        <dsp:cNvPr id="0" name=""/>
        <dsp:cNvSpPr/>
      </dsp:nvSpPr>
      <dsp:spPr>
        <a:xfrm>
          <a:off x="1082497" y="2650317"/>
          <a:ext cx="691844" cy="6418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221327"/>
            <a:ext cx="9144000" cy="1796495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282402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المنزلية ضمن الألوف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17)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559D1F1D-72AE-47BC-B0F5-B3E86DDB9B72}"/>
              </a:ext>
            </a:extLst>
          </p:cNvPr>
          <p:cNvSpPr/>
          <p:nvPr/>
        </p:nvSpPr>
        <p:spPr>
          <a:xfrm>
            <a:off x="1876758" y="419909"/>
            <a:ext cx="7844590" cy="1564894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العدد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+ 30 + 600 + 7000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 وبالصيغة اللفظية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FDC1088C-0638-4CDB-9C4F-2738052B9F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59" y="697293"/>
            <a:ext cx="1728000" cy="2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87647-169D-472E-9FC1-6507079DEB13}"/>
              </a:ext>
            </a:extLst>
          </p:cNvPr>
          <p:cNvSpPr/>
          <p:nvPr/>
        </p:nvSpPr>
        <p:spPr>
          <a:xfrm>
            <a:off x="1323476" y="2181726"/>
            <a:ext cx="9152020" cy="104273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7635</a:t>
            </a:r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36B20-879D-4803-8267-FD3908DAE5AB}"/>
              </a:ext>
            </a:extLst>
          </p:cNvPr>
          <p:cNvSpPr/>
          <p:nvPr/>
        </p:nvSpPr>
        <p:spPr>
          <a:xfrm>
            <a:off x="1315453" y="5029197"/>
            <a:ext cx="9184107" cy="104273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99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اللفظية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سبعة </a:t>
            </a:r>
            <a:r>
              <a:rPr lang="ar-SA" sz="360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آلاف وستمئة  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وخمسة وثلاثون </a:t>
            </a:r>
            <a:endParaRPr lang="ar-BH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03B9F9-4F76-4C39-8F76-36FDFA70B9CD}"/>
              </a:ext>
            </a:extLst>
          </p:cNvPr>
          <p:cNvSpPr/>
          <p:nvPr/>
        </p:nvSpPr>
        <p:spPr>
          <a:xfrm>
            <a:off x="1323475" y="3577387"/>
            <a:ext cx="9184107" cy="1042736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</a:t>
            </a:r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التحليلية 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5 + 30 + 600 + 7000</a:t>
            </a:r>
            <a:endParaRPr lang="ar-BH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oogle Shape;400;p20">
            <a:extLst>
              <a:ext uri="{FF2B5EF4-FFF2-40B4-BE49-F238E27FC236}">
                <a16:creationId xmlns:a16="http://schemas.microsoft.com/office/drawing/2014/main" id="{06E67678-C029-4215-B6D0-6A7173BA323F}"/>
              </a:ext>
            </a:extLst>
          </p:cNvPr>
          <p:cNvGrpSpPr/>
          <p:nvPr/>
        </p:nvGrpSpPr>
        <p:grpSpPr>
          <a:xfrm>
            <a:off x="3084023" y="3487171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02F87AE6-D46A-4CBA-8FEF-C6904C9321CA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2B126D52-BA49-41C6-84C5-5CD96FB6EDEF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D89377-B92D-4E14-A627-88F8F9A1E741}"/>
              </a:ext>
            </a:extLst>
          </p:cNvPr>
          <p:cNvGrpSpPr/>
          <p:nvPr/>
        </p:nvGrpSpPr>
        <p:grpSpPr>
          <a:xfrm>
            <a:off x="197195" y="133685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C73A99-5CB9-4A2A-9ACA-61B273D7380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6772507-024D-4872-9573-C0F30B39AB4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66FEB6-1588-4278-9C7B-7959022A178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1E4EEF25-3DBD-4848-9550-D14E6C04F200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3F64D98A-AD55-43CF-9170-4F5679586281}"/>
                </a:ext>
              </a:extLst>
            </p:cNvPr>
            <p:cNvSpPr/>
            <p:nvPr/>
          </p:nvSpPr>
          <p:spPr>
            <a:xfrm>
              <a:off x="185502" y="240313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2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959DC0-15F6-4691-880C-DA3625AE9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903903"/>
              </p:ext>
            </p:extLst>
          </p:nvPr>
        </p:nvGraphicFramePr>
        <p:xfrm>
          <a:off x="1031151" y="602355"/>
          <a:ext cx="10555259" cy="477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3A365CD8-79B6-4DE8-847E-3B8709D96580}"/>
              </a:ext>
            </a:extLst>
          </p:cNvPr>
          <p:cNvSpPr/>
          <p:nvPr/>
        </p:nvSpPr>
        <p:spPr>
          <a:xfrm>
            <a:off x="9456821" y="1122706"/>
            <a:ext cx="2562726" cy="936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لنتدرب أكثر 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2DF91A-7E57-4103-8720-A894EDB227EC}"/>
              </a:ext>
            </a:extLst>
          </p:cNvPr>
          <p:cNvSpPr/>
          <p:nvPr/>
        </p:nvSpPr>
        <p:spPr>
          <a:xfrm>
            <a:off x="8831179" y="2731167"/>
            <a:ext cx="2622885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ب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القياسية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483968-3F3B-4C58-8DF3-DFDF7D62851C}"/>
              </a:ext>
            </a:extLst>
          </p:cNvPr>
          <p:cNvSpPr/>
          <p:nvPr/>
        </p:nvSpPr>
        <p:spPr>
          <a:xfrm>
            <a:off x="4904279" y="3575398"/>
            <a:ext cx="2711710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ب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التحليلية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D99026-DB0A-41B6-BF34-6A8E562E3095}"/>
              </a:ext>
            </a:extLst>
          </p:cNvPr>
          <p:cNvSpPr/>
          <p:nvPr/>
        </p:nvSpPr>
        <p:spPr>
          <a:xfrm>
            <a:off x="1151466" y="2740740"/>
            <a:ext cx="2622885" cy="1449805"/>
          </a:xfrm>
          <a:prstGeom prst="roundRect">
            <a:avLst/>
          </a:prstGeom>
          <a:noFill/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ب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اللفظية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70872-2BD6-4DBD-B117-8380A89C40AC}"/>
              </a:ext>
            </a:extLst>
          </p:cNvPr>
          <p:cNvGrpSpPr/>
          <p:nvPr/>
        </p:nvGrpSpPr>
        <p:grpSpPr>
          <a:xfrm>
            <a:off x="4485864" y="5355021"/>
            <a:ext cx="3456000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BB2DCAC2-58D9-448F-94DB-591B79731DE9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71CF71-7C91-4B31-8599-51AD72D2A402}"/>
                </a:ext>
              </a:extLst>
            </p:cNvPr>
            <p:cNvSpPr txBox="1"/>
            <p:nvPr/>
          </p:nvSpPr>
          <p:spPr>
            <a:xfrm>
              <a:off x="6045072" y="2531966"/>
              <a:ext cx="4004657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18A93-FF5B-4FDF-899E-DC2F23E29E49}"/>
              </a:ext>
            </a:extLst>
          </p:cNvPr>
          <p:cNvGrpSpPr/>
          <p:nvPr/>
        </p:nvGrpSpPr>
        <p:grpSpPr>
          <a:xfrm>
            <a:off x="4485864" y="5355021"/>
            <a:ext cx="3456000" cy="900000"/>
            <a:chOff x="5495490" y="2369712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594237A-C1E6-4E1D-B05B-D6354C7C4FE4}"/>
                </a:ext>
              </a:extLst>
            </p:cNvPr>
            <p:cNvSpPr/>
            <p:nvPr/>
          </p:nvSpPr>
          <p:spPr>
            <a:xfrm>
              <a:off x="5495490" y="2369712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5B0D21-7C3B-419F-899C-291A85E0CE21}"/>
                </a:ext>
              </a:extLst>
            </p:cNvPr>
            <p:cNvSpPr txBox="1"/>
            <p:nvPr/>
          </p:nvSpPr>
          <p:spPr>
            <a:xfrm>
              <a:off x="5922900" y="2580454"/>
              <a:ext cx="4392683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2C3654-69DE-4B0F-A08C-1C421BB25E8D}"/>
              </a:ext>
            </a:extLst>
          </p:cNvPr>
          <p:cNvGrpSpPr/>
          <p:nvPr/>
        </p:nvGrpSpPr>
        <p:grpSpPr>
          <a:xfrm>
            <a:off x="4485863" y="5330779"/>
            <a:ext cx="3456000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CE329F1B-46E6-4D55-A592-07D06EF7A64C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F8F65F-60D6-4923-8A9E-C11DF34A944E}"/>
                </a:ext>
              </a:extLst>
            </p:cNvPr>
            <p:cNvSpPr txBox="1"/>
            <p:nvPr/>
          </p:nvSpPr>
          <p:spPr>
            <a:xfrm>
              <a:off x="6045072" y="2514364"/>
              <a:ext cx="4004657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2679F58-D051-4A3F-828F-0F6204B66671}"/>
              </a:ext>
            </a:extLst>
          </p:cNvPr>
          <p:cNvSpPr/>
          <p:nvPr/>
        </p:nvSpPr>
        <p:spPr>
          <a:xfrm>
            <a:off x="1175529" y="2707316"/>
            <a:ext cx="2574757" cy="144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2EB5EC-0B3A-4535-B5F5-F965E3F458D9}"/>
              </a:ext>
            </a:extLst>
          </p:cNvPr>
          <p:cNvGrpSpPr/>
          <p:nvPr/>
        </p:nvGrpSpPr>
        <p:grpSpPr>
          <a:xfrm>
            <a:off x="197195" y="137774"/>
            <a:ext cx="11797610" cy="700172"/>
            <a:chOff x="185502" y="207655"/>
            <a:chExt cx="11797610" cy="7001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317401A-EE2F-4981-98B8-7F2414F4F999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9F92582-031D-4795-AF5B-94140D4DFF8B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2992FB-211C-49A4-8041-7CAC9A474320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D575A93D-23A9-43F9-B6C1-B8218A353E0A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Round Diagonal Corner Rectangle 10">
              <a:extLst>
                <a:ext uri="{FF2B5EF4-FFF2-40B4-BE49-F238E27FC236}">
                  <a16:creationId xmlns:a16="http://schemas.microsoft.com/office/drawing/2014/main" id="{244DC8F7-8772-44F1-8672-9EE9E9E89828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9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 animBg="1"/>
      <p:bldP spid="7" grpId="0"/>
      <p:bldP spid="10" grpId="0"/>
      <p:bldP spid="1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7"/>
            <a:ext cx="10079188" cy="400111"/>
            <a:chOff x="965173" y="6522840"/>
            <a:chExt cx="10079188" cy="467738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1"/>
              <a:ext cx="9938535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2E0BBD4-F700-430F-B5E6-15D734FAF054}"/>
              </a:ext>
            </a:extLst>
          </p:cNvPr>
          <p:cNvSpPr/>
          <p:nvPr/>
        </p:nvSpPr>
        <p:spPr>
          <a:xfrm>
            <a:off x="3564601" y="201479"/>
            <a:ext cx="4898827" cy="1574555"/>
          </a:xfrm>
          <a:prstGeom prst="verticalScroll">
            <a:avLst>
              <a:gd name="adj" fmla="val 1613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المنزلية ضمن الألوف  </a:t>
            </a:r>
          </a:p>
          <a:p>
            <a:pPr algn="ctr"/>
            <a:endParaRPr lang="ar-SA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836380" y="392219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54949" y="201480"/>
            <a:ext cx="1736700" cy="4328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B4C168-0213-4A3F-9AD0-8854E5889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04467"/>
              </p:ext>
            </p:extLst>
          </p:nvPr>
        </p:nvGraphicFramePr>
        <p:xfrm>
          <a:off x="2191649" y="1776035"/>
          <a:ext cx="7495275" cy="331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454950" y="5357803"/>
            <a:ext cx="11348030" cy="836524"/>
          </a:xfrm>
          <a:prstGeom prst="wedgeRectCallout">
            <a:avLst>
              <a:gd name="adj1" fmla="val -53929"/>
              <a:gd name="adj2" fmla="val 509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تعلمنا كتابة العدد بثلاث طرائق مختلفة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التحليلية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dirty="0">
                <a:solidFill>
                  <a:srgbClr val="99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اللفظية </a:t>
            </a:r>
            <a:endParaRPr lang="ar-BH" sz="2800" dirty="0">
              <a:solidFill>
                <a:srgbClr val="99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1820779" y="2641060"/>
            <a:ext cx="8550442" cy="15758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للمزيد من الاستفادة يمكنك الرجوع لكتاب </a:t>
            </a:r>
          </a:p>
          <a:p>
            <a:pPr algn="ctr"/>
            <a:endParaRPr lang="ar-SA" sz="14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19 </a:t>
            </a:r>
          </a:p>
        </p:txBody>
      </p:sp>
    </p:spTree>
    <p:extLst>
      <p:ext uri="{BB962C8B-B14F-4D97-AF65-F5344CB8AC3E}">
        <p14:creationId xmlns:p14="http://schemas.microsoft.com/office/powerpoint/2010/main" val="11671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D45006-59B3-458C-983A-634E7F3EA03D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28A51E-FFF0-4BAA-9AC1-33A0C15466BF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A8641B7-4FD3-47C6-9E72-FBB2D1722085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80445AD-4BEE-4ADB-9C10-B5B941377529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F94CF-12C0-4731-B2AE-D0A7B447B023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0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4750037" y="2559773"/>
            <a:ext cx="6568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قراءة الأعداد وكتابة رموزها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just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تحديد  القيم المنزلية للأرقام ضمن الألوف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6" y="1709518"/>
            <a:ext cx="3178778" cy="3762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3"/>
            <a:ext cx="10079188" cy="707886"/>
            <a:chOff x="965173" y="6522840"/>
            <a:chExt cx="10079188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0"/>
              <a:ext cx="9938535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A picture containing monitor, television&#10;&#10;Description automatically generated">
            <a:extLst>
              <a:ext uri="{FF2B5EF4-FFF2-40B4-BE49-F238E27FC236}">
                <a16:creationId xmlns:a16="http://schemas.microsoft.com/office/drawing/2014/main" id="{5977FBEF-30C9-489E-8997-9416005D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45" r="5996" b="6047"/>
          <a:stretch/>
        </p:blipFill>
        <p:spPr>
          <a:xfrm>
            <a:off x="9271000" y="220769"/>
            <a:ext cx="2622216" cy="73813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B3338F-E6D1-4A7B-92C7-07A4CA8D749D}"/>
              </a:ext>
            </a:extLst>
          </p:cNvPr>
          <p:cNvSpPr/>
          <p:nvPr/>
        </p:nvSpPr>
        <p:spPr>
          <a:xfrm>
            <a:off x="3750245" y="1022372"/>
            <a:ext cx="7962899" cy="792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تعلم أن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الرقم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هو رمز يستعمل في كتابة الأعداد ونحن نستعمل الأرقام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، 1 ، 2 ، 3 ، 4 ، 5 ، 6 ، 7 ، 8 ، 9 لكتابة الأعداد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609550-B705-4E08-89C4-6B0A8C32C65C}"/>
              </a:ext>
            </a:extLst>
          </p:cNvPr>
          <p:cNvSpPr/>
          <p:nvPr/>
        </p:nvSpPr>
        <p:spPr>
          <a:xfrm>
            <a:off x="3750245" y="1998859"/>
            <a:ext cx="7962899" cy="792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كان طول أحد الشوارع 1813 متر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، فإن العدد 1813 كُتب باستعمال الأرقام 1  ،  3  ،  8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402CAD-CE79-428F-AFD7-9FC636C90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6801" r="61392" b="49313"/>
          <a:stretch/>
        </p:blipFill>
        <p:spPr>
          <a:xfrm>
            <a:off x="242888" y="958901"/>
            <a:ext cx="2928939" cy="21278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9B4468-04BD-450C-BAEC-029E8F94E24A}"/>
              </a:ext>
            </a:extLst>
          </p:cNvPr>
          <p:cNvSpPr/>
          <p:nvPr/>
        </p:nvSpPr>
        <p:spPr>
          <a:xfrm>
            <a:off x="3750245" y="2979939"/>
            <a:ext cx="7962899" cy="792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ويمكن أن تساعدني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 دينيز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تمثيل العدد كال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آتي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B680D1-2145-49C5-806C-EE045F8BF8B5}"/>
              </a:ext>
            </a:extLst>
          </p:cNvPr>
          <p:cNvSpPr/>
          <p:nvPr/>
        </p:nvSpPr>
        <p:spPr>
          <a:xfrm>
            <a:off x="10063076" y="5377063"/>
            <a:ext cx="1195235" cy="792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آحاد</a:t>
            </a:r>
            <a:endParaRPr lang="ar-SA" sz="2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CF2A01-003C-4195-9818-AB0BB26D7605}"/>
              </a:ext>
            </a:extLst>
          </p:cNvPr>
          <p:cNvSpPr/>
          <p:nvPr/>
        </p:nvSpPr>
        <p:spPr>
          <a:xfrm>
            <a:off x="9038682" y="5377063"/>
            <a:ext cx="1195235" cy="792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عشرات</a:t>
            </a:r>
            <a:endParaRPr lang="ar-SA" sz="2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C64185-3C47-42DE-8FD7-0340E375F54E}"/>
              </a:ext>
            </a:extLst>
          </p:cNvPr>
          <p:cNvSpPr/>
          <p:nvPr/>
        </p:nvSpPr>
        <p:spPr>
          <a:xfrm>
            <a:off x="6860970" y="5377063"/>
            <a:ext cx="1195235" cy="792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مئات</a:t>
            </a:r>
            <a:endParaRPr lang="ar-SA" sz="2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865AC9-0217-4622-BB7B-B952B992AB6F}"/>
              </a:ext>
            </a:extLst>
          </p:cNvPr>
          <p:cNvSpPr/>
          <p:nvPr/>
        </p:nvSpPr>
        <p:spPr>
          <a:xfrm>
            <a:off x="4186804" y="5377063"/>
            <a:ext cx="1195235" cy="792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ألف</a:t>
            </a:r>
            <a:endParaRPr lang="ar-SA" sz="2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7E773C-C1D0-4084-A2EF-30E1C75C18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7" b="27079"/>
          <a:stretch/>
        </p:blipFill>
        <p:spPr>
          <a:xfrm>
            <a:off x="10149214" y="3860668"/>
            <a:ext cx="986380" cy="1712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C6CD4-4A19-407C-AB51-C346681F17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r="15655" b="27079"/>
          <a:stretch/>
        </p:blipFill>
        <p:spPr>
          <a:xfrm>
            <a:off x="9301902" y="3860668"/>
            <a:ext cx="682812" cy="1712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82CF6C-12FA-4E9B-B189-CB4C70897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r="24965" b="27079"/>
          <a:stretch/>
        </p:blipFill>
        <p:spPr>
          <a:xfrm>
            <a:off x="5882389" y="3860668"/>
            <a:ext cx="3424518" cy="1712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4C3D6D-1656-41FD-9F52-867295797B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71193" b="27079"/>
          <a:stretch/>
        </p:blipFill>
        <p:spPr>
          <a:xfrm>
            <a:off x="4042420" y="3860668"/>
            <a:ext cx="1864659" cy="17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15A92A-F847-4334-A48C-D12AD55933C4}"/>
              </a:ext>
            </a:extLst>
          </p:cNvPr>
          <p:cNvSpPr/>
          <p:nvPr/>
        </p:nvSpPr>
        <p:spPr>
          <a:xfrm>
            <a:off x="3837968" y="280641"/>
            <a:ext cx="7962899" cy="134007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ويمكن أن يساعدني جدول المنازل على فهم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المنزلية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يستعمل جدول المنازل لقراءة الأعداد وكتابتها، كما يوضح القيمة المنزلية لكل رقم في العدد.  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288632D8-9D10-450F-97A4-DBB87C929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08527"/>
              </p:ext>
            </p:extLst>
          </p:nvPr>
        </p:nvGraphicFramePr>
        <p:xfrm>
          <a:off x="3770880" y="1862663"/>
          <a:ext cx="8169268" cy="113769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73268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7781799"/>
                    </a:ext>
                  </a:extLst>
                </a:gridCol>
              </a:tblGrid>
              <a:tr h="56884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عشرات</a:t>
                      </a:r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مئات</a:t>
                      </a:r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أُلوف</a:t>
                      </a:r>
                      <a:endParaRPr lang="ar-B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568848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2896C0-0B31-4DEB-BD41-112594E98DDA}"/>
              </a:ext>
            </a:extLst>
          </p:cNvPr>
          <p:cNvSpPr/>
          <p:nvPr/>
        </p:nvSpPr>
        <p:spPr>
          <a:xfrm>
            <a:off x="710467" y="392219"/>
            <a:ext cx="2738428" cy="4387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وبالرجوع للمثال السابق لطول</a:t>
            </a:r>
          </a:p>
          <a:p>
            <a:pPr algn="ctr"/>
            <a:endParaRPr lang="ar-SA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أحد الشوارع، حدد اسم المنزلة</a:t>
            </a:r>
          </a:p>
          <a:p>
            <a:pPr algn="ctr"/>
            <a:endParaRPr lang="ar-SA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للرقم الملون بالأحمر في العدد</a:t>
            </a:r>
          </a:p>
          <a:p>
            <a:pPr algn="ctr"/>
            <a:endParaRPr lang="ar-SA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3 1 8 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القيمة المنزلية لذلك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الرقم.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FF330-C2B4-457F-A8F0-D5D4DC245C3F}"/>
              </a:ext>
            </a:extLst>
          </p:cNvPr>
          <p:cNvSpPr/>
          <p:nvPr/>
        </p:nvSpPr>
        <p:spPr>
          <a:xfrm>
            <a:off x="10529884" y="2514599"/>
            <a:ext cx="714375" cy="41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42F33-8ED8-4484-B1CA-270F70C5EE77}"/>
              </a:ext>
            </a:extLst>
          </p:cNvPr>
          <p:cNvSpPr/>
          <p:nvPr/>
        </p:nvSpPr>
        <p:spPr>
          <a:xfrm>
            <a:off x="8539144" y="2514599"/>
            <a:ext cx="714375" cy="41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38F81-FCBB-49E3-A0C4-FF0735482AA3}"/>
              </a:ext>
            </a:extLst>
          </p:cNvPr>
          <p:cNvSpPr/>
          <p:nvPr/>
        </p:nvSpPr>
        <p:spPr>
          <a:xfrm>
            <a:off x="6476993" y="2514599"/>
            <a:ext cx="714375" cy="41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749EAE-23C0-4AFC-8B45-E9A0E6C29635}"/>
              </a:ext>
            </a:extLst>
          </p:cNvPr>
          <p:cNvSpPr/>
          <p:nvPr/>
        </p:nvSpPr>
        <p:spPr>
          <a:xfrm>
            <a:off x="4429080" y="2514599"/>
            <a:ext cx="714375" cy="41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686697-3294-4954-B882-4C77C314F94D}"/>
              </a:ext>
            </a:extLst>
          </p:cNvPr>
          <p:cNvCxnSpPr>
            <a:cxnSpLocks/>
          </p:cNvCxnSpPr>
          <p:nvPr/>
        </p:nvCxnSpPr>
        <p:spPr>
          <a:xfrm flipV="1">
            <a:off x="10865597" y="3200397"/>
            <a:ext cx="0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04B1A6-53D7-4278-ADBC-0B28A524501F}"/>
              </a:ext>
            </a:extLst>
          </p:cNvPr>
          <p:cNvCxnSpPr>
            <a:cxnSpLocks/>
          </p:cNvCxnSpPr>
          <p:nvPr/>
        </p:nvCxnSpPr>
        <p:spPr>
          <a:xfrm flipV="1">
            <a:off x="6875336" y="3200397"/>
            <a:ext cx="0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2A6E20-8E1F-4ACF-9D65-F1BD32A58261}"/>
              </a:ext>
            </a:extLst>
          </p:cNvPr>
          <p:cNvCxnSpPr>
            <a:cxnSpLocks/>
          </p:cNvCxnSpPr>
          <p:nvPr/>
        </p:nvCxnSpPr>
        <p:spPr>
          <a:xfrm flipV="1">
            <a:off x="4813204" y="3200397"/>
            <a:ext cx="0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9D5EE5-AEFC-47BC-918C-9A5FB328CAAF}"/>
              </a:ext>
            </a:extLst>
          </p:cNvPr>
          <p:cNvCxnSpPr>
            <a:cxnSpLocks/>
          </p:cNvCxnSpPr>
          <p:nvPr/>
        </p:nvCxnSpPr>
        <p:spPr>
          <a:xfrm flipV="1">
            <a:off x="8923245" y="3200397"/>
            <a:ext cx="0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3BF0B3F-3201-4ECE-8CEA-B8C09E17DA77}"/>
              </a:ext>
            </a:extLst>
          </p:cNvPr>
          <p:cNvSpPr/>
          <p:nvPr/>
        </p:nvSpPr>
        <p:spPr>
          <a:xfrm>
            <a:off x="10278729" y="3689932"/>
            <a:ext cx="1181087" cy="565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B3DDC9-CB26-4523-9B39-A36DD850CB68}"/>
              </a:ext>
            </a:extLst>
          </p:cNvPr>
          <p:cNvSpPr/>
          <p:nvPr/>
        </p:nvSpPr>
        <p:spPr>
          <a:xfrm>
            <a:off x="6274960" y="3689932"/>
            <a:ext cx="1181087" cy="565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800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503A70-D5D2-4654-8DF8-4890702B3F1F}"/>
              </a:ext>
            </a:extLst>
          </p:cNvPr>
          <p:cNvSpPr/>
          <p:nvPr/>
        </p:nvSpPr>
        <p:spPr>
          <a:xfrm>
            <a:off x="4225584" y="3689932"/>
            <a:ext cx="1181087" cy="565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1000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A26866-EBE5-4052-82E7-6085E831EF4F}"/>
              </a:ext>
            </a:extLst>
          </p:cNvPr>
          <p:cNvSpPr/>
          <p:nvPr/>
        </p:nvSpPr>
        <p:spPr>
          <a:xfrm>
            <a:off x="8339124" y="3689932"/>
            <a:ext cx="1181087" cy="565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CCC0FB-AF07-4BC5-BDF5-ACCEE89AFED8}"/>
              </a:ext>
            </a:extLst>
          </p:cNvPr>
          <p:cNvSpPr/>
          <p:nvPr/>
        </p:nvSpPr>
        <p:spPr>
          <a:xfrm>
            <a:off x="3686175" y="4548374"/>
            <a:ext cx="7962899" cy="134007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الرقم ( 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الملون بالأحمر في منزلة الألوف 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وقيمته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1000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  <p:bldP spid="13" grpId="0"/>
      <p:bldP spid="14" grpId="0"/>
      <p:bldP spid="20" grpId="0"/>
      <p:bldP spid="21" grpId="0"/>
      <p:bldP spid="22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6"/>
            <a:ext cx="10079188" cy="400110"/>
            <a:chOff x="965173" y="6522840"/>
            <a:chExt cx="10079188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0"/>
              <a:ext cx="9938535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                                                 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DE0EE8-5015-415E-BD39-36F3E4205778}"/>
              </a:ext>
            </a:extLst>
          </p:cNvPr>
          <p:cNvSpPr/>
          <p:nvPr/>
        </p:nvSpPr>
        <p:spPr>
          <a:xfrm>
            <a:off x="3484641" y="709642"/>
            <a:ext cx="7558093" cy="5809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القيمة المنزلية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الذي تحته خط 2</a:t>
            </a:r>
            <a:r>
              <a:rPr lang="ar-SA" sz="24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30، ثم اكتب اسم المنزلة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B35F130-7130-4C7F-B453-E4B08734AABA}"/>
              </a:ext>
            </a:extLst>
          </p:cNvPr>
          <p:cNvSpPr/>
          <p:nvPr/>
        </p:nvSpPr>
        <p:spPr>
          <a:xfrm>
            <a:off x="8865395" y="49959"/>
            <a:ext cx="1478755" cy="64536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583ED21E-9BD8-49F4-9970-C41C751C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14861"/>
              </p:ext>
            </p:extLst>
          </p:nvPr>
        </p:nvGraphicFramePr>
        <p:xfrm>
          <a:off x="3343261" y="1586446"/>
          <a:ext cx="3895725" cy="7010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988692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3747781799"/>
                    </a:ext>
                  </a:extLst>
                </a:gridCol>
              </a:tblGrid>
              <a:tr h="2778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عشرات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مئات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أُلوف</a:t>
                      </a:r>
                      <a:endParaRPr lang="ar-B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0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6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</a:tbl>
          </a:graphicData>
        </a:graphic>
      </p:graphicFrame>
      <p:pic>
        <p:nvPicPr>
          <p:cNvPr id="14" name="Picture 13" descr="C:\Users\SAKEEN~1\AppData\Local\Temp\Rar$DIa20840.10391\hello.png">
            <a:extLst>
              <a:ext uri="{FF2B5EF4-FFF2-40B4-BE49-F238E27FC236}">
                <a16:creationId xmlns:a16="http://schemas.microsoft.com/office/drawing/2014/main" id="{6D7C0F1E-D9B7-435E-8FF4-2E59D71428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" y="2917216"/>
            <a:ext cx="2376487" cy="210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DF715887-80FA-4749-841D-2643E34C4CF2}"/>
              </a:ext>
            </a:extLst>
          </p:cNvPr>
          <p:cNvSpPr/>
          <p:nvPr/>
        </p:nvSpPr>
        <p:spPr>
          <a:xfrm>
            <a:off x="280615" y="731640"/>
            <a:ext cx="2957514" cy="1555846"/>
          </a:xfrm>
          <a:prstGeom prst="cloudCallout">
            <a:avLst>
              <a:gd name="adj1" fmla="val -18900"/>
              <a:gd name="adj2" fmla="val 1041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لتسهيل إيجاد القيمة المنزلية للرقم اتبع الخطوات </a:t>
            </a:r>
            <a:r>
              <a:rPr lang="ar-BH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</a:t>
            </a: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كما في المثال: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D62322-8657-4DB0-A5E3-E38E7AEFCA0C}"/>
              </a:ext>
            </a:extLst>
          </p:cNvPr>
          <p:cNvSpPr/>
          <p:nvPr/>
        </p:nvSpPr>
        <p:spPr>
          <a:xfrm>
            <a:off x="7449250" y="1571626"/>
            <a:ext cx="3743331" cy="7051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 العدد في جدول المنازل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283BAE-7281-4E32-9E86-3F23C52927D7}"/>
              </a:ext>
            </a:extLst>
          </p:cNvPr>
          <p:cNvSpPr/>
          <p:nvPr/>
        </p:nvSpPr>
        <p:spPr>
          <a:xfrm>
            <a:off x="3326607" y="4340538"/>
            <a:ext cx="7865974" cy="859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أصفار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بدل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الأرقام الواقعة عن يمين العدد الذي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حوطه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فتظهر لك القيمة المنزلية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للرقم المطلوب. 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9C4E96-3636-4ADA-B774-899DF63B4CA8}"/>
              </a:ext>
            </a:extLst>
          </p:cNvPr>
          <p:cNvSpPr/>
          <p:nvPr/>
        </p:nvSpPr>
        <p:spPr>
          <a:xfrm>
            <a:off x="5043488" y="2564937"/>
            <a:ext cx="6149093" cy="68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العمود الذي يقع فيه الرقم المطلوب، ثم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حوطه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id="{EFC48339-CF88-4E17-BC2A-057446B40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19508"/>
              </p:ext>
            </p:extLst>
          </p:nvPr>
        </p:nvGraphicFramePr>
        <p:xfrm>
          <a:off x="3352781" y="3424803"/>
          <a:ext cx="3895725" cy="7010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988692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969011">
                  <a:extLst>
                    <a:ext uri="{9D8B030D-6E8A-4147-A177-3AD203B41FA5}">
                      <a16:colId xmlns:a16="http://schemas.microsoft.com/office/drawing/2014/main" val="3747781799"/>
                    </a:ext>
                  </a:extLst>
                </a:gridCol>
              </a:tblGrid>
              <a:tr h="2778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عشرات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مئات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أُلوف</a:t>
                      </a:r>
                      <a:endParaRPr lang="ar-B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0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6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</a:t>
                      </a:r>
                      <a:endParaRPr lang="ar-BH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FC79163A-8AEC-41DA-AE16-8DB736D8E793}"/>
              </a:ext>
            </a:extLst>
          </p:cNvPr>
          <p:cNvSpPr/>
          <p:nvPr/>
        </p:nvSpPr>
        <p:spPr>
          <a:xfrm>
            <a:off x="4572000" y="3757615"/>
            <a:ext cx="471488" cy="3682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0AA5AF-8D09-4729-BE54-1CECB23BF68E}"/>
              </a:ext>
            </a:extLst>
          </p:cNvPr>
          <p:cNvSpPr/>
          <p:nvPr/>
        </p:nvSpPr>
        <p:spPr>
          <a:xfrm>
            <a:off x="3326607" y="5364275"/>
            <a:ext cx="5781667" cy="859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هو 600 ويقع في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منزلة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المئات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08930" y="6522840"/>
              <a:ext cx="969477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6" y="777990"/>
            <a:ext cx="2376487" cy="210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03B9AFA-845B-4E28-988E-FAD52CF14EE9}"/>
              </a:ext>
            </a:extLst>
          </p:cNvPr>
          <p:cNvSpPr/>
          <p:nvPr/>
        </p:nvSpPr>
        <p:spPr>
          <a:xfrm>
            <a:off x="2383957" y="159031"/>
            <a:ext cx="6301408" cy="119268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لنتدرب أكثر  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979004E7-662B-4F7C-8C5E-175D65B870A4}"/>
              </a:ext>
            </a:extLst>
          </p:cNvPr>
          <p:cNvSpPr/>
          <p:nvPr/>
        </p:nvSpPr>
        <p:spPr>
          <a:xfrm>
            <a:off x="964104" y="1351719"/>
            <a:ext cx="8083826" cy="119268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القيمة المنزلية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لرقم الذي تحته خط، ثم اكتب اسم المنزلة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C12F009-3056-4AF1-974B-8DFD2127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77064"/>
              </p:ext>
            </p:extLst>
          </p:nvPr>
        </p:nvGraphicFramePr>
        <p:xfrm>
          <a:off x="806185" y="3005660"/>
          <a:ext cx="8399664" cy="271926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799888">
                  <a:extLst>
                    <a:ext uri="{9D8B030D-6E8A-4147-A177-3AD203B41FA5}">
                      <a16:colId xmlns:a16="http://schemas.microsoft.com/office/drawing/2014/main" val="2657297394"/>
                    </a:ext>
                  </a:extLst>
                </a:gridCol>
                <a:gridCol w="2799888">
                  <a:extLst>
                    <a:ext uri="{9D8B030D-6E8A-4147-A177-3AD203B41FA5}">
                      <a16:colId xmlns:a16="http://schemas.microsoft.com/office/drawing/2014/main" val="1306735164"/>
                    </a:ext>
                  </a:extLst>
                </a:gridCol>
                <a:gridCol w="2799888">
                  <a:extLst>
                    <a:ext uri="{9D8B030D-6E8A-4147-A177-3AD203B41FA5}">
                      <a16:colId xmlns:a16="http://schemas.microsoft.com/office/drawing/2014/main" val="3765791595"/>
                    </a:ext>
                  </a:extLst>
                </a:gridCol>
              </a:tblGrid>
              <a:tr h="6798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العدد 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القيمة المنزلية 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اسم المنزلة </a:t>
                      </a:r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06178"/>
                  </a:ext>
                </a:extLst>
              </a:tr>
              <a:tr h="679815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r>
                        <a:rPr lang="ar-SA" sz="3600" b="1" u="sng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ar-BH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12723"/>
                  </a:ext>
                </a:extLst>
              </a:tr>
              <a:tr h="679815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u="sng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r>
                        <a:rPr lang="ar-SA" sz="36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</a:t>
                      </a:r>
                      <a:endParaRPr lang="ar-BH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67286"/>
                  </a:ext>
                </a:extLst>
              </a:tr>
              <a:tr h="679815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SA" sz="3600" b="1" u="sng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r>
                        <a:rPr lang="ar-SA" sz="36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BH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517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8C8457-CC05-4B65-87EB-5F42F481F1FE}"/>
              </a:ext>
            </a:extLst>
          </p:cNvPr>
          <p:cNvSpPr/>
          <p:nvPr/>
        </p:nvSpPr>
        <p:spPr>
          <a:xfrm>
            <a:off x="3976313" y="3773191"/>
            <a:ext cx="1726656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B419A6-8F84-4FF6-B771-B1394DCB3300}"/>
              </a:ext>
            </a:extLst>
          </p:cNvPr>
          <p:cNvSpPr/>
          <p:nvPr/>
        </p:nvSpPr>
        <p:spPr>
          <a:xfrm>
            <a:off x="854313" y="3773191"/>
            <a:ext cx="2700000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في منزلة العشرات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B6CE7-870B-4536-A777-E626638E23DD}"/>
              </a:ext>
            </a:extLst>
          </p:cNvPr>
          <p:cNvSpPr/>
          <p:nvPr/>
        </p:nvSpPr>
        <p:spPr>
          <a:xfrm>
            <a:off x="3972301" y="4454990"/>
            <a:ext cx="1726656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FB1C11-FB0D-49D7-984B-84C20D179690}"/>
              </a:ext>
            </a:extLst>
          </p:cNvPr>
          <p:cNvSpPr/>
          <p:nvPr/>
        </p:nvSpPr>
        <p:spPr>
          <a:xfrm>
            <a:off x="850301" y="4454990"/>
            <a:ext cx="2700000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في منزلة الألوف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0F3D25-215D-435D-889E-A678AD9534E4}"/>
              </a:ext>
            </a:extLst>
          </p:cNvPr>
          <p:cNvSpPr/>
          <p:nvPr/>
        </p:nvSpPr>
        <p:spPr>
          <a:xfrm>
            <a:off x="3960265" y="5140787"/>
            <a:ext cx="1726656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700</a:t>
            </a:r>
          </a:p>
        </p:txBody>
      </p:sp>
      <p:grpSp>
        <p:nvGrpSpPr>
          <p:cNvPr id="13" name="Google Shape;400;p20">
            <a:extLst>
              <a:ext uri="{FF2B5EF4-FFF2-40B4-BE49-F238E27FC236}">
                <a16:creationId xmlns:a16="http://schemas.microsoft.com/office/drawing/2014/main" id="{C9077B33-D6EA-48EC-A337-B1E4E4EF9FED}"/>
              </a:ext>
            </a:extLst>
          </p:cNvPr>
          <p:cNvGrpSpPr/>
          <p:nvPr/>
        </p:nvGrpSpPr>
        <p:grpSpPr>
          <a:xfrm>
            <a:off x="722802" y="3853399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E77057B9-BD8B-4EFC-B9E6-FDABB3F0FCAB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E7F69480-8A14-498D-BC6B-9271DB039D5B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A0EC41-6AB3-4DEE-A2E8-F170808EA5AB}"/>
              </a:ext>
            </a:extLst>
          </p:cNvPr>
          <p:cNvSpPr/>
          <p:nvPr/>
        </p:nvSpPr>
        <p:spPr>
          <a:xfrm>
            <a:off x="838265" y="5140787"/>
            <a:ext cx="2700000" cy="498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في منزلة المئات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9431E8-0021-4019-9C50-E9F6DA90A936}"/>
              </a:ext>
            </a:extLst>
          </p:cNvPr>
          <p:cNvGrpSpPr/>
          <p:nvPr/>
        </p:nvGrpSpPr>
        <p:grpSpPr>
          <a:xfrm>
            <a:off x="197195" y="129603"/>
            <a:ext cx="11797610" cy="700172"/>
            <a:chOff x="185502" y="207655"/>
            <a:chExt cx="11797610" cy="7001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D2DF21-7ACB-4288-9C9C-B40E14CF6E61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4BFB99-E3DF-4CC1-9A5B-4F22C7B3330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990BB1-4D59-4DB9-8258-15FF847411A7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DA45A003-8C12-4309-AFCB-41DA194D86CD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Round Diagonal Corner Rectangle 10">
              <a:extLst>
                <a:ext uri="{FF2B5EF4-FFF2-40B4-BE49-F238E27FC236}">
                  <a16:creationId xmlns:a16="http://schemas.microsoft.com/office/drawing/2014/main" id="{117EFF54-7C5C-4ED5-89B3-E2755A907D42}"/>
                </a:ext>
              </a:extLst>
            </p:cNvPr>
            <p:cNvSpPr/>
            <p:nvPr/>
          </p:nvSpPr>
          <p:spPr>
            <a:xfrm>
              <a:off x="185502" y="240313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دقيقتين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39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39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235232-1867-482E-BC4B-C09693718D4F}"/>
              </a:ext>
            </a:extLst>
          </p:cNvPr>
          <p:cNvSpPr/>
          <p:nvPr/>
        </p:nvSpPr>
        <p:spPr>
          <a:xfrm>
            <a:off x="1951078" y="643910"/>
            <a:ext cx="8116597" cy="1253609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القيمة المنزلية الصحيحة للرقم الذي تحته خط فيما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يأتي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بالضغط عليها)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FDF44-C312-4400-AC4A-0F5B36AC0DBB}"/>
              </a:ext>
            </a:extLst>
          </p:cNvPr>
          <p:cNvSpPr/>
          <p:nvPr/>
        </p:nvSpPr>
        <p:spPr>
          <a:xfrm>
            <a:off x="4317205" y="2018271"/>
            <a:ext cx="3557588" cy="814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sz="4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99</a:t>
            </a:r>
            <a:endParaRPr lang="ar-BH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EA0244-3F4A-4AF7-84BE-CFAE48BCCA4F}"/>
              </a:ext>
            </a:extLst>
          </p:cNvPr>
          <p:cNvSpPr/>
          <p:nvPr/>
        </p:nvSpPr>
        <p:spPr>
          <a:xfrm>
            <a:off x="2915478" y="3701892"/>
            <a:ext cx="1782298" cy="1094483"/>
          </a:xfrm>
          <a:custGeom>
            <a:avLst/>
            <a:gdLst>
              <a:gd name="connsiteX0" fmla="*/ 0 w 1647514"/>
              <a:gd name="connsiteY0" fmla="*/ 0 h 1321378"/>
              <a:gd name="connsiteX1" fmla="*/ 1647514 w 1647514"/>
              <a:gd name="connsiteY1" fmla="*/ 0 h 1321378"/>
              <a:gd name="connsiteX2" fmla="*/ 1647514 w 1647514"/>
              <a:gd name="connsiteY2" fmla="*/ 1321378 h 1321378"/>
              <a:gd name="connsiteX3" fmla="*/ 0 w 1647514"/>
              <a:gd name="connsiteY3" fmla="*/ 1321378 h 1321378"/>
              <a:gd name="connsiteX4" fmla="*/ 0 w 1647514"/>
              <a:gd name="connsiteY4" fmla="*/ 0 h 132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14" h="1321378">
                <a:moveTo>
                  <a:pt x="0" y="0"/>
                </a:moveTo>
                <a:lnTo>
                  <a:pt x="1647514" y="0"/>
                </a:lnTo>
                <a:lnTo>
                  <a:pt x="1647514" y="1321378"/>
                </a:lnTo>
                <a:lnTo>
                  <a:pt x="0" y="1321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91160" tIns="246523" rIns="391160" bIns="391160" numCol="1" spcCol="1270" anchor="t" anchorCtr="0">
            <a:noAutofit/>
          </a:bodyPr>
          <a:lstStyle/>
          <a:p>
            <a:pPr marL="285750" lvl="1" indent="-285750" algn="ctr" defTabSz="1911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ar-SA" sz="43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900</a:t>
            </a:r>
            <a:endParaRPr lang="ar-BH" sz="43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850330-8200-4023-9313-5FC674F0D96E}"/>
              </a:ext>
            </a:extLst>
          </p:cNvPr>
          <p:cNvSpPr/>
          <p:nvPr/>
        </p:nvSpPr>
        <p:spPr>
          <a:xfrm>
            <a:off x="5424029" y="3759047"/>
            <a:ext cx="1647514" cy="1094483"/>
          </a:xfrm>
          <a:custGeom>
            <a:avLst/>
            <a:gdLst>
              <a:gd name="connsiteX0" fmla="*/ 0 w 1647514"/>
              <a:gd name="connsiteY0" fmla="*/ 0 h 1321378"/>
              <a:gd name="connsiteX1" fmla="*/ 1647514 w 1647514"/>
              <a:gd name="connsiteY1" fmla="*/ 0 h 1321378"/>
              <a:gd name="connsiteX2" fmla="*/ 1647514 w 1647514"/>
              <a:gd name="connsiteY2" fmla="*/ 1321378 h 1321378"/>
              <a:gd name="connsiteX3" fmla="*/ 0 w 1647514"/>
              <a:gd name="connsiteY3" fmla="*/ 1321378 h 1321378"/>
              <a:gd name="connsiteX4" fmla="*/ 0 w 1647514"/>
              <a:gd name="connsiteY4" fmla="*/ 0 h 132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14" h="1321378">
                <a:moveTo>
                  <a:pt x="0" y="0"/>
                </a:moveTo>
                <a:lnTo>
                  <a:pt x="1647514" y="0"/>
                </a:lnTo>
                <a:lnTo>
                  <a:pt x="1647514" y="1321378"/>
                </a:lnTo>
                <a:lnTo>
                  <a:pt x="0" y="1321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91160" tIns="246523" rIns="391160" bIns="391160" numCol="1" spcCol="1270" anchor="t" anchorCtr="0">
            <a:noAutofit/>
          </a:bodyPr>
          <a:lstStyle/>
          <a:p>
            <a:pPr marL="285750" lvl="1" indent="-285750" algn="ctr" defTabSz="1911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ar-SA" sz="43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ar-BH" sz="43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 descr="Cloud">
            <a:extLst>
              <a:ext uri="{FF2B5EF4-FFF2-40B4-BE49-F238E27FC236}">
                <a16:creationId xmlns:a16="http://schemas.microsoft.com/office/drawing/2014/main" id="{EA323D14-F33F-4359-B5C0-2A516273A830}"/>
              </a:ext>
            </a:extLst>
          </p:cNvPr>
          <p:cNvSpPr/>
          <p:nvPr/>
        </p:nvSpPr>
        <p:spPr>
          <a:xfrm>
            <a:off x="5944077" y="2953919"/>
            <a:ext cx="559044" cy="55904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CB894BF-01F0-4118-8E82-FAF8FCF4B2B3}"/>
              </a:ext>
            </a:extLst>
          </p:cNvPr>
          <p:cNvSpPr/>
          <p:nvPr/>
        </p:nvSpPr>
        <p:spPr>
          <a:xfrm>
            <a:off x="7773743" y="3816199"/>
            <a:ext cx="1647514" cy="1094483"/>
          </a:xfrm>
          <a:custGeom>
            <a:avLst/>
            <a:gdLst>
              <a:gd name="connsiteX0" fmla="*/ 0 w 1647514"/>
              <a:gd name="connsiteY0" fmla="*/ 0 h 1321378"/>
              <a:gd name="connsiteX1" fmla="*/ 1647514 w 1647514"/>
              <a:gd name="connsiteY1" fmla="*/ 0 h 1321378"/>
              <a:gd name="connsiteX2" fmla="*/ 1647514 w 1647514"/>
              <a:gd name="connsiteY2" fmla="*/ 1321378 h 1321378"/>
              <a:gd name="connsiteX3" fmla="*/ 0 w 1647514"/>
              <a:gd name="connsiteY3" fmla="*/ 1321378 h 1321378"/>
              <a:gd name="connsiteX4" fmla="*/ 0 w 1647514"/>
              <a:gd name="connsiteY4" fmla="*/ 0 h 132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14" h="1321378">
                <a:moveTo>
                  <a:pt x="0" y="0"/>
                </a:moveTo>
                <a:lnTo>
                  <a:pt x="1647514" y="0"/>
                </a:lnTo>
                <a:lnTo>
                  <a:pt x="1647514" y="1321378"/>
                </a:lnTo>
                <a:lnTo>
                  <a:pt x="0" y="1321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91160" tIns="246523" rIns="391160" bIns="391160" numCol="1" spcCol="1270" anchor="t" anchorCtr="0">
            <a:noAutofit/>
          </a:bodyPr>
          <a:lstStyle/>
          <a:p>
            <a:pPr marL="285750" lvl="1" indent="-285750" algn="ctr" defTabSz="1911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ar-SA" sz="43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43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 descr="Sun">
            <a:extLst>
              <a:ext uri="{FF2B5EF4-FFF2-40B4-BE49-F238E27FC236}">
                <a16:creationId xmlns:a16="http://schemas.microsoft.com/office/drawing/2014/main" id="{11679EFF-4310-446F-BBBD-C9F3634EC6A8}"/>
              </a:ext>
            </a:extLst>
          </p:cNvPr>
          <p:cNvSpPr/>
          <p:nvPr/>
        </p:nvSpPr>
        <p:spPr>
          <a:xfrm>
            <a:off x="3576955" y="2911055"/>
            <a:ext cx="559044" cy="55904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Moon and stars">
            <a:extLst>
              <a:ext uri="{FF2B5EF4-FFF2-40B4-BE49-F238E27FC236}">
                <a16:creationId xmlns:a16="http://schemas.microsoft.com/office/drawing/2014/main" id="{358D59FC-94F4-4B8D-9E70-A18809E1A808}"/>
              </a:ext>
            </a:extLst>
          </p:cNvPr>
          <p:cNvSpPr/>
          <p:nvPr/>
        </p:nvSpPr>
        <p:spPr>
          <a:xfrm>
            <a:off x="8240937" y="3088515"/>
            <a:ext cx="559044" cy="55904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A09FCA-9CCA-42EC-9503-3316AD3D0331}"/>
              </a:ext>
            </a:extLst>
          </p:cNvPr>
          <p:cNvGrpSpPr/>
          <p:nvPr/>
        </p:nvGrpSpPr>
        <p:grpSpPr>
          <a:xfrm>
            <a:off x="3886565" y="5312644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451EAADD-5A34-4E74-B28B-0D90033C51B2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67C74E-D10E-41A2-BC9D-9FCAA02BB226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E78528-9E98-4271-AC8D-8233327B906C}"/>
              </a:ext>
            </a:extLst>
          </p:cNvPr>
          <p:cNvGrpSpPr/>
          <p:nvPr/>
        </p:nvGrpSpPr>
        <p:grpSpPr>
          <a:xfrm>
            <a:off x="3886565" y="5312644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7E0C8BB3-101B-4F24-89E2-CBD6651B1FF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82F26E-A8E6-4F0E-8C9B-5FDBA3EAAF44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924F4-463D-4445-9C31-8A5D7645CC16}"/>
              </a:ext>
            </a:extLst>
          </p:cNvPr>
          <p:cNvGrpSpPr/>
          <p:nvPr/>
        </p:nvGrpSpPr>
        <p:grpSpPr>
          <a:xfrm>
            <a:off x="3879635" y="5312644"/>
            <a:ext cx="4736301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C4220339-1D45-4179-8773-623204786850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49A9D7-67F6-43AF-887D-8C122DF96F81}"/>
                </a:ext>
              </a:extLst>
            </p:cNvPr>
            <p:cNvSpPr txBox="1"/>
            <p:nvPr/>
          </p:nvSpPr>
          <p:spPr>
            <a:xfrm>
              <a:off x="5657047" y="251436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538B02C-AF0E-40A8-BCBF-63D67E8DDA71}"/>
              </a:ext>
            </a:extLst>
          </p:cNvPr>
          <p:cNvSpPr/>
          <p:nvPr/>
        </p:nvSpPr>
        <p:spPr>
          <a:xfrm>
            <a:off x="3203852" y="3797130"/>
            <a:ext cx="1224000" cy="8325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3E47E9-BBB8-4B9D-86D2-FC1DED65ED23}"/>
              </a:ext>
            </a:extLst>
          </p:cNvPr>
          <p:cNvGrpSpPr/>
          <p:nvPr/>
        </p:nvGrpSpPr>
        <p:grpSpPr>
          <a:xfrm>
            <a:off x="197195" y="128922"/>
            <a:ext cx="11797610" cy="700172"/>
            <a:chOff x="185502" y="207655"/>
            <a:chExt cx="11797610" cy="70017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39C162-95F8-4B0D-B584-F549D1724E25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213EB43-8335-4651-8C2B-1957AE3B3A18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60660E-AE69-46C5-9017-8495CE9936FC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EC2C7ADF-876D-412A-80C3-0B6FED37FBD5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1" name="Round Diagonal Corner Rectangle 10">
              <a:extLst>
                <a:ext uri="{FF2B5EF4-FFF2-40B4-BE49-F238E27FC236}">
                  <a16:creationId xmlns:a16="http://schemas.microsoft.com/office/drawing/2014/main" id="{E0B2A2FE-FB03-4CC0-A75F-DBD5EB3A4BF1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8"/>
            <a:ext cx="9936000" cy="400111"/>
            <a:chOff x="1108361" y="6522840"/>
            <a:chExt cx="9936000" cy="467738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1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52D06-F55D-4615-87C1-1C2719E9EDE5}"/>
              </a:ext>
            </a:extLst>
          </p:cNvPr>
          <p:cNvGrpSpPr/>
          <p:nvPr/>
        </p:nvGrpSpPr>
        <p:grpSpPr>
          <a:xfrm>
            <a:off x="0" y="917631"/>
            <a:ext cx="6400800" cy="4929717"/>
            <a:chOff x="0" y="917631"/>
            <a:chExt cx="6400800" cy="5325203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AF4DBA90-CBEB-407D-93B9-E45961BA72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0915109"/>
                </p:ext>
              </p:extLst>
            </p:nvPr>
          </p:nvGraphicFramePr>
          <p:xfrm>
            <a:off x="0" y="917631"/>
            <a:ext cx="6400800" cy="50227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241452-AD14-4FE7-819C-1229F41B4382}"/>
                </a:ext>
              </a:extLst>
            </p:cNvPr>
            <p:cNvSpPr/>
            <p:nvPr/>
          </p:nvSpPr>
          <p:spPr>
            <a:xfrm>
              <a:off x="765006" y="2606447"/>
              <a:ext cx="1103779" cy="36363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أن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تكتب الأعداد 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بطرائق</a:t>
              </a:r>
            </a:p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مختلفة</a:t>
              </a:r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0D19A9-18FB-467F-8F79-A27F48805839}"/>
              </a:ext>
            </a:extLst>
          </p:cNvPr>
          <p:cNvSpPr/>
          <p:nvPr/>
        </p:nvSpPr>
        <p:spPr>
          <a:xfrm>
            <a:off x="6132563" y="479011"/>
            <a:ext cx="5760000" cy="942975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العدد 5230 بثلاث طرائق مختلفة: 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D63C7-42A9-41B1-AAF9-DF3C67DD4454}"/>
              </a:ext>
            </a:extLst>
          </p:cNvPr>
          <p:cNvSpPr/>
          <p:nvPr/>
        </p:nvSpPr>
        <p:spPr>
          <a:xfrm>
            <a:off x="6132563" y="4389042"/>
            <a:ext cx="5760000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99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اللفظية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خمسة آلاف ومئتين وثلاثون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BE6418-5D64-41AF-B762-54DA7397E23C}"/>
              </a:ext>
            </a:extLst>
          </p:cNvPr>
          <p:cNvSpPr/>
          <p:nvPr/>
        </p:nvSpPr>
        <p:spPr>
          <a:xfrm>
            <a:off x="6132563" y="3085698"/>
            <a:ext cx="5760000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التحليلية</a:t>
            </a:r>
            <a:r>
              <a:rPr lang="ar-SA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0 + 30 + 200 + 5000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E57C52-F1CF-43AD-9480-E56ED83BE22D}"/>
              </a:ext>
            </a:extLst>
          </p:cNvPr>
          <p:cNvSpPr/>
          <p:nvPr/>
        </p:nvSpPr>
        <p:spPr>
          <a:xfrm>
            <a:off x="6132563" y="1782354"/>
            <a:ext cx="5760000" cy="115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5230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C:\Users\SAKEEN~1\AppData\Local\Temp\Rar$DIa20840.10391\hello.png">
            <a:extLst>
              <a:ext uri="{FF2B5EF4-FFF2-40B4-BE49-F238E27FC236}">
                <a16:creationId xmlns:a16="http://schemas.microsoft.com/office/drawing/2014/main" id="{EAA8B8E0-55CC-473A-9100-944480198A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7" y="508482"/>
            <a:ext cx="2237874" cy="2693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B5BE57F-BBDC-460E-A435-14B1FE335B4B}"/>
              </a:ext>
            </a:extLst>
          </p:cNvPr>
          <p:cNvGrpSpPr/>
          <p:nvPr/>
        </p:nvGrpSpPr>
        <p:grpSpPr>
          <a:xfrm>
            <a:off x="2687888" y="1819656"/>
            <a:ext cx="3240000" cy="1114698"/>
            <a:chOff x="2691494" y="684243"/>
            <a:chExt cx="3240000" cy="111469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F0464D0-44F6-45D4-9252-F6D2018D475E}"/>
                </a:ext>
              </a:extLst>
            </p:cNvPr>
            <p:cNvSpPr/>
            <p:nvPr/>
          </p:nvSpPr>
          <p:spPr>
            <a:xfrm>
              <a:off x="2691494" y="684243"/>
              <a:ext cx="3240000" cy="111469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57382A0-D3A5-4758-BD98-76F48FA5A887}"/>
                </a:ext>
              </a:extLst>
            </p:cNvPr>
            <p:cNvSpPr txBox="1"/>
            <p:nvPr/>
          </p:nvSpPr>
          <p:spPr>
            <a:xfrm>
              <a:off x="2745909" y="738658"/>
              <a:ext cx="3131170" cy="1005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الصورة القياسية</a:t>
              </a:r>
              <a:r>
                <a:rPr lang="ar-SA" sz="2000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تظهر فيها الأرقام فقط.</a:t>
              </a:r>
              <a:endParaRPr lang="ar-BH" sz="2000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AEEE01-E7B5-42D8-8D3B-F378D324AC11}"/>
              </a:ext>
            </a:extLst>
          </p:cNvPr>
          <p:cNvGrpSpPr/>
          <p:nvPr/>
        </p:nvGrpSpPr>
        <p:grpSpPr>
          <a:xfrm>
            <a:off x="2741985" y="3117678"/>
            <a:ext cx="3240000" cy="1114698"/>
            <a:chOff x="2745591" y="1982265"/>
            <a:chExt cx="3240000" cy="111469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19F5ADC-7551-4864-94A9-9D79F0CFADD4}"/>
                </a:ext>
              </a:extLst>
            </p:cNvPr>
            <p:cNvSpPr/>
            <p:nvPr/>
          </p:nvSpPr>
          <p:spPr>
            <a:xfrm>
              <a:off x="2745591" y="1982265"/>
              <a:ext cx="3240000" cy="111469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90843336-B8AA-45B6-AD32-5C1CB7572E1A}"/>
                </a:ext>
              </a:extLst>
            </p:cNvPr>
            <p:cNvSpPr txBox="1"/>
            <p:nvPr/>
          </p:nvSpPr>
          <p:spPr>
            <a:xfrm>
              <a:off x="2800006" y="2036680"/>
              <a:ext cx="3131170" cy="1005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chemeClr val="accent6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الصورة التحليلية</a:t>
              </a:r>
              <a:r>
                <a:rPr lang="ar-SA" sz="2000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تظهر مجموع القيم المنزلية للأرقام.</a:t>
              </a:r>
              <a:endParaRPr lang="ar-BH" sz="2000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2FE2E4-C4B4-4138-BE4A-58C1CCAA48DA}"/>
              </a:ext>
            </a:extLst>
          </p:cNvPr>
          <p:cNvGrpSpPr/>
          <p:nvPr/>
        </p:nvGrpSpPr>
        <p:grpSpPr>
          <a:xfrm>
            <a:off x="2722984" y="4422306"/>
            <a:ext cx="3240000" cy="1156037"/>
            <a:chOff x="2726590" y="3286893"/>
            <a:chExt cx="3240000" cy="115603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5B055E-D75E-4FEE-9BB8-AF95DA6FAFAA}"/>
                </a:ext>
              </a:extLst>
            </p:cNvPr>
            <p:cNvSpPr/>
            <p:nvPr/>
          </p:nvSpPr>
          <p:spPr>
            <a:xfrm>
              <a:off x="2726590" y="3286893"/>
              <a:ext cx="3240000" cy="115603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B62C68B0-F429-4326-8A92-DEE4B60E5F95}"/>
                </a:ext>
              </a:extLst>
            </p:cNvPr>
            <p:cNvSpPr txBox="1"/>
            <p:nvPr/>
          </p:nvSpPr>
          <p:spPr>
            <a:xfrm>
              <a:off x="2783023" y="3343326"/>
              <a:ext cx="3127134" cy="1043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b="1" kern="1200" dirty="0">
                  <a:solidFill>
                    <a:srgbClr val="9900CC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الصيغة اللفظية</a:t>
              </a:r>
              <a:r>
                <a:rPr lang="ar-SA" sz="2000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تستعمل فيها الكلمات. </a:t>
              </a:r>
              <a:endParaRPr lang="ar-BH" sz="2000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A6BC8BF5-BD69-4847-9AAF-E633D6D65E3A}"/>
              </a:ext>
            </a:extLst>
          </p:cNvPr>
          <p:cNvSpPr/>
          <p:nvPr/>
        </p:nvSpPr>
        <p:spPr>
          <a:xfrm>
            <a:off x="10713245" y="-24154"/>
            <a:ext cx="1478755" cy="64536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القيمة المنزلية ضمن الألوف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559D1F1D-72AE-47BC-B0F5-B3E86DDB9B72}"/>
              </a:ext>
            </a:extLst>
          </p:cNvPr>
          <p:cNvSpPr/>
          <p:nvPr/>
        </p:nvSpPr>
        <p:spPr>
          <a:xfrm>
            <a:off x="2109370" y="585126"/>
            <a:ext cx="7379366" cy="1476667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العدد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6219 </a:t>
            </a:r>
          </a:p>
          <a:p>
            <a:pPr algn="ctr"/>
            <a:endParaRPr lang="ar-SA" sz="1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التحليلية وبالصيغة اللفظية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FDC1088C-0638-4CDB-9C4F-2738052B9F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8" y="995576"/>
            <a:ext cx="1874760" cy="21504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87647-169D-472E-9FC1-6507079DEB13}"/>
              </a:ext>
            </a:extLst>
          </p:cNvPr>
          <p:cNvSpPr/>
          <p:nvPr/>
        </p:nvSpPr>
        <p:spPr>
          <a:xfrm>
            <a:off x="1764632" y="2181726"/>
            <a:ext cx="8710863" cy="1042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6219  مكتوب  </a:t>
            </a:r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 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36B20-879D-4803-8267-FD3908DAE5AB}"/>
              </a:ext>
            </a:extLst>
          </p:cNvPr>
          <p:cNvSpPr/>
          <p:nvPr/>
        </p:nvSpPr>
        <p:spPr>
          <a:xfrm>
            <a:off x="1740568" y="5029197"/>
            <a:ext cx="8758992" cy="104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rgbClr val="99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اللفظية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ستة آلاف ومئتين وتسعة عشر </a:t>
            </a:r>
            <a:endParaRPr lang="ar-BH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03B9F9-4F76-4C39-8F76-36FDFA70B9CD}"/>
              </a:ext>
            </a:extLst>
          </p:cNvPr>
          <p:cNvSpPr/>
          <p:nvPr/>
        </p:nvSpPr>
        <p:spPr>
          <a:xfrm>
            <a:off x="1748590" y="3577387"/>
            <a:ext cx="8758992" cy="104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التحليلية</a:t>
            </a:r>
            <a:r>
              <a:rPr lang="ar-SA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9 + 10 + 200 + 6000</a:t>
            </a:r>
            <a:endParaRPr lang="ar-BH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oogle Shape;400;p20">
            <a:extLst>
              <a:ext uri="{FF2B5EF4-FFF2-40B4-BE49-F238E27FC236}">
                <a16:creationId xmlns:a16="http://schemas.microsoft.com/office/drawing/2014/main" id="{9F28AFC8-C5B6-4B98-A808-8AF688A6BCC7}"/>
              </a:ext>
            </a:extLst>
          </p:cNvPr>
          <p:cNvGrpSpPr/>
          <p:nvPr/>
        </p:nvGrpSpPr>
        <p:grpSpPr>
          <a:xfrm>
            <a:off x="3304600" y="4248331"/>
            <a:ext cx="5630926" cy="1085845"/>
            <a:chOff x="7953630" y="152046"/>
            <a:chExt cx="3419866" cy="577144"/>
          </a:xfrm>
          <a:solidFill>
            <a:srgbClr val="FF0000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93C0D40D-4C34-475E-89A0-8A23B6B3ABDB}"/>
                </a:ext>
              </a:extLst>
            </p:cNvPr>
            <p:cNvSpPr/>
            <p:nvPr/>
          </p:nvSpPr>
          <p:spPr>
            <a:xfrm>
              <a:off x="7953630" y="152046"/>
              <a:ext cx="3419866" cy="577144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99AF1CD6-B0E2-4EA5-B130-551680B9D58E}"/>
                </a:ext>
              </a:extLst>
            </p:cNvPr>
            <p:cNvSpPr/>
            <p:nvPr/>
          </p:nvSpPr>
          <p:spPr>
            <a:xfrm>
              <a:off x="8001604" y="237893"/>
              <a:ext cx="3316650" cy="42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206E23-175E-43D2-9660-978CB56DA43F}"/>
              </a:ext>
            </a:extLst>
          </p:cNvPr>
          <p:cNvGrpSpPr/>
          <p:nvPr/>
        </p:nvGrpSpPr>
        <p:grpSpPr>
          <a:xfrm>
            <a:off x="197195" y="126189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D100B8-1596-4816-8CDE-8D441D515DBA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C4FDBA7-85E4-4594-BBBD-99490746689E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D32C76-2A33-4C99-9142-50D5633B378E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F469286D-8060-4E5B-908E-7FF9B124B1DC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924C1BCA-B640-4143-82CA-29FE9B70E0B6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2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799</Words>
  <Application>Microsoft Office PowerPoint</Application>
  <PresentationFormat>Widescreen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202</cp:revision>
  <dcterms:created xsi:type="dcterms:W3CDTF">2020-03-03T06:21:53Z</dcterms:created>
  <dcterms:modified xsi:type="dcterms:W3CDTF">2020-07-26T06:08:23Z</dcterms:modified>
</cp:coreProperties>
</file>