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500" r:id="rId3"/>
    <p:sldId id="493" r:id="rId4"/>
    <p:sldId id="518" r:id="rId5"/>
    <p:sldId id="534" r:id="rId6"/>
    <p:sldId id="524" r:id="rId7"/>
    <p:sldId id="535" r:id="rId8"/>
    <p:sldId id="479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2CD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6"/>
      </p:cViewPr>
      <p:guideLst>
        <p:guide orient="horz" pos="1632"/>
        <p:guide pos="5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115562" y="-20800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الصور الجوية و استعمالاتها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3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2" y="3558730"/>
            <a:ext cx="769478" cy="54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03101" y="373818"/>
            <a:ext cx="1008257" cy="2365989"/>
            <a:chOff x="1130425" y="360969"/>
            <a:chExt cx="100825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5" y="455548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017" y="3609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الصور الجوية و استعمالاتها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4431152" y="1547687"/>
            <a:ext cx="7102677" cy="1253373"/>
            <a:chOff x="340109" y="2497026"/>
            <a:chExt cx="7102677" cy="1253373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600062" y="2956052"/>
              <a:ext cx="6819674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58787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74390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الصورة الجوية: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هي صورة لجزء من سطح الأرض , تُلتقط بالطائرات , أو المناطيد المزوّدة بآلات تصوير و الصور الجوية نوعان, هما: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5437975" y="3100428"/>
            <a:ext cx="6035807" cy="369332"/>
            <a:chOff x="2269977" y="202267"/>
            <a:chExt cx="6035807" cy="369332"/>
          </a:xfrm>
        </p:grpSpPr>
        <p:sp>
          <p:nvSpPr>
            <p:cNvPr id="44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2269977" y="202267"/>
              <a:ext cx="6035807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الصور الجوية الرأسية: تلتقط في حالة الوضع الرأسي لعدسات أجهزة التصوير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4799561" y="456262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1587315" y="3102392"/>
            <a:ext cx="515768" cy="562875"/>
            <a:chOff x="5087224" y="694918"/>
            <a:chExt cx="515768" cy="1464078"/>
          </a:xfrm>
        </p:grpSpPr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5160079" y="4146936"/>
            <a:ext cx="6445856" cy="474459"/>
            <a:chOff x="3683934" y="405271"/>
            <a:chExt cx="6445856" cy="474459"/>
          </a:xfrm>
        </p:grpSpPr>
        <p:sp>
          <p:nvSpPr>
            <p:cNvPr id="63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3683934" y="405271"/>
              <a:ext cx="6445856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الصور الجوية المائلة تلتقط و العدسات في وضع مائل , بحيث تغطي مساحات كبيرة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5891761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1600857" y="4124076"/>
            <a:ext cx="509974" cy="562457"/>
            <a:chOff x="5093018" y="696006"/>
            <a:chExt cx="509974" cy="1462990"/>
          </a:xfrm>
        </p:grpSpPr>
        <p:sp>
          <p:nvSpPr>
            <p:cNvPr id="69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3018" y="696006"/>
              <a:ext cx="436098" cy="9866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864375" y="45203"/>
            <a:ext cx="3762341" cy="801045"/>
            <a:chOff x="5203282" y="157026"/>
            <a:chExt cx="1822108" cy="895506"/>
          </a:xfrm>
        </p:grpSpPr>
        <p:sp>
          <p:nvSpPr>
            <p:cNvPr id="48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89445" y="305647"/>
              <a:ext cx="1656522" cy="516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الصور الجوية و استعمالاتها</a:t>
              </a:r>
            </a:p>
          </p:txBody>
        </p:sp>
      </p:grpSp>
      <p:sp>
        <p:nvSpPr>
          <p:cNvPr id="51" name="Rectangle: Rounded Corners 11">
            <a:extLst>
              <a:ext uri="{FF2B5EF4-FFF2-40B4-BE49-F238E27FC236}">
                <a16:creationId xmlns:a16="http://schemas.microsoft.com/office/drawing/2014/main" xmlns="" id="{C5314C39-718F-4EF4-B899-81AD4E67B794}"/>
              </a:ext>
            </a:extLst>
          </p:cNvPr>
          <p:cNvSpPr/>
          <p:nvPr/>
        </p:nvSpPr>
        <p:spPr>
          <a:xfrm>
            <a:off x="5121139" y="4798084"/>
            <a:ext cx="6636191" cy="4719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xmlns="" id="{40C65480-F523-4700-9DA6-2EFE74DF157B}"/>
              </a:ext>
            </a:extLst>
          </p:cNvPr>
          <p:cNvSpPr txBox="1"/>
          <p:nvPr/>
        </p:nvSpPr>
        <p:spPr>
          <a:xfrm>
            <a:off x="5223101" y="4849400"/>
            <a:ext cx="64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تُصوَّر المساحات الرأسية الكبيرة بالتقاط عدد من الصور , ثم توضع إلى جوار بعضها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3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1" b="100000" l="3039" r="97238">
                        <a14:foregroundMark x1="86464" y1="92683" x2="41713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0" t="6388"/>
          <a:stretch/>
        </p:blipFill>
        <p:spPr>
          <a:xfrm>
            <a:off x="2395646" y="2649003"/>
            <a:ext cx="2487258" cy="173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9" b="98893" l="855" r="100000">
                        <a14:foregroundMark x1="84330" y1="89299" x2="46154" y2="90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" t="8599"/>
          <a:stretch/>
        </p:blipFill>
        <p:spPr>
          <a:xfrm>
            <a:off x="2402721" y="4524927"/>
            <a:ext cx="2489749" cy="184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6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1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67112" y="335206"/>
            <a:ext cx="1008258" cy="2443212"/>
            <a:chOff x="1130424" y="258346"/>
            <a:chExt cx="1008258" cy="244321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0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الصور الجوية و استعمالاتها</a:t>
              </a:r>
            </a:p>
          </p:txBody>
        </p:sp>
      </p:grpSp>
      <p:pic>
        <p:nvPicPr>
          <p:cNvPr id="44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54" r="98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0"/>
          <a:stretch/>
        </p:blipFill>
        <p:spPr>
          <a:xfrm>
            <a:off x="3154162" y="2060942"/>
            <a:ext cx="8813145" cy="318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Rectangle: Rounded Corners 5">
            <a:extLst>
              <a:ext uri="{FF2B5EF4-FFF2-40B4-BE49-F238E27FC236}">
                <a16:creationId xmlns:a16="http://schemas.microsoft.com/office/drawing/2014/main" xmlns="" id="{AC896EFE-4A9E-43AC-B16E-73A23D735A69}"/>
              </a:ext>
            </a:extLst>
          </p:cNvPr>
          <p:cNvSpPr/>
          <p:nvPr/>
        </p:nvSpPr>
        <p:spPr>
          <a:xfrm>
            <a:off x="6744622" y="671520"/>
            <a:ext cx="3850821" cy="611996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6883399" y="777463"/>
            <a:ext cx="357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الفرق بين الخريطة و الصورة الجوية :</a:t>
            </a:r>
            <a:endParaRPr lang="en-US" sz="20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7558" y="235663"/>
            <a:ext cx="1059636" cy="2565526"/>
            <a:chOff x="1066346" y="181057"/>
            <a:chExt cx="1059636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43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الصور الجوية و استعمالاتها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33916" y="39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550033" y="771444"/>
            <a:ext cx="4097531" cy="438804"/>
            <a:chOff x="6819482" y="2432398"/>
            <a:chExt cx="409752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4" y="2463763"/>
              <a:ext cx="352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يتأمّل الطلبة الشكلين , ثم يجيبون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0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7500" l="894" r="96226">
                        <a14:foregroundMark x1="86197" y1="36111" x2="60775" y2="81944"/>
                        <a14:foregroundMark x1="92354" y1="10833" x2="84906" y2="89167"/>
                        <a14:foregroundMark x1="44389" y1="10278" x2="16783" y2="54167"/>
                        <a14:foregroundMark x1="43595" y1="23056" x2="42403" y2="62778"/>
                        <a14:foregroundMark x1="44786" y1="82500" x2="14697" y2="82500"/>
                        <a14:foregroundMark x1="39126" y1="87500" x2="9533" y2="86389"/>
                        <a14:foregroundMark x1="41807" y1="85833" x2="38530" y2="88056"/>
                        <a14:foregroundMark x1="39325" y1="89722" x2="33664" y2="90833"/>
                        <a14:foregroundMark x1="38332" y1="67778" x2="11917" y2="78333"/>
                        <a14:foregroundMark x1="23039" y1="13056" x2="9037" y2="37222"/>
                        <a14:foregroundMark x1="10129" y1="18056" x2="9533" y2="71111"/>
                        <a14:foregroundMark x1="18570" y1="19722" x2="37537" y2="11389"/>
                        <a14:foregroundMark x1="41112" y1="37778" x2="28004" y2="62778"/>
                        <a14:foregroundMark x1="16783" y1="60833" x2="23436" y2="61944"/>
                        <a14:foregroundMark x1="88977" y1="85833" x2="80139" y2="89167"/>
                        <a14:foregroundMark x1="83913" y1="89722" x2="77855" y2="89722"/>
                        <a14:foregroundMark x1="45978" y1="51944" x2="44786" y2="7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3" r="50000" b="6847"/>
          <a:stretch/>
        </p:blipFill>
        <p:spPr>
          <a:xfrm flipH="1">
            <a:off x="5706223" y="1349663"/>
            <a:ext cx="2479571" cy="180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52116" y="4009373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20335" y="402114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00883" y="3353310"/>
            <a:ext cx="457024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65952" y="3381200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695773" y="3325157"/>
            <a:ext cx="2477425" cy="457200"/>
            <a:chOff x="2631541" y="2646425"/>
            <a:chExt cx="2477425" cy="457200"/>
          </a:xfrm>
        </p:grpSpPr>
        <p:sp>
          <p:nvSpPr>
            <p:cNvPr id="6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593639" y="1684327"/>
              <a:ext cx="457200" cy="238139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732702" y="2720146"/>
              <a:ext cx="2186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ماذا يمثّل الشكل (1) ؟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491265" y="4011641"/>
            <a:ext cx="3658564" cy="457200"/>
            <a:chOff x="85413" y="3373091"/>
            <a:chExt cx="5023552" cy="457200"/>
          </a:xfrm>
        </p:grpSpPr>
        <p:sp>
          <p:nvSpPr>
            <p:cNvPr id="64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751808" y="1569159"/>
              <a:ext cx="457200" cy="406506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85413" y="3428237"/>
              <a:ext cx="4830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كيف مُثّلت المنطقة في الشكل (ب) ؟</a:t>
              </a:r>
              <a:endParaRPr lang="ar-SY" b="1" dirty="0"/>
            </a:p>
          </p:txBody>
        </p:sp>
      </p:grpSp>
      <p:sp>
        <p:nvSpPr>
          <p:cNvPr id="6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14869" y="4716860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83088" y="469052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9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259937" y="4719128"/>
            <a:ext cx="3952645" cy="457200"/>
            <a:chOff x="-318388" y="3373091"/>
            <a:chExt cx="5427353" cy="457200"/>
          </a:xfrm>
        </p:grpSpPr>
        <p:sp>
          <p:nvSpPr>
            <p:cNvPr id="70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118676" y="936027"/>
              <a:ext cx="457200" cy="533132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1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318387" y="3428237"/>
              <a:ext cx="5234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لماذا لا نحتاج إلى مفتاح للرموز في الشكل (1) ؟</a:t>
              </a:r>
              <a:endParaRPr lang="ar-SY" b="1" dirty="0"/>
            </a:p>
          </p:txBody>
        </p:sp>
      </p:grpSp>
      <p:sp>
        <p:nvSpPr>
          <p:cNvPr id="7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41416" y="5456183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409635" y="546795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5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433293" y="5458451"/>
            <a:ext cx="4805836" cy="457200"/>
            <a:chOff x="-1489899" y="3373091"/>
            <a:chExt cx="6598864" cy="457200"/>
          </a:xfrm>
        </p:grpSpPr>
        <p:sp>
          <p:nvSpPr>
            <p:cNvPr id="76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532921" y="350271"/>
              <a:ext cx="457200" cy="650284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7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8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1489899" y="3428237"/>
              <a:ext cx="6406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أيُّ الشكلين يأخذُ وقتاً أطول في إعداده ؟ مع بيان السبب</a:t>
              </a:r>
              <a:endParaRPr lang="ar-SY" b="1" dirty="0"/>
            </a:p>
          </p:txBody>
        </p:sp>
      </p:grpSp>
      <p:sp>
        <p:nvSpPr>
          <p:cNvPr id="7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11326" y="6176026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89929" y="6187793"/>
            <a:ext cx="47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هـ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1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849855" y="6178294"/>
            <a:ext cx="3359184" cy="457200"/>
            <a:chOff x="496490" y="3373091"/>
            <a:chExt cx="4612475" cy="457200"/>
          </a:xfrm>
        </p:grpSpPr>
        <p:sp>
          <p:nvSpPr>
            <p:cNvPr id="82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672273" y="1489624"/>
              <a:ext cx="457200" cy="422413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4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496490" y="3428237"/>
              <a:ext cx="4419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أيُّ الشكلين يوضح الظواهر المتحرّكة؟</a:t>
              </a:r>
              <a:endParaRPr lang="ar-SY" b="1" dirty="0"/>
            </a:p>
          </p:txBody>
        </p:sp>
      </p:grpSp>
      <p:pic>
        <p:nvPicPr>
          <p:cNvPr id="85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7500" l="894" r="96226">
                        <a14:foregroundMark x1="86197" y1="36111" x2="60775" y2="81944"/>
                        <a14:foregroundMark x1="92354" y1="10833" x2="84906" y2="89167"/>
                        <a14:foregroundMark x1="44389" y1="10278" x2="16783" y2="54167"/>
                        <a14:foregroundMark x1="43595" y1="23056" x2="42403" y2="62778"/>
                        <a14:foregroundMark x1="44786" y1="82500" x2="14697" y2="82500"/>
                        <a14:foregroundMark x1="39126" y1="87500" x2="9533" y2="86389"/>
                        <a14:foregroundMark x1="41807" y1="85833" x2="38530" y2="88056"/>
                        <a14:foregroundMark x1="39325" y1="89722" x2="33664" y2="90833"/>
                        <a14:foregroundMark x1="38332" y1="67778" x2="11917" y2="78333"/>
                        <a14:foregroundMark x1="23039" y1="13056" x2="9037" y2="37222"/>
                        <a14:foregroundMark x1="10129" y1="18056" x2="9533" y2="71111"/>
                        <a14:foregroundMark x1="18570" y1="19722" x2="37537" y2="11389"/>
                        <a14:foregroundMark x1="41112" y1="37778" x2="28004" y2="62778"/>
                        <a14:foregroundMark x1="16783" y1="60833" x2="23436" y2="61944"/>
                        <a14:foregroundMark x1="88977" y1="85833" x2="80139" y2="89167"/>
                        <a14:foregroundMark x1="83913" y1="89722" x2="77855" y2="89722"/>
                        <a14:foregroundMark x1="45978" y1="51944" x2="44786" y2="7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857" b="5797"/>
          <a:stretch/>
        </p:blipFill>
        <p:spPr>
          <a:xfrm flipH="1">
            <a:off x="8422397" y="1302160"/>
            <a:ext cx="2609284" cy="190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4576898" y="3299867"/>
            <a:ext cx="2258650" cy="394622"/>
            <a:chOff x="6820278" y="202267"/>
            <a:chExt cx="2258650" cy="394622"/>
          </a:xfrm>
        </p:grpSpPr>
        <p:sp>
          <p:nvSpPr>
            <p:cNvPr id="8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6820278" y="202267"/>
              <a:ext cx="2258650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خريطة منطقة الرياض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3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4554973" y="4049347"/>
            <a:ext cx="2258650" cy="394622"/>
            <a:chOff x="6820278" y="202267"/>
            <a:chExt cx="2258650" cy="394622"/>
          </a:xfrm>
        </p:grpSpPr>
        <p:sp>
          <p:nvSpPr>
            <p:cNvPr id="94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6820278" y="202267"/>
              <a:ext cx="2258650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عن طريق التصوير الجوي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2171487" y="4647236"/>
            <a:ext cx="4594515" cy="646331"/>
            <a:chOff x="4353770" y="56335"/>
            <a:chExt cx="4725158" cy="646331"/>
          </a:xfrm>
        </p:grpSpPr>
        <p:sp>
          <p:nvSpPr>
            <p:cNvPr id="9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4353770" y="56335"/>
              <a:ext cx="4725158" cy="64633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لأن الظواهر على الصور الجوية تُرى مباشرة كما هي على الطبيعة و لا تحتاج في تفسيرها إلى مفتاح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9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2406248" y="5491804"/>
            <a:ext cx="3859070" cy="427371"/>
            <a:chOff x="4353770" y="206718"/>
            <a:chExt cx="4144536" cy="427371"/>
          </a:xfrm>
        </p:grpSpPr>
        <p:sp>
          <p:nvSpPr>
            <p:cNvPr id="100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4353770" y="206718"/>
              <a:ext cx="4144536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الخريطة لأنّه يتطلّب استخدام عناصر للخريطة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032167" y="5552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2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4545106" y="6230837"/>
            <a:ext cx="1701260" cy="427371"/>
            <a:chOff x="6671199" y="206718"/>
            <a:chExt cx="1827107" cy="427371"/>
          </a:xfrm>
        </p:grpSpPr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6671199" y="206718"/>
              <a:ext cx="1827107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الصورة الجوية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032167" y="5552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1" grpId="0" animBg="1"/>
      <p:bldP spid="52" grpId="0"/>
      <p:bldP spid="53" grpId="0" animBg="1"/>
      <p:bldP spid="58" grpId="0"/>
      <p:bldP spid="67" grpId="0" animBg="1"/>
      <p:bldP spid="68" grpId="0"/>
      <p:bldP spid="73" grpId="0" animBg="1"/>
      <p:bldP spid="74" grpId="0"/>
      <p:bldP spid="79" grpId="0" animBg="1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34526" y="1281250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488940" y="1017816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62772" y="3213124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=""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38192" y="1538154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=""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047522" y="4934495"/>
            <a:ext cx="1438796" cy="1185090"/>
            <a:chOff x="7062036" y="4735285"/>
            <a:chExt cx="1438796" cy="1185090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=""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036" y="4763588"/>
              <a:ext cx="1044668" cy="10394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692982" y="4797518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=""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42206" y="1554155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=""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18240" y="3236325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=""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74425" y="5582830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=""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75201" y="2321925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833849" y="3105833"/>
              <a:ext cx="25584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استعمالات 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الصور الجوية</a:t>
              </a:r>
              <a:endPara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3734526" y="263800"/>
            <a:ext cx="457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التّعرف على الظواهر الطبيعية و البشرية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123282" y="1774030"/>
            <a:ext cx="312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إعداد الخرائط الطبوغرافية</a:t>
            </a:r>
            <a:endParaRPr lang="ar-SY" dirty="0" smtClean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9144000" y="3344241"/>
            <a:ext cx="232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تحديد طرق المواصلات , </a:t>
            </a:r>
          </a:p>
          <a:p>
            <a:pPr algn="ctr"/>
            <a:r>
              <a:rPr lang="ar-SY" b="1" dirty="0" smtClean="0">
                <a:solidFill>
                  <a:schemeClr val="bg1"/>
                </a:solidFill>
              </a:rPr>
              <a:t>و دراسة الحركة عليها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260078" y="5213191"/>
            <a:ext cx="377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تصنيف تكوينات الصخور و التربة بأنواعها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14300" y="4892881"/>
            <a:ext cx="394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</a:rPr>
              <a:t>التخطيط العمراني, </a:t>
            </a:r>
            <a:r>
              <a:rPr lang="ar-SY" b="1" dirty="0" smtClean="0">
                <a:solidFill>
                  <a:schemeClr val="bg1"/>
                </a:solidFill>
              </a:rPr>
              <a:t>مثل: تخطيط المدن و القرى , أو الأحياء , و تحديد مواقع الخدمات العامة المختلفة , و الأماكن التجارية و الصناعية</a:t>
            </a:r>
            <a:endParaRPr lang="ar-SY" sz="16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767556" y="3397790"/>
            <a:ext cx="272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تحديد المواقع الأثرية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508000" y="1583098"/>
            <a:ext cx="340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رصد حجم التغيرات البيئية , مثل: الأضرار الناشئة عن الفيضانات و السيول , و غيرها</a:t>
            </a:r>
            <a:endParaRPr lang="ar-SY" dirty="0">
              <a:solidFill>
                <a:schemeClr val="bg1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38" r="100000">
                        <a14:foregroundMark x1="86142" y1="91772" x2="42322" y2="93038"/>
                        <a14:foregroundMark x1="80524" y1="46835" x2="70787" y2="77215"/>
                        <a14:foregroundMark x1="88015" y1="91772" x2="57678" y2="94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7"/>
          <a:stretch/>
        </p:blipFill>
        <p:spPr bwMode="auto">
          <a:xfrm>
            <a:off x="5486560" y="2496745"/>
            <a:ext cx="1200009" cy="812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521" r="100000">
                        <a14:foregroundMark x1="85714" y1="93249" x2="51681" y2="9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"/>
          <a:stretch/>
        </p:blipFill>
        <p:spPr bwMode="auto">
          <a:xfrm>
            <a:off x="5488939" y="3844113"/>
            <a:ext cx="1170575" cy="94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2" y="3604396"/>
            <a:ext cx="760990" cy="5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90401" y="373818"/>
            <a:ext cx="1008258" cy="2365989"/>
            <a:chOff x="1130424" y="373669"/>
            <a:chExt cx="100825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7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017" y="3736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الصور الجوية و استعمالاتها</a:t>
              </a: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21" r="100000">
                        <a14:foregroundMark x1="85714" y1="93249" x2="51681" y2="9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"/>
          <a:stretch/>
        </p:blipFill>
        <p:spPr bwMode="auto">
          <a:xfrm>
            <a:off x="5594561" y="1350526"/>
            <a:ext cx="3472323" cy="2792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605" l="9220" r="97518">
                        <a14:foregroundMark x1="75532" y1="60479" x2="75532" y2="60479"/>
                        <a14:foregroundMark x1="85816" y1="90419" x2="49645" y2="92216"/>
                        <a14:foregroundMark x1="86525" y1="94611" x2="58156" y2="9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8"/>
          <a:stretch/>
        </p:blipFill>
        <p:spPr bwMode="auto">
          <a:xfrm>
            <a:off x="8796161" y="4089839"/>
            <a:ext cx="3217814" cy="210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01" l="6738" r="100000">
                        <a14:foregroundMark x1="87589" y1="91954" x2="43617" y2="92529"/>
                        <a14:foregroundMark x1="54965" y1="91379" x2="40780" y2="90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2"/>
          <a:stretch/>
        </p:blipFill>
        <p:spPr bwMode="auto">
          <a:xfrm>
            <a:off x="5589622" y="4214149"/>
            <a:ext cx="2928975" cy="198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6" b="100000" l="5319" r="96809">
                        <a14:foregroundMark x1="90071" y1="86286" x2="47872" y2="91429"/>
                        <a14:foregroundMark x1="80851" y1="93714" x2="43617" y2="8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2" r="3441"/>
          <a:stretch/>
        </p:blipFill>
        <p:spPr bwMode="auto">
          <a:xfrm>
            <a:off x="2382660" y="4214150"/>
            <a:ext cx="3043059" cy="204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xmlns="" id="{AC896EFE-4A9E-43AC-B16E-73A23D735A69}"/>
              </a:ext>
            </a:extLst>
          </p:cNvPr>
          <p:cNvSpPr/>
          <p:nvPr/>
        </p:nvSpPr>
        <p:spPr>
          <a:xfrm>
            <a:off x="8040021" y="365522"/>
            <a:ext cx="2416643" cy="611996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8166560" y="471465"/>
            <a:ext cx="216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بعض الصورة الجوية :</a:t>
            </a:r>
            <a:endParaRPr lang="en-US" sz="20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7558" y="235663"/>
            <a:ext cx="1059636" cy="2565526"/>
            <a:chOff x="1066346" y="181057"/>
            <a:chExt cx="1059636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43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الصور الجوية و استعمالاتها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760735" y="1025582"/>
            <a:ext cx="4097531" cy="438804"/>
            <a:chOff x="6819482" y="2432398"/>
            <a:chExt cx="409752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4" y="2463763"/>
              <a:ext cx="352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يُجيب الطلبة عن الأسئلة الآتية: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447360" y="296728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515579" y="297904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474344" y="1720381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539413" y="1748271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6083300" y="1692228"/>
            <a:ext cx="5263359" cy="457200"/>
            <a:chOff x="-154393" y="2646425"/>
            <a:chExt cx="5263359" cy="457200"/>
          </a:xfrm>
        </p:grpSpPr>
        <p:sp>
          <p:nvSpPr>
            <p:cNvPr id="6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276872" y="367559"/>
              <a:ext cx="457200" cy="501493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154393" y="2681982"/>
              <a:ext cx="5073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لماذا تُبادر الدول إلى تصوير الكوارث التي تحدث فيها من الجو؟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5990804" y="2969549"/>
            <a:ext cx="5354269" cy="457200"/>
            <a:chOff x="-2242949" y="3373090"/>
            <a:chExt cx="7351914" cy="457200"/>
          </a:xfrm>
        </p:grpSpPr>
        <p:sp>
          <p:nvSpPr>
            <p:cNvPr id="64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156396" y="-26255"/>
              <a:ext cx="457200" cy="725589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42948" y="3428237"/>
              <a:ext cx="7159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ب- هل شاهدت صوراً للكوارث هذا العام؟ و ما نوع تلك الصورة؟</a:t>
              </a:r>
              <a:endParaRPr lang="ar-SY" b="1" dirty="0"/>
            </a:p>
          </p:txBody>
        </p:sp>
      </p:grpSp>
      <p:sp>
        <p:nvSpPr>
          <p:cNvPr id="6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39413" y="4119011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607632" y="4130778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9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5080000" y="4121279"/>
            <a:ext cx="6357126" cy="457200"/>
            <a:chOff x="-3619966" y="3373091"/>
            <a:chExt cx="8728931" cy="457200"/>
          </a:xfrm>
        </p:grpSpPr>
        <p:sp>
          <p:nvSpPr>
            <p:cNvPr id="70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528922" y="-653729"/>
              <a:ext cx="457200" cy="851084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1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3619966" y="3428237"/>
              <a:ext cx="853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يوضح الطلبة دور المملكة العربية السعودية في مساعدة المتضررين من الكوارث</a:t>
              </a:r>
              <a:endParaRPr lang="ar-SY" b="1" dirty="0"/>
            </a:p>
          </p:txBody>
        </p:sp>
      </p:grpSp>
      <p:grpSp>
        <p:nvGrpSpPr>
          <p:cNvPr id="8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6123241" y="2240384"/>
            <a:ext cx="4993315" cy="394622"/>
            <a:chOff x="4085613" y="202267"/>
            <a:chExt cx="4993315" cy="394622"/>
          </a:xfrm>
        </p:grpSpPr>
        <p:sp>
          <p:nvSpPr>
            <p:cNvPr id="8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4085613" y="202267"/>
              <a:ext cx="4993315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لحصر حدود منطقة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الكوارث و تفادي الأضرار قدر المستطاع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3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8261288" y="3525418"/>
            <a:ext cx="2258650" cy="394622"/>
            <a:chOff x="6820278" y="202267"/>
            <a:chExt cx="2258650" cy="394622"/>
          </a:xfrm>
        </p:grpSpPr>
        <p:sp>
          <p:nvSpPr>
            <p:cNvPr id="94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6820278" y="202267"/>
              <a:ext cx="2258650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متروك للطالب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5689601" y="5004370"/>
            <a:ext cx="5973726" cy="646331"/>
            <a:chOff x="2935343" y="56335"/>
            <a:chExt cx="6143586" cy="646331"/>
          </a:xfrm>
        </p:grpSpPr>
        <p:sp>
          <p:nvSpPr>
            <p:cNvPr id="9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2935343" y="56335"/>
              <a:ext cx="6143586" cy="64633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تقديم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المساعدات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التقنية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والعينية وإرسال لجان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لدراسة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أوضاع المنكوبين في هذه البلاد و لجان طبية و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غيرها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9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1" grpId="0" animBg="1"/>
      <p:bldP spid="52" grpId="0"/>
      <p:bldP spid="53" grpId="0" animBg="1"/>
      <p:bldP spid="58" grpId="0"/>
      <p:bldP spid="67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382</Words>
  <Application>Microsoft Office PowerPoint</Application>
  <PresentationFormat>مخصص</PresentationFormat>
  <Paragraphs>71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2243</cp:revision>
  <dcterms:created xsi:type="dcterms:W3CDTF">2020-10-10T04:32:51Z</dcterms:created>
  <dcterms:modified xsi:type="dcterms:W3CDTF">2021-08-25T06:11:48Z</dcterms:modified>
</cp:coreProperties>
</file>