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7" r:id="rId3"/>
    <p:sldId id="328" r:id="rId4"/>
    <p:sldId id="311" r:id="rId5"/>
    <p:sldId id="260" r:id="rId6"/>
    <p:sldId id="314" r:id="rId7"/>
    <p:sldId id="313" r:id="rId8"/>
    <p:sldId id="316" r:id="rId9"/>
    <p:sldId id="315" r:id="rId10"/>
    <p:sldId id="317" r:id="rId11"/>
    <p:sldId id="321" r:id="rId12"/>
    <p:sldId id="320" r:id="rId13"/>
    <p:sldId id="318" r:id="rId14"/>
    <p:sldId id="319" r:id="rId15"/>
    <p:sldId id="322" r:id="rId16"/>
    <p:sldId id="324" r:id="rId17"/>
    <p:sldId id="323" r:id="rId18"/>
    <p:sldId id="325" r:id="rId19"/>
    <p:sldId id="26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24"/>
    <a:srgbClr val="1568FE"/>
    <a:srgbClr val="0C7CFD"/>
    <a:srgbClr val="A6ACE4"/>
    <a:srgbClr val="7983D7"/>
    <a:srgbClr val="4757B8"/>
    <a:srgbClr val="2F2F37"/>
    <a:srgbClr val="EB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81165-D7CC-4114-9AEA-BA9A3883B4AF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F812-2989-4AC2-9550-F5B672FA7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tiennemartin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ank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te_dumlao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obile-banking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='https://www.freepik.com/photos/coffee'&gt;Coffee photo created by </a:t>
            </a:r>
            <a:r>
              <a:rPr lang="en-US" dirty="0" err="1"/>
              <a:t>jcomp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1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9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2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01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37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6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9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2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3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Etienne Martin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2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='https://www.freepik.com/photos/coffee'&gt;Coffee photo created by </a:t>
            </a:r>
            <a:r>
              <a:rPr lang="en-US" dirty="0" err="1"/>
              <a:t>jcomp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3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='https://www.freepik.com/photos/coffee'&gt;Coffee photo created by </a:t>
            </a:r>
            <a:r>
              <a:rPr lang="en-US" dirty="0" err="1"/>
              <a:t>jcomp</a:t>
            </a:r>
            <a:r>
              <a:rPr lang="en-US" dirty="0"/>
              <a:t>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6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Nathan Dumlao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9F812-2989-4AC2-9550-F5B672FA7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E2CB-927E-4ECA-A119-454FF0E51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07F5D-E9A0-4285-87E8-812FCADD7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37A60-CFF9-48B6-BF9B-62E74659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2D13-DE68-4BBC-8E1A-ECA63044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C8BED-487E-4C3B-8BED-9E2E7E9E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7D00-370F-4C54-BEAC-D77B3AEC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476DB-A6E1-4589-A1E6-035048CA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4001A-5F3B-4FE4-A795-3B09BBE8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069EB-DB39-4C97-ADCA-138C8EBB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97B06-CE87-453E-B691-BB6461B5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9998C-3BDA-43D4-991D-6CFBD91CF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BACDC-4851-4B7A-BF29-BB5E68CCF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B8E39-8428-44EE-A046-3D48C864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D6251-7B74-4A7B-AFD0-1C5F4012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7550-297B-4E00-B3AF-38816412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ECE3-2645-4BAA-83C6-EBB973F5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7DD8A-AA9D-4746-A3FC-42FE7D88E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7E522-C4D4-430C-8FBF-B78769A2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E5A2E-6573-46A5-B5F8-BD627798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36C4-049A-43F2-9676-C014FB3F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9F1E-8E87-4F34-B677-536FEEAA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156A6-87A3-405A-8D9F-277DE5D88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35AD-1F2B-465A-9CF0-28AB9560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B5AB1-B975-4EEF-BD4F-8D741A71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9726C-1C4E-4A4F-BA30-B686EE4B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9C53-5568-4415-9448-FD8221E4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C2FC3-E11E-469E-8BC2-B3572576C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7E116-F30B-473F-8FF7-C2672188A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B51B2-51B4-445C-AB4F-4051967B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8085E-EBB6-4021-A018-FB6DE2F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7048F-480D-42AD-84B1-0CB0294C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6703-5F20-430E-83DD-CF0FA7AC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B1176-7076-414F-82AF-A22A1DF27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AD683-91A7-4FA3-8CFE-B69A971D8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69756-36AA-4408-A350-6091FFEB0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1C064-CEA4-435E-8245-BAA43B40D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A1F18-02DD-4276-8F7F-4D18C444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FCCE2-D7E5-443D-B5D4-ABEF547F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661B0-13BF-4412-BE11-DEA73A17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AA0B-E352-47D4-995E-AF28E2C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23314-E463-41E2-98F5-A1CEA54B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FFE04-4A73-4A75-BD6E-4AF3C8BA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905C2-8630-457B-BC2D-CE20C208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3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BCC47-EDBE-4B21-92F5-86F64432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F4F7A-8564-48FE-8B6C-6C609332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615B8-7F62-4C6C-BBA0-CF686839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A5BA-4DCF-4620-857B-5720B176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6997-A92F-4C83-AB8D-417741D7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82559-5E68-421E-8EF0-87BD6C130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55CB-9C1C-4BCE-A077-AB772D36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EC6FE-97F3-41C7-9E30-70858371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040D0-51C5-429B-810D-D631A5CC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6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B98B-9F25-4753-87F4-21C342C6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FE7F2B-643F-4AA7-8370-5C7086D0D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31502-E7A0-4441-9B15-55FADD9B8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F0080-7AF8-4DE6-A3CE-AB234611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A7C9-68F1-41B3-BA02-DEBF535D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80D7B-6012-4DBB-B317-CD9EDACE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6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9210B78-E646-4F72-A11C-7D9EB35C9F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8279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83" imgH="384" progId="TCLayout.ActiveDocument.1">
                  <p:embed/>
                </p:oleObj>
              </mc:Choice>
              <mc:Fallback>
                <p:oleObj name="think-cell Slide" r:id="rId1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C4BB2-4A95-4E4F-9698-B1397883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9A3F2-C53C-41CA-8076-D83B5A5D1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5310-5DAF-461F-8684-B97F73D13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6AC30-AA56-4AB3-A866-C9468BDABC33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6FE24-00FE-4015-8546-DA1E145F9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3A640-4814-441A-9CA3-D424EBCB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DF40-ABD2-432E-AB3A-B1A31FCC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1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pos="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87A5E45C-CC11-9A19-410C-E063B15F0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10"/>
            <a:ext cx="12192000" cy="5240026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EDF4D42-DF76-4E5E-95B2-3C38796B60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3453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249C0BE-DA64-4358-845F-0DA8776B432B}"/>
              </a:ext>
            </a:extLst>
          </p:cNvPr>
          <p:cNvSpPr/>
          <p:nvPr/>
        </p:nvSpPr>
        <p:spPr>
          <a:xfrm>
            <a:off x="0" y="-19050"/>
            <a:ext cx="12192000" cy="5267145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85CC600-DFF5-ECF4-7CB6-47EEF4FC3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535" y="771523"/>
            <a:ext cx="2287534" cy="54292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480F6C-BECA-4763-A6F0-2DEBE4D1F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225" y="607083"/>
            <a:ext cx="3931651" cy="5948634"/>
          </a:xfrm>
          <a:prstGeom prst="rect">
            <a:avLst/>
          </a:prstGeom>
        </p:spPr>
      </p:pic>
      <p:sp>
        <p:nvSpPr>
          <p:cNvPr id="117" name="Title 3">
            <a:extLst>
              <a:ext uri="{FF2B5EF4-FFF2-40B4-BE49-F238E27FC236}">
                <a16:creationId xmlns:a16="http://schemas.microsoft.com/office/drawing/2014/main" id="{9B557F9A-0C3C-49F0-9227-71033CB7E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60" y="1942558"/>
            <a:ext cx="4173392" cy="2528175"/>
          </a:xfrm>
        </p:spPr>
        <p:txBody>
          <a:bodyPr vert="horz">
            <a:normAutofit fontScale="90000"/>
          </a:bodyPr>
          <a:lstStyle/>
          <a:p>
            <a:r>
              <a:rPr lang="ar-S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لمتابعة وتقييم</a:t>
            </a:r>
            <a:br>
              <a:rPr lang="ar-S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الطلاب والطالبات</a:t>
            </a:r>
            <a:br>
              <a:rPr lang="ar-S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الحصة الدراسية بدل الكشوف الورقية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5CF1DFDE-F088-4A9E-B1A9-A7E124941399}"/>
              </a:ext>
            </a:extLst>
          </p:cNvPr>
          <p:cNvSpPr/>
          <p:nvPr/>
        </p:nvSpPr>
        <p:spPr>
          <a:xfrm>
            <a:off x="761289" y="4895480"/>
            <a:ext cx="2608262" cy="664320"/>
          </a:xfrm>
          <a:prstGeom prst="roundRect">
            <a:avLst>
              <a:gd name="adj" fmla="val 5000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تطبيق كشوف</a:t>
            </a:r>
            <a:endParaRPr lang="en-US" sz="32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CC3F3A5-EF8D-0525-8549-A5028CBB6D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7" y="771522"/>
            <a:ext cx="2485185" cy="5429249"/>
          </a:xfrm>
          <a:prstGeom prst="rect">
            <a:avLst/>
          </a:prstGeom>
        </p:spPr>
      </p:pic>
      <p:pic>
        <p:nvPicPr>
          <p:cNvPr id="2082" name="Picture 34" descr="مشاهدة صورة المصدر">
            <a:extLst>
              <a:ext uri="{FF2B5EF4-FFF2-40B4-BE49-F238E27FC236}">
                <a16:creationId xmlns:a16="http://schemas.microsoft.com/office/drawing/2014/main" id="{1EAF065C-AADD-E2D6-085D-78B6DFB3A18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" y="5799717"/>
            <a:ext cx="1458472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مشاهدة صورة المصدر">
            <a:extLst>
              <a:ext uri="{FF2B5EF4-FFF2-40B4-BE49-F238E27FC236}">
                <a16:creationId xmlns:a16="http://schemas.microsoft.com/office/drawing/2014/main" id="{C76FEE8C-7763-007F-6488-D0BBCF23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" y="6435806"/>
            <a:ext cx="1458473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079B3A4-0CD2-8858-86B2-99BEA8EE7D11}"/>
              </a:ext>
            </a:extLst>
          </p:cNvPr>
          <p:cNvSpPr txBox="1"/>
          <p:nvPr/>
        </p:nvSpPr>
        <p:spPr>
          <a:xfrm>
            <a:off x="1577145" y="6195889"/>
            <a:ext cx="1257075" cy="461665"/>
          </a:xfrm>
          <a:prstGeom prst="rect">
            <a:avLst/>
          </a:prstGeom>
          <a:solidFill>
            <a:srgbClr val="1568FE">
              <a:alpha val="16000"/>
            </a:srgbClr>
          </a:solidFill>
          <a:effectLst>
            <a:glow>
              <a:schemeClr val="accent1">
                <a:lumMod val="75000"/>
              </a:schemeClr>
            </a:glow>
            <a:softEdge rad="165100"/>
          </a:effectLst>
        </p:spPr>
        <p:txBody>
          <a:bodyPr wrap="none" rtlCol="1">
            <a:spAutoFit/>
          </a:bodyPr>
          <a:lstStyle/>
          <a:p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متوفر على</a:t>
            </a:r>
          </a:p>
        </p:txBody>
      </p:sp>
      <p:pic>
        <p:nvPicPr>
          <p:cNvPr id="2092" name="Picture 44" descr="مشاهدة صورة المصدر">
            <a:extLst>
              <a:ext uri="{FF2B5EF4-FFF2-40B4-BE49-F238E27FC236}">
                <a16:creationId xmlns:a16="http://schemas.microsoft.com/office/drawing/2014/main" id="{176D22C2-B8EB-E330-7F98-575076D7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7" y="2425960"/>
            <a:ext cx="2409183" cy="17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AEBCDC6-EB75-CB3D-1766-6920C708BF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16" y="4246380"/>
            <a:ext cx="1962519" cy="1962519"/>
          </a:xfrm>
          <a:prstGeom prst="rect">
            <a:avLst/>
          </a:prstGeom>
        </p:spPr>
      </p:pic>
      <p:pic>
        <p:nvPicPr>
          <p:cNvPr id="6" name="Picture 56">
            <a:extLst>
              <a:ext uri="{FF2B5EF4-FFF2-40B4-BE49-F238E27FC236}">
                <a16:creationId xmlns:a16="http://schemas.microsoft.com/office/drawing/2014/main" id="{1EDAD9FD-B90C-F350-A385-351064216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177" y="607083"/>
            <a:ext cx="3931651" cy="59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876300"/>
            <a:ext cx="2252522" cy="4979715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طريقة إضافة الطلاب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9" y="782225"/>
            <a:ext cx="3574228" cy="5407849"/>
          </a:xfrm>
          <a:prstGeom prst="rect">
            <a:avLst/>
          </a:prstGeom>
        </p:spPr>
      </p:pic>
      <p:grpSp>
        <p:nvGrpSpPr>
          <p:cNvPr id="2" name="Group 50">
            <a:extLst>
              <a:ext uri="{FF2B5EF4-FFF2-40B4-BE49-F238E27FC236}">
                <a16:creationId xmlns:a16="http://schemas.microsoft.com/office/drawing/2014/main" id="{5F6D1D14-03F2-585C-F480-03DB2E17C069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9D375D4E-F255-64B1-F290-F2EB35FC73C9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0B4E87EA-091E-9AA6-DA66-3810315668B2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AA224C48-BFE8-D866-0E77-563847068BA0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04E15C-293F-33B5-71D1-788F480BAC9C}"/>
              </a:ext>
            </a:extLst>
          </p:cNvPr>
          <p:cNvSpPr txBox="1">
            <a:spLocks/>
          </p:cNvSpPr>
          <p:nvPr/>
        </p:nvSpPr>
        <p:spPr>
          <a:xfrm>
            <a:off x="314246" y="3212155"/>
            <a:ext cx="3571766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3 طرق لإضافة الطلاب بالفصل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35" name="مخطط انسيابي: رابط 34">
            <a:extLst>
              <a:ext uri="{FF2B5EF4-FFF2-40B4-BE49-F238E27FC236}">
                <a16:creationId xmlns:a16="http://schemas.microsoft.com/office/drawing/2014/main" id="{D2DE9840-0113-394C-0B39-011D58975DD7}"/>
              </a:ext>
            </a:extLst>
          </p:cNvPr>
          <p:cNvSpPr/>
          <p:nvPr/>
        </p:nvSpPr>
        <p:spPr>
          <a:xfrm>
            <a:off x="32132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الأدوات الخاصة</a:t>
            </a:r>
          </a:p>
        </p:txBody>
      </p:sp>
      <p:sp>
        <p:nvSpPr>
          <p:cNvPr id="38" name="مخطط انسيابي: رابط 37">
            <a:extLst>
              <a:ext uri="{FF2B5EF4-FFF2-40B4-BE49-F238E27FC236}">
                <a16:creationId xmlns:a16="http://schemas.microsoft.com/office/drawing/2014/main" id="{12309E31-8229-57F0-45FD-3297E3F56395}"/>
              </a:ext>
            </a:extLst>
          </p:cNvPr>
          <p:cNvSpPr/>
          <p:nvPr/>
        </p:nvSpPr>
        <p:spPr>
          <a:xfrm>
            <a:off x="1147105" y="5052254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اختبارات</a:t>
            </a: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3DBDA66E-84C2-DCE2-1601-1BF7513D8626}"/>
              </a:ext>
            </a:extLst>
          </p:cNvPr>
          <p:cNvSpPr/>
          <p:nvPr/>
        </p:nvSpPr>
        <p:spPr>
          <a:xfrm>
            <a:off x="2262078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التحضير</a:t>
            </a:r>
          </a:p>
        </p:txBody>
      </p:sp>
      <p:sp>
        <p:nvSpPr>
          <p:cNvPr id="42" name="مخطط انسيابي: رابط 41">
            <a:extLst>
              <a:ext uri="{FF2B5EF4-FFF2-40B4-BE49-F238E27FC236}">
                <a16:creationId xmlns:a16="http://schemas.microsoft.com/office/drawing/2014/main" id="{D8816B32-C4F9-A6F8-290A-AAA6F7F0EE56}"/>
              </a:ext>
            </a:extLst>
          </p:cNvPr>
          <p:cNvSpPr/>
          <p:nvPr/>
        </p:nvSpPr>
        <p:spPr>
          <a:xfrm>
            <a:off x="3375119" y="5048955"/>
            <a:ext cx="968281" cy="923220"/>
          </a:xfrm>
          <a:prstGeom prst="flowChartConnector">
            <a:avLst/>
          </a:prstGeom>
          <a:solidFill>
            <a:srgbClr val="156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</a:rPr>
              <a:t>المتابعة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544BE95-B6BA-6311-D2B2-DA7DA1E9C0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5" r="1291" b="3471"/>
          <a:stretch/>
        </p:blipFill>
        <p:spPr>
          <a:xfrm>
            <a:off x="7107626" y="2219324"/>
            <a:ext cx="4953261" cy="2691769"/>
          </a:xfrm>
          <a:prstGeom prst="rect">
            <a:avLst/>
          </a:prstGeom>
        </p:spPr>
      </p:pic>
      <p:grpSp>
        <p:nvGrpSpPr>
          <p:cNvPr id="18" name="Group 50">
            <a:extLst>
              <a:ext uri="{FF2B5EF4-FFF2-40B4-BE49-F238E27FC236}">
                <a16:creationId xmlns:a16="http://schemas.microsoft.com/office/drawing/2014/main" id="{7C89D699-0C1E-5AE0-C12D-FEDD01B0BDC1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9" name="Oval 51">
              <a:extLst>
                <a:ext uri="{FF2B5EF4-FFF2-40B4-BE49-F238E27FC236}">
                  <a16:creationId xmlns:a16="http://schemas.microsoft.com/office/drawing/2014/main" id="{4C8CDA71-7354-585A-B771-73544114B0B2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52">
              <a:extLst>
                <a:ext uri="{FF2B5EF4-FFF2-40B4-BE49-F238E27FC236}">
                  <a16:creationId xmlns:a16="http://schemas.microsoft.com/office/drawing/2014/main" id="{A789B673-9E0E-C5A2-709E-BBF81F94E081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53">
              <a:extLst>
                <a:ext uri="{FF2B5EF4-FFF2-40B4-BE49-F238E27FC236}">
                  <a16:creationId xmlns:a16="http://schemas.microsoft.com/office/drawing/2014/main" id="{DF412939-D750-8051-061A-0F5520E1158A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50">
            <a:extLst>
              <a:ext uri="{FF2B5EF4-FFF2-40B4-BE49-F238E27FC236}">
                <a16:creationId xmlns:a16="http://schemas.microsoft.com/office/drawing/2014/main" id="{9FE597E6-DC35-7F8F-7BC8-E972AB1B0C32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24" name="Oval 51">
              <a:extLst>
                <a:ext uri="{FF2B5EF4-FFF2-40B4-BE49-F238E27FC236}">
                  <a16:creationId xmlns:a16="http://schemas.microsoft.com/office/drawing/2014/main" id="{0553CB5C-36A1-CD19-17D1-F709AFC40A65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52">
              <a:extLst>
                <a:ext uri="{FF2B5EF4-FFF2-40B4-BE49-F238E27FC236}">
                  <a16:creationId xmlns:a16="http://schemas.microsoft.com/office/drawing/2014/main" id="{8844E66A-2B6D-1518-5206-7A7459D106CB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53">
              <a:extLst>
                <a:ext uri="{FF2B5EF4-FFF2-40B4-BE49-F238E27FC236}">
                  <a16:creationId xmlns:a16="http://schemas.microsoft.com/office/drawing/2014/main" id="{18554383-FE79-AF88-2F4E-AF6BD393E931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F0AED01A-22E1-4BD7-2317-BE1DA99945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4AE1B7F7-4828-D99A-1277-962943EADC5C}"/>
              </a:ext>
            </a:extLst>
          </p:cNvPr>
          <p:cNvCxnSpPr>
            <a:cxnSpLocks/>
          </p:cNvCxnSpPr>
          <p:nvPr/>
        </p:nvCxnSpPr>
        <p:spPr>
          <a:xfrm>
            <a:off x="8229600" y="2101474"/>
            <a:ext cx="904875" cy="1575176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D03E948-46D8-7CCA-69D7-5DE41C889D87}"/>
              </a:ext>
            </a:extLst>
          </p:cNvPr>
          <p:cNvSpPr txBox="1"/>
          <p:nvPr/>
        </p:nvSpPr>
        <p:spPr>
          <a:xfrm flipH="1">
            <a:off x="7119725" y="1686211"/>
            <a:ext cx="26420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نقل طالب من فصل لفصل آخر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49541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847726"/>
            <a:ext cx="2252522" cy="4955156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إضافة مجموعة طلاب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32" y="725075"/>
            <a:ext cx="3574228" cy="5407849"/>
          </a:xfrm>
          <a:prstGeom prst="rect">
            <a:avLst/>
          </a:prstGeom>
        </p:spPr>
      </p:pic>
      <p:grpSp>
        <p:nvGrpSpPr>
          <p:cNvPr id="2" name="Group 50">
            <a:extLst>
              <a:ext uri="{FF2B5EF4-FFF2-40B4-BE49-F238E27FC236}">
                <a16:creationId xmlns:a16="http://schemas.microsoft.com/office/drawing/2014/main" id="{5F6D1D14-03F2-585C-F480-03DB2E17C069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9D375D4E-F255-64B1-F290-F2EB35FC73C9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0B4E87EA-091E-9AA6-DA66-3810315668B2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AA224C48-BFE8-D866-0E77-563847068BA0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مخطط انسيابي: رابط 34">
            <a:extLst>
              <a:ext uri="{FF2B5EF4-FFF2-40B4-BE49-F238E27FC236}">
                <a16:creationId xmlns:a16="http://schemas.microsoft.com/office/drawing/2014/main" id="{D2DE9840-0113-394C-0B39-011D58975DD7}"/>
              </a:ext>
            </a:extLst>
          </p:cNvPr>
          <p:cNvSpPr/>
          <p:nvPr/>
        </p:nvSpPr>
        <p:spPr>
          <a:xfrm>
            <a:off x="32132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الأدوات الخاصة</a:t>
            </a:r>
          </a:p>
        </p:txBody>
      </p:sp>
      <p:sp>
        <p:nvSpPr>
          <p:cNvPr id="38" name="مخطط انسيابي: رابط 37">
            <a:extLst>
              <a:ext uri="{FF2B5EF4-FFF2-40B4-BE49-F238E27FC236}">
                <a16:creationId xmlns:a16="http://schemas.microsoft.com/office/drawing/2014/main" id="{12309E31-8229-57F0-45FD-3297E3F56395}"/>
              </a:ext>
            </a:extLst>
          </p:cNvPr>
          <p:cNvSpPr/>
          <p:nvPr/>
        </p:nvSpPr>
        <p:spPr>
          <a:xfrm>
            <a:off x="1147105" y="5052254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اختبارات</a:t>
            </a: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3DBDA66E-84C2-DCE2-1601-1BF7513D8626}"/>
              </a:ext>
            </a:extLst>
          </p:cNvPr>
          <p:cNvSpPr/>
          <p:nvPr/>
        </p:nvSpPr>
        <p:spPr>
          <a:xfrm>
            <a:off x="2262078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التحضير</a:t>
            </a:r>
          </a:p>
        </p:txBody>
      </p:sp>
      <p:sp>
        <p:nvSpPr>
          <p:cNvPr id="42" name="مخطط انسيابي: رابط 41">
            <a:extLst>
              <a:ext uri="{FF2B5EF4-FFF2-40B4-BE49-F238E27FC236}">
                <a16:creationId xmlns:a16="http://schemas.microsoft.com/office/drawing/2014/main" id="{D8816B32-C4F9-A6F8-290A-AAA6F7F0EE56}"/>
              </a:ext>
            </a:extLst>
          </p:cNvPr>
          <p:cNvSpPr/>
          <p:nvPr/>
        </p:nvSpPr>
        <p:spPr>
          <a:xfrm>
            <a:off x="3375119" y="5048955"/>
            <a:ext cx="968281" cy="923220"/>
          </a:xfrm>
          <a:prstGeom prst="flowChartConnector">
            <a:avLst/>
          </a:prstGeom>
          <a:solidFill>
            <a:srgbClr val="156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</a:rPr>
              <a:t>المتابعة</a:t>
            </a:r>
          </a:p>
        </p:txBody>
      </p:sp>
      <p:sp>
        <p:nvSpPr>
          <p:cNvPr id="5" name="Rectangle: Rounded Corners 67">
            <a:extLst>
              <a:ext uri="{FF2B5EF4-FFF2-40B4-BE49-F238E27FC236}">
                <a16:creationId xmlns:a16="http://schemas.microsoft.com/office/drawing/2014/main" id="{61CF5D6D-1E3B-520F-BA72-FD3C61D0D420}"/>
              </a:ext>
            </a:extLst>
          </p:cNvPr>
          <p:cNvSpPr/>
          <p:nvPr/>
        </p:nvSpPr>
        <p:spPr>
          <a:xfrm>
            <a:off x="7845401" y="3255264"/>
            <a:ext cx="3997066" cy="2250185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- هنا تلصق أسماء الطلاب بعد نسخهم من الكشف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- او تكتب أسماء الطلاب تحت بعض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 ( كل اسم في سطر 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4A5C4BD8-1671-7C24-B825-C815F70A7E01}"/>
              </a:ext>
            </a:extLst>
          </p:cNvPr>
          <p:cNvCxnSpPr>
            <a:cxnSpLocks/>
          </p:cNvCxnSpPr>
          <p:nvPr/>
        </p:nvCxnSpPr>
        <p:spPr>
          <a:xfrm>
            <a:off x="6493155" y="2333625"/>
            <a:ext cx="1628712" cy="1381125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>
            <a:extLst>
              <a:ext uri="{FF2B5EF4-FFF2-40B4-BE49-F238E27FC236}">
                <a16:creationId xmlns:a16="http://schemas.microsoft.com/office/drawing/2014/main" id="{7F9DF163-23BB-8D41-E3CF-D5C3CC1DE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14" y="-93631"/>
            <a:ext cx="4571498" cy="3840059"/>
          </a:xfrm>
          <a:prstGeom prst="rect">
            <a:avLst/>
          </a:prstGeom>
        </p:spPr>
      </p:pic>
      <p:grpSp>
        <p:nvGrpSpPr>
          <p:cNvPr id="20" name="Group 50">
            <a:extLst>
              <a:ext uri="{FF2B5EF4-FFF2-40B4-BE49-F238E27FC236}">
                <a16:creationId xmlns:a16="http://schemas.microsoft.com/office/drawing/2014/main" id="{038AA625-BBD4-B546-C61C-16C5B214714A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21" name="Oval 51">
              <a:extLst>
                <a:ext uri="{FF2B5EF4-FFF2-40B4-BE49-F238E27FC236}">
                  <a16:creationId xmlns:a16="http://schemas.microsoft.com/office/drawing/2014/main" id="{F4ADF23A-DF26-8311-D06A-B3DCBAB2332B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52">
              <a:extLst>
                <a:ext uri="{FF2B5EF4-FFF2-40B4-BE49-F238E27FC236}">
                  <a16:creationId xmlns:a16="http://schemas.microsoft.com/office/drawing/2014/main" id="{8A1A1084-A362-A2C4-EE2A-589A006000D3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3">
              <a:extLst>
                <a:ext uri="{FF2B5EF4-FFF2-40B4-BE49-F238E27FC236}">
                  <a16:creationId xmlns:a16="http://schemas.microsoft.com/office/drawing/2014/main" id="{363538D1-F575-1CB9-EE1A-68FEA898E2FC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50">
            <a:extLst>
              <a:ext uri="{FF2B5EF4-FFF2-40B4-BE49-F238E27FC236}">
                <a16:creationId xmlns:a16="http://schemas.microsoft.com/office/drawing/2014/main" id="{CDC80526-4EBC-72EC-02AD-19489A5636A7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26" name="Oval 51">
              <a:extLst>
                <a:ext uri="{FF2B5EF4-FFF2-40B4-BE49-F238E27FC236}">
                  <a16:creationId xmlns:a16="http://schemas.microsoft.com/office/drawing/2014/main" id="{B4C0D3C9-67D4-879D-D678-49CD5D576654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52">
              <a:extLst>
                <a:ext uri="{FF2B5EF4-FFF2-40B4-BE49-F238E27FC236}">
                  <a16:creationId xmlns:a16="http://schemas.microsoft.com/office/drawing/2014/main" id="{71BD62E1-58C3-908B-499D-875C0CABFA2B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53">
              <a:extLst>
                <a:ext uri="{FF2B5EF4-FFF2-40B4-BE49-F238E27FC236}">
                  <a16:creationId xmlns:a16="http://schemas.microsoft.com/office/drawing/2014/main" id="{A61EA39D-2C20-83B2-85C7-9E7803CC3511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05489F92-E52D-C0EF-ABA4-3312184D3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933817"/>
            <a:ext cx="2252522" cy="4970949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ايقونات تقييم الطلاب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012" y="827431"/>
            <a:ext cx="3574228" cy="5407849"/>
          </a:xfrm>
          <a:prstGeom prst="rect">
            <a:avLst/>
          </a:prstGeom>
        </p:spPr>
      </p:pic>
      <p:grpSp>
        <p:nvGrpSpPr>
          <p:cNvPr id="2" name="Group 50">
            <a:extLst>
              <a:ext uri="{FF2B5EF4-FFF2-40B4-BE49-F238E27FC236}">
                <a16:creationId xmlns:a16="http://schemas.microsoft.com/office/drawing/2014/main" id="{5F6D1D14-03F2-585C-F480-03DB2E17C069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9D375D4E-F255-64B1-F290-F2EB35FC73C9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0B4E87EA-091E-9AA6-DA66-3810315668B2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AA224C48-BFE8-D866-0E77-563847068BA0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04E15C-293F-33B5-71D1-788F480BAC9C}"/>
              </a:ext>
            </a:extLst>
          </p:cNvPr>
          <p:cNvSpPr txBox="1">
            <a:spLocks/>
          </p:cNvSpPr>
          <p:nvPr/>
        </p:nvSpPr>
        <p:spPr>
          <a:xfrm>
            <a:off x="314246" y="3212155"/>
            <a:ext cx="3571766" cy="16055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10 ايقونات شاملة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للتقييم والمتابعة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35" name="مخطط انسيابي: رابط 34">
            <a:extLst>
              <a:ext uri="{FF2B5EF4-FFF2-40B4-BE49-F238E27FC236}">
                <a16:creationId xmlns:a16="http://schemas.microsoft.com/office/drawing/2014/main" id="{D2DE9840-0113-394C-0B39-011D58975DD7}"/>
              </a:ext>
            </a:extLst>
          </p:cNvPr>
          <p:cNvSpPr/>
          <p:nvPr/>
        </p:nvSpPr>
        <p:spPr>
          <a:xfrm>
            <a:off x="32132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الأدوات الخاصة</a:t>
            </a:r>
          </a:p>
        </p:txBody>
      </p:sp>
      <p:sp>
        <p:nvSpPr>
          <p:cNvPr id="38" name="مخطط انسيابي: رابط 37">
            <a:extLst>
              <a:ext uri="{FF2B5EF4-FFF2-40B4-BE49-F238E27FC236}">
                <a16:creationId xmlns:a16="http://schemas.microsoft.com/office/drawing/2014/main" id="{12309E31-8229-57F0-45FD-3297E3F56395}"/>
              </a:ext>
            </a:extLst>
          </p:cNvPr>
          <p:cNvSpPr/>
          <p:nvPr/>
        </p:nvSpPr>
        <p:spPr>
          <a:xfrm>
            <a:off x="1147105" y="5052254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اختبارات</a:t>
            </a: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3DBDA66E-84C2-DCE2-1601-1BF7513D8626}"/>
              </a:ext>
            </a:extLst>
          </p:cNvPr>
          <p:cNvSpPr/>
          <p:nvPr/>
        </p:nvSpPr>
        <p:spPr>
          <a:xfrm>
            <a:off x="2262078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التحضير</a:t>
            </a:r>
          </a:p>
        </p:txBody>
      </p:sp>
      <p:sp>
        <p:nvSpPr>
          <p:cNvPr id="42" name="مخطط انسيابي: رابط 41">
            <a:extLst>
              <a:ext uri="{FF2B5EF4-FFF2-40B4-BE49-F238E27FC236}">
                <a16:creationId xmlns:a16="http://schemas.microsoft.com/office/drawing/2014/main" id="{D8816B32-C4F9-A6F8-290A-AAA6F7F0EE56}"/>
              </a:ext>
            </a:extLst>
          </p:cNvPr>
          <p:cNvSpPr/>
          <p:nvPr/>
        </p:nvSpPr>
        <p:spPr>
          <a:xfrm>
            <a:off x="3375119" y="5048955"/>
            <a:ext cx="968281" cy="923220"/>
          </a:xfrm>
          <a:prstGeom prst="flowChartConnector">
            <a:avLst/>
          </a:prstGeom>
          <a:solidFill>
            <a:srgbClr val="156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</a:rPr>
              <a:t>المتابعة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206FD15-C15B-EA5E-14E3-6967D3C0B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3" r="130" b="6546"/>
          <a:stretch/>
        </p:blipFill>
        <p:spPr>
          <a:xfrm>
            <a:off x="7120322" y="1970860"/>
            <a:ext cx="4923055" cy="3667940"/>
          </a:xfrm>
          <a:prstGeom prst="rect">
            <a:avLst/>
          </a:prstGeom>
        </p:spPr>
      </p:pic>
      <p:sp>
        <p:nvSpPr>
          <p:cNvPr id="5" name="Rectangle: Rounded Corners 62">
            <a:extLst>
              <a:ext uri="{FF2B5EF4-FFF2-40B4-BE49-F238E27FC236}">
                <a16:creationId xmlns:a16="http://schemas.microsoft.com/office/drawing/2014/main" id="{87275F24-C3A2-8731-58B3-216F39F4A5EF}"/>
              </a:ext>
            </a:extLst>
          </p:cNvPr>
          <p:cNvSpPr/>
          <p:nvPr/>
        </p:nvSpPr>
        <p:spPr>
          <a:xfrm>
            <a:off x="7734300" y="547592"/>
            <a:ext cx="4162425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هنا اسم الطالب اللي راح تقيمه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999A2EC1-2C5C-F92E-47A5-A264E8194C83}"/>
              </a:ext>
            </a:extLst>
          </p:cNvPr>
          <p:cNvCxnSpPr>
            <a:cxnSpLocks/>
          </p:cNvCxnSpPr>
          <p:nvPr/>
        </p:nvCxnSpPr>
        <p:spPr>
          <a:xfrm flipV="1">
            <a:off x="5934075" y="1192334"/>
            <a:ext cx="2252522" cy="2019821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0">
            <a:extLst>
              <a:ext uri="{FF2B5EF4-FFF2-40B4-BE49-F238E27FC236}">
                <a16:creationId xmlns:a16="http://schemas.microsoft.com/office/drawing/2014/main" id="{57120182-F9DF-8A2E-6BC0-7EBB5153EDF2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3" name="Oval 51">
              <a:extLst>
                <a:ext uri="{FF2B5EF4-FFF2-40B4-BE49-F238E27FC236}">
                  <a16:creationId xmlns:a16="http://schemas.microsoft.com/office/drawing/2014/main" id="{2798B394-6111-0A0D-1D97-A501A1CD686D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52">
              <a:extLst>
                <a:ext uri="{FF2B5EF4-FFF2-40B4-BE49-F238E27FC236}">
                  <a16:creationId xmlns:a16="http://schemas.microsoft.com/office/drawing/2014/main" id="{B76F4FB8-E82F-FC7A-8875-C4BDFBEEE3FB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53">
              <a:extLst>
                <a:ext uri="{FF2B5EF4-FFF2-40B4-BE49-F238E27FC236}">
                  <a16:creationId xmlns:a16="http://schemas.microsoft.com/office/drawing/2014/main" id="{A21C22D5-9E15-4794-FC23-B84567E84702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50">
            <a:extLst>
              <a:ext uri="{FF2B5EF4-FFF2-40B4-BE49-F238E27FC236}">
                <a16:creationId xmlns:a16="http://schemas.microsoft.com/office/drawing/2014/main" id="{894E7F19-8FF3-48A7-3970-70D61FF49941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17" name="Oval 51">
              <a:extLst>
                <a:ext uri="{FF2B5EF4-FFF2-40B4-BE49-F238E27FC236}">
                  <a16:creationId xmlns:a16="http://schemas.microsoft.com/office/drawing/2014/main" id="{997B9F75-A09A-FB6C-83DE-C13EAF609DC2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52">
              <a:extLst>
                <a:ext uri="{FF2B5EF4-FFF2-40B4-BE49-F238E27FC236}">
                  <a16:creationId xmlns:a16="http://schemas.microsoft.com/office/drawing/2014/main" id="{0D7A92FE-535A-4DDC-E7E6-20E5FF6CFBF3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53">
              <a:extLst>
                <a:ext uri="{FF2B5EF4-FFF2-40B4-BE49-F238E27FC236}">
                  <a16:creationId xmlns:a16="http://schemas.microsoft.com/office/drawing/2014/main" id="{4298E4A8-DE2F-0993-05E2-6392AEC6AEDA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0295C288-D3C4-51E2-63CC-2DADD095BF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982568"/>
            <a:ext cx="2252522" cy="4989607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صفحة التحضير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012" y="893372"/>
            <a:ext cx="3574228" cy="5407849"/>
          </a:xfrm>
          <a:prstGeom prst="rect">
            <a:avLst/>
          </a:prstGeom>
        </p:spPr>
      </p:pic>
      <p:grpSp>
        <p:nvGrpSpPr>
          <p:cNvPr id="2" name="Group 50">
            <a:extLst>
              <a:ext uri="{FF2B5EF4-FFF2-40B4-BE49-F238E27FC236}">
                <a16:creationId xmlns:a16="http://schemas.microsoft.com/office/drawing/2014/main" id="{5F6D1D14-03F2-585C-F480-03DB2E17C069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9D375D4E-F255-64B1-F290-F2EB35FC73C9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0B4E87EA-091E-9AA6-DA66-3810315668B2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AA224C48-BFE8-D866-0E77-563847068BA0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04E15C-293F-33B5-71D1-788F480BAC9C}"/>
              </a:ext>
            </a:extLst>
          </p:cNvPr>
          <p:cNvSpPr txBox="1">
            <a:spLocks/>
          </p:cNvSpPr>
          <p:nvPr/>
        </p:nvSpPr>
        <p:spPr>
          <a:xfrm>
            <a:off x="287492" y="3080034"/>
            <a:ext cx="3649185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6 أيقونات شاملة للحضور والغياب 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35" name="مخطط انسيابي: رابط 34">
            <a:extLst>
              <a:ext uri="{FF2B5EF4-FFF2-40B4-BE49-F238E27FC236}">
                <a16:creationId xmlns:a16="http://schemas.microsoft.com/office/drawing/2014/main" id="{D2DE9840-0113-394C-0B39-011D58975DD7}"/>
              </a:ext>
            </a:extLst>
          </p:cNvPr>
          <p:cNvSpPr/>
          <p:nvPr/>
        </p:nvSpPr>
        <p:spPr>
          <a:xfrm>
            <a:off x="32132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الأدوات الخاصة</a:t>
            </a:r>
          </a:p>
        </p:txBody>
      </p:sp>
      <p:sp>
        <p:nvSpPr>
          <p:cNvPr id="38" name="مخطط انسيابي: رابط 37">
            <a:extLst>
              <a:ext uri="{FF2B5EF4-FFF2-40B4-BE49-F238E27FC236}">
                <a16:creationId xmlns:a16="http://schemas.microsoft.com/office/drawing/2014/main" id="{12309E31-8229-57F0-45FD-3297E3F56395}"/>
              </a:ext>
            </a:extLst>
          </p:cNvPr>
          <p:cNvSpPr/>
          <p:nvPr/>
        </p:nvSpPr>
        <p:spPr>
          <a:xfrm>
            <a:off x="1147105" y="5052254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اختبارات</a:t>
            </a: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3DBDA66E-84C2-DCE2-1601-1BF7513D8626}"/>
              </a:ext>
            </a:extLst>
          </p:cNvPr>
          <p:cNvSpPr/>
          <p:nvPr/>
        </p:nvSpPr>
        <p:spPr>
          <a:xfrm>
            <a:off x="2262078" y="5048955"/>
            <a:ext cx="968281" cy="923220"/>
          </a:xfrm>
          <a:prstGeom prst="flowChartConnector">
            <a:avLst/>
          </a:prstGeom>
          <a:solidFill>
            <a:srgbClr val="156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</a:rPr>
              <a:t>التحضير</a:t>
            </a:r>
          </a:p>
        </p:txBody>
      </p:sp>
      <p:sp>
        <p:nvSpPr>
          <p:cNvPr id="42" name="مخطط انسيابي: رابط 41">
            <a:extLst>
              <a:ext uri="{FF2B5EF4-FFF2-40B4-BE49-F238E27FC236}">
                <a16:creationId xmlns:a16="http://schemas.microsoft.com/office/drawing/2014/main" id="{D8816B32-C4F9-A6F8-290A-AAA6F7F0EE56}"/>
              </a:ext>
            </a:extLst>
          </p:cNvPr>
          <p:cNvSpPr/>
          <p:nvPr/>
        </p:nvSpPr>
        <p:spPr>
          <a:xfrm>
            <a:off x="3375119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المتابعة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87C0EF5-5B62-217C-E5DF-C42C3A7828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9" r="1016" b="2402"/>
          <a:stretch/>
        </p:blipFill>
        <p:spPr>
          <a:xfrm>
            <a:off x="7085488" y="3343453"/>
            <a:ext cx="4958945" cy="2638247"/>
          </a:xfrm>
          <a:prstGeom prst="rect">
            <a:avLst/>
          </a:prstGeom>
        </p:spPr>
      </p:pic>
      <p:sp>
        <p:nvSpPr>
          <p:cNvPr id="5" name="Rectangle: Rounded Corners 62">
            <a:extLst>
              <a:ext uri="{FF2B5EF4-FFF2-40B4-BE49-F238E27FC236}">
                <a16:creationId xmlns:a16="http://schemas.microsoft.com/office/drawing/2014/main" id="{C5EEAD3A-BE2A-7A41-3464-41A9DC045CBA}"/>
              </a:ext>
            </a:extLst>
          </p:cNvPr>
          <p:cNvSpPr/>
          <p:nvPr/>
        </p:nvSpPr>
        <p:spPr>
          <a:xfrm>
            <a:off x="7734300" y="547592"/>
            <a:ext cx="4010025" cy="957358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التحضير هنا يكون تلقائي بمجرد دخول صفحة التحضير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827ABA14-C41E-DDE5-C726-43FAE58FA5A7}"/>
              </a:ext>
            </a:extLst>
          </p:cNvPr>
          <p:cNvCxnSpPr>
            <a:cxnSpLocks/>
          </p:cNvCxnSpPr>
          <p:nvPr/>
        </p:nvCxnSpPr>
        <p:spPr>
          <a:xfrm flipV="1">
            <a:off x="5962650" y="1050734"/>
            <a:ext cx="2457450" cy="1930591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62">
            <a:extLst>
              <a:ext uri="{FF2B5EF4-FFF2-40B4-BE49-F238E27FC236}">
                <a16:creationId xmlns:a16="http://schemas.microsoft.com/office/drawing/2014/main" id="{2A42DB7C-F282-2F0F-CF5A-E95EED2E8068}"/>
              </a:ext>
            </a:extLst>
          </p:cNvPr>
          <p:cNvSpPr/>
          <p:nvPr/>
        </p:nvSpPr>
        <p:spPr>
          <a:xfrm>
            <a:off x="7253028" y="2142730"/>
            <a:ext cx="4562245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ملاحظة (تقرير </a:t>
            </a:r>
            <a:r>
              <a:rPr lang="ar-S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الحضوراليومي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 يذهب مباشرة لملف الطالب)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4EABEAC1-326E-E119-481C-989D9B80ED81}"/>
              </a:ext>
            </a:extLst>
          </p:cNvPr>
          <p:cNvCxnSpPr>
            <a:cxnSpLocks/>
          </p:cNvCxnSpPr>
          <p:nvPr/>
        </p:nvCxnSpPr>
        <p:spPr>
          <a:xfrm flipH="1">
            <a:off x="9767398" y="1595995"/>
            <a:ext cx="7388" cy="455690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50">
            <a:extLst>
              <a:ext uri="{FF2B5EF4-FFF2-40B4-BE49-F238E27FC236}">
                <a16:creationId xmlns:a16="http://schemas.microsoft.com/office/drawing/2014/main" id="{4DE3ED03-2312-0B55-D364-3FFDCB48549C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8" name="Oval 51">
              <a:extLst>
                <a:ext uri="{FF2B5EF4-FFF2-40B4-BE49-F238E27FC236}">
                  <a16:creationId xmlns:a16="http://schemas.microsoft.com/office/drawing/2014/main" id="{3BBB821A-A10A-5F4E-E18F-5BFE47F1B704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52">
              <a:extLst>
                <a:ext uri="{FF2B5EF4-FFF2-40B4-BE49-F238E27FC236}">
                  <a16:creationId xmlns:a16="http://schemas.microsoft.com/office/drawing/2014/main" id="{08009114-A898-B8E8-321F-5276604F4C7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53">
              <a:extLst>
                <a:ext uri="{FF2B5EF4-FFF2-40B4-BE49-F238E27FC236}">
                  <a16:creationId xmlns:a16="http://schemas.microsoft.com/office/drawing/2014/main" id="{3EF502AF-9CCA-E1D3-768D-5A6FA589C083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DCEACBB3-E766-BF2B-7533-27FDE9C0C769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22" name="Oval 51">
              <a:extLst>
                <a:ext uri="{FF2B5EF4-FFF2-40B4-BE49-F238E27FC236}">
                  <a16:creationId xmlns:a16="http://schemas.microsoft.com/office/drawing/2014/main" id="{C07EA4BC-248B-5AC6-E685-D26C7AEF5B33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2">
              <a:extLst>
                <a:ext uri="{FF2B5EF4-FFF2-40B4-BE49-F238E27FC236}">
                  <a16:creationId xmlns:a16="http://schemas.microsoft.com/office/drawing/2014/main" id="{53EDF79A-54DD-98A7-D591-973737972744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53">
              <a:extLst>
                <a:ext uri="{FF2B5EF4-FFF2-40B4-BE49-F238E27FC236}">
                  <a16:creationId xmlns:a16="http://schemas.microsoft.com/office/drawing/2014/main" id="{CF47552C-09B9-B1AA-150B-E39EDF326A39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C06332A7-15D2-0556-DDE6-CA5C07CEC6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7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1040648"/>
            <a:ext cx="2252522" cy="4873447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صفحة الاختبارات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259" y="845747"/>
            <a:ext cx="3574228" cy="5407849"/>
          </a:xfrm>
          <a:prstGeom prst="rect">
            <a:avLst/>
          </a:prstGeom>
        </p:spPr>
      </p:pic>
      <p:grpSp>
        <p:nvGrpSpPr>
          <p:cNvPr id="2" name="Group 50">
            <a:extLst>
              <a:ext uri="{FF2B5EF4-FFF2-40B4-BE49-F238E27FC236}">
                <a16:creationId xmlns:a16="http://schemas.microsoft.com/office/drawing/2014/main" id="{5F6D1D14-03F2-585C-F480-03DB2E17C069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9D375D4E-F255-64B1-F290-F2EB35FC73C9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0B4E87EA-091E-9AA6-DA66-3810315668B2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AA224C48-BFE8-D866-0E77-563847068BA0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04E15C-293F-33B5-71D1-788F480BAC9C}"/>
              </a:ext>
            </a:extLst>
          </p:cNvPr>
          <p:cNvSpPr txBox="1">
            <a:spLocks/>
          </p:cNvSpPr>
          <p:nvPr/>
        </p:nvSpPr>
        <p:spPr>
          <a:xfrm>
            <a:off x="215090" y="2010788"/>
            <a:ext cx="3749115" cy="24622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إمكانية رصد درجات الطلاب خلال الفترات الثلاث مع إمكانية استخدام فترة واحدة فقط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35" name="مخطط انسيابي: رابط 34">
            <a:extLst>
              <a:ext uri="{FF2B5EF4-FFF2-40B4-BE49-F238E27FC236}">
                <a16:creationId xmlns:a16="http://schemas.microsoft.com/office/drawing/2014/main" id="{D2DE9840-0113-394C-0B39-011D58975DD7}"/>
              </a:ext>
            </a:extLst>
          </p:cNvPr>
          <p:cNvSpPr/>
          <p:nvPr/>
        </p:nvSpPr>
        <p:spPr>
          <a:xfrm>
            <a:off x="32132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الأدوات الخاصة</a:t>
            </a:r>
          </a:p>
        </p:txBody>
      </p:sp>
      <p:sp>
        <p:nvSpPr>
          <p:cNvPr id="38" name="مخطط انسيابي: رابط 37">
            <a:extLst>
              <a:ext uri="{FF2B5EF4-FFF2-40B4-BE49-F238E27FC236}">
                <a16:creationId xmlns:a16="http://schemas.microsoft.com/office/drawing/2014/main" id="{12309E31-8229-57F0-45FD-3297E3F56395}"/>
              </a:ext>
            </a:extLst>
          </p:cNvPr>
          <p:cNvSpPr/>
          <p:nvPr/>
        </p:nvSpPr>
        <p:spPr>
          <a:xfrm>
            <a:off x="1147105" y="5052254"/>
            <a:ext cx="968281" cy="923220"/>
          </a:xfrm>
          <a:prstGeom prst="flowChartConnector">
            <a:avLst/>
          </a:prstGeom>
          <a:solidFill>
            <a:srgbClr val="156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</a:rPr>
              <a:t>اختبارات</a:t>
            </a: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3DBDA66E-84C2-DCE2-1601-1BF7513D8626}"/>
              </a:ext>
            </a:extLst>
          </p:cNvPr>
          <p:cNvSpPr/>
          <p:nvPr/>
        </p:nvSpPr>
        <p:spPr>
          <a:xfrm>
            <a:off x="2262078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التحضير</a:t>
            </a:r>
          </a:p>
        </p:txBody>
      </p:sp>
      <p:sp>
        <p:nvSpPr>
          <p:cNvPr id="42" name="مخطط انسيابي: رابط 41">
            <a:extLst>
              <a:ext uri="{FF2B5EF4-FFF2-40B4-BE49-F238E27FC236}">
                <a16:creationId xmlns:a16="http://schemas.microsoft.com/office/drawing/2014/main" id="{D8816B32-C4F9-A6F8-290A-AAA6F7F0EE56}"/>
              </a:ext>
            </a:extLst>
          </p:cNvPr>
          <p:cNvSpPr/>
          <p:nvPr/>
        </p:nvSpPr>
        <p:spPr>
          <a:xfrm>
            <a:off x="3375119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المتابعة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AE243CE-B456-3A32-4E3A-66FFDE5591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767" r="421" b="53239"/>
          <a:stretch/>
        </p:blipFill>
        <p:spPr>
          <a:xfrm>
            <a:off x="7153445" y="2292371"/>
            <a:ext cx="4823465" cy="2514600"/>
          </a:xfrm>
          <a:prstGeom prst="rect">
            <a:avLst/>
          </a:prstGeom>
        </p:spPr>
      </p:pic>
      <p:grpSp>
        <p:nvGrpSpPr>
          <p:cNvPr id="11" name="Group 50">
            <a:extLst>
              <a:ext uri="{FF2B5EF4-FFF2-40B4-BE49-F238E27FC236}">
                <a16:creationId xmlns:a16="http://schemas.microsoft.com/office/drawing/2014/main" id="{C53B0C11-F74E-5B86-34CB-3FEE4C3F5152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2" name="Oval 51">
              <a:extLst>
                <a:ext uri="{FF2B5EF4-FFF2-40B4-BE49-F238E27FC236}">
                  <a16:creationId xmlns:a16="http://schemas.microsoft.com/office/drawing/2014/main" id="{0CC7221C-4FA4-1F56-C26A-3630DC614CE2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52">
              <a:extLst>
                <a:ext uri="{FF2B5EF4-FFF2-40B4-BE49-F238E27FC236}">
                  <a16:creationId xmlns:a16="http://schemas.microsoft.com/office/drawing/2014/main" id="{6F9A882F-03EF-C040-B981-4C9BDFF165A7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53">
              <a:extLst>
                <a:ext uri="{FF2B5EF4-FFF2-40B4-BE49-F238E27FC236}">
                  <a16:creationId xmlns:a16="http://schemas.microsoft.com/office/drawing/2014/main" id="{CA1C007C-2F1F-DC83-8949-3AFE89FAC7DD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50">
            <a:extLst>
              <a:ext uri="{FF2B5EF4-FFF2-40B4-BE49-F238E27FC236}">
                <a16:creationId xmlns:a16="http://schemas.microsoft.com/office/drawing/2014/main" id="{0AF158A3-206C-1229-EC37-9537210960C4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3069D3B-DCD6-FD8F-266E-5E2850947305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52">
              <a:extLst>
                <a:ext uri="{FF2B5EF4-FFF2-40B4-BE49-F238E27FC236}">
                  <a16:creationId xmlns:a16="http://schemas.microsoft.com/office/drawing/2014/main" id="{23481F19-B881-4175-A12F-B67C35FD52A8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53">
              <a:extLst>
                <a:ext uri="{FF2B5EF4-FFF2-40B4-BE49-F238E27FC236}">
                  <a16:creationId xmlns:a16="http://schemas.microsoft.com/office/drawing/2014/main" id="{AEED4776-D688-40DA-66D9-6F1EFA26174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C2A42CCE-E704-F73E-41AF-CAB66CBD37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6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1040648"/>
            <a:ext cx="2252521" cy="4873447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صفحة الأدوات الخاصة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31" y="849098"/>
            <a:ext cx="3574228" cy="5407849"/>
          </a:xfrm>
          <a:prstGeom prst="rect">
            <a:avLst/>
          </a:prstGeom>
        </p:spPr>
      </p:pic>
      <p:grpSp>
        <p:nvGrpSpPr>
          <p:cNvPr id="2" name="Group 50">
            <a:extLst>
              <a:ext uri="{FF2B5EF4-FFF2-40B4-BE49-F238E27FC236}">
                <a16:creationId xmlns:a16="http://schemas.microsoft.com/office/drawing/2014/main" id="{5F6D1D14-03F2-585C-F480-03DB2E17C069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9D375D4E-F255-64B1-F290-F2EB35FC73C9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0B4E87EA-091E-9AA6-DA66-3810315668B2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AA224C48-BFE8-D866-0E77-563847068BA0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04E15C-293F-33B5-71D1-788F480BAC9C}"/>
              </a:ext>
            </a:extLst>
          </p:cNvPr>
          <p:cNvSpPr txBox="1">
            <a:spLocks/>
          </p:cNvSpPr>
          <p:nvPr/>
        </p:nvSpPr>
        <p:spPr>
          <a:xfrm>
            <a:off x="314246" y="3212155"/>
            <a:ext cx="3571766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تقسم الطلاب لمجموعات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35" name="مخطط انسيابي: رابط 34">
            <a:extLst>
              <a:ext uri="{FF2B5EF4-FFF2-40B4-BE49-F238E27FC236}">
                <a16:creationId xmlns:a16="http://schemas.microsoft.com/office/drawing/2014/main" id="{D2DE9840-0113-394C-0B39-011D58975DD7}"/>
              </a:ext>
            </a:extLst>
          </p:cNvPr>
          <p:cNvSpPr/>
          <p:nvPr/>
        </p:nvSpPr>
        <p:spPr>
          <a:xfrm>
            <a:off x="32132" y="5048955"/>
            <a:ext cx="968281" cy="923220"/>
          </a:xfrm>
          <a:prstGeom prst="flowChartConnector">
            <a:avLst/>
          </a:prstGeom>
          <a:solidFill>
            <a:srgbClr val="156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</a:rPr>
              <a:t>الأدوات الخاصة</a:t>
            </a:r>
          </a:p>
        </p:txBody>
      </p:sp>
      <p:sp>
        <p:nvSpPr>
          <p:cNvPr id="38" name="مخطط انسيابي: رابط 37">
            <a:extLst>
              <a:ext uri="{FF2B5EF4-FFF2-40B4-BE49-F238E27FC236}">
                <a16:creationId xmlns:a16="http://schemas.microsoft.com/office/drawing/2014/main" id="{12309E31-8229-57F0-45FD-3297E3F56395}"/>
              </a:ext>
            </a:extLst>
          </p:cNvPr>
          <p:cNvSpPr/>
          <p:nvPr/>
        </p:nvSpPr>
        <p:spPr>
          <a:xfrm>
            <a:off x="1147105" y="5052254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اختبارات</a:t>
            </a: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3DBDA66E-84C2-DCE2-1601-1BF7513D8626}"/>
              </a:ext>
            </a:extLst>
          </p:cNvPr>
          <p:cNvSpPr/>
          <p:nvPr/>
        </p:nvSpPr>
        <p:spPr>
          <a:xfrm>
            <a:off x="2262078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التحضير</a:t>
            </a:r>
          </a:p>
        </p:txBody>
      </p:sp>
      <p:sp>
        <p:nvSpPr>
          <p:cNvPr id="42" name="مخطط انسيابي: رابط 41">
            <a:extLst>
              <a:ext uri="{FF2B5EF4-FFF2-40B4-BE49-F238E27FC236}">
                <a16:creationId xmlns:a16="http://schemas.microsoft.com/office/drawing/2014/main" id="{D8816B32-C4F9-A6F8-290A-AAA6F7F0EE56}"/>
              </a:ext>
            </a:extLst>
          </p:cNvPr>
          <p:cNvSpPr/>
          <p:nvPr/>
        </p:nvSpPr>
        <p:spPr>
          <a:xfrm>
            <a:off x="3375119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المتابعة</a:t>
            </a:r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8A147A48-050A-0435-70CA-43B733D03131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1" name="Oval 51">
              <a:extLst>
                <a:ext uri="{FF2B5EF4-FFF2-40B4-BE49-F238E27FC236}">
                  <a16:creationId xmlns:a16="http://schemas.microsoft.com/office/drawing/2014/main" id="{054063C0-C6D7-F9E8-FC38-619B3AF9D264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52">
              <a:extLst>
                <a:ext uri="{FF2B5EF4-FFF2-40B4-BE49-F238E27FC236}">
                  <a16:creationId xmlns:a16="http://schemas.microsoft.com/office/drawing/2014/main" id="{3032CA73-9858-D148-509D-E71439691C71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53">
              <a:extLst>
                <a:ext uri="{FF2B5EF4-FFF2-40B4-BE49-F238E27FC236}">
                  <a16:creationId xmlns:a16="http://schemas.microsoft.com/office/drawing/2014/main" id="{42A2AE83-1789-8420-4D01-A20255E57F76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50">
            <a:extLst>
              <a:ext uri="{FF2B5EF4-FFF2-40B4-BE49-F238E27FC236}">
                <a16:creationId xmlns:a16="http://schemas.microsoft.com/office/drawing/2014/main" id="{3A68475A-E3FB-0B74-A0F4-A4F693EF7531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15" name="Oval 51">
              <a:extLst>
                <a:ext uri="{FF2B5EF4-FFF2-40B4-BE49-F238E27FC236}">
                  <a16:creationId xmlns:a16="http://schemas.microsoft.com/office/drawing/2014/main" id="{D96BEEC9-7BC8-6715-70CA-6685063C5BA0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52">
              <a:extLst>
                <a:ext uri="{FF2B5EF4-FFF2-40B4-BE49-F238E27FC236}">
                  <a16:creationId xmlns:a16="http://schemas.microsoft.com/office/drawing/2014/main" id="{C1BA741A-B882-4C99-BC40-DEF3BE531857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53">
              <a:extLst>
                <a:ext uri="{FF2B5EF4-FFF2-40B4-BE49-F238E27FC236}">
                  <a16:creationId xmlns:a16="http://schemas.microsoft.com/office/drawing/2014/main" id="{ACAC7D1E-9296-5852-7D1B-C122EA25E647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3C30B8F8-29ED-EC5C-D5C4-2932D63C2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96" y="558598"/>
            <a:ext cx="2549399" cy="5515756"/>
          </a:xfrm>
          <a:prstGeom prst="rect">
            <a:avLst/>
          </a:prstGeom>
        </p:spPr>
      </p:pic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4BF8FBE2-7365-6992-17B9-41AC7A456275}"/>
              </a:ext>
            </a:extLst>
          </p:cNvPr>
          <p:cNvCxnSpPr>
            <a:cxnSpLocks/>
          </p:cNvCxnSpPr>
          <p:nvPr/>
        </p:nvCxnSpPr>
        <p:spPr>
          <a:xfrm>
            <a:off x="6667500" y="2476500"/>
            <a:ext cx="957296" cy="0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A9F86833-92DF-5495-B10A-6C9FE7E3853F}"/>
              </a:ext>
            </a:extLst>
          </p:cNvPr>
          <p:cNvCxnSpPr>
            <a:cxnSpLocks/>
          </p:cNvCxnSpPr>
          <p:nvPr/>
        </p:nvCxnSpPr>
        <p:spPr>
          <a:xfrm flipV="1">
            <a:off x="8863204" y="4914900"/>
            <a:ext cx="744365" cy="924277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6B956FD-833A-0AC5-6E20-BA52E39E2266}"/>
              </a:ext>
            </a:extLst>
          </p:cNvPr>
          <p:cNvSpPr txBox="1"/>
          <p:nvPr/>
        </p:nvSpPr>
        <p:spPr>
          <a:xfrm flipH="1">
            <a:off x="9076256" y="4227818"/>
            <a:ext cx="26420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هنا تقدر تقيم المجموعة كلها بال10 ايقونات المتوفرة بالتطبيق</a:t>
            </a:r>
          </a:p>
          <a:p>
            <a:endParaRPr lang="ar-SA" dirty="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FB93274-0F9C-29DE-199B-2367A0AC92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62">
            <a:extLst>
              <a:ext uri="{FF2B5EF4-FFF2-40B4-BE49-F238E27FC236}">
                <a16:creationId xmlns:a16="http://schemas.microsoft.com/office/drawing/2014/main" id="{1A67D51F-5AC3-E895-4516-3A3465E52DA6}"/>
              </a:ext>
            </a:extLst>
          </p:cNvPr>
          <p:cNvSpPr/>
          <p:nvPr/>
        </p:nvSpPr>
        <p:spPr>
          <a:xfrm>
            <a:off x="7734299" y="4279177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معلومات ملف الطالب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24" name="Rectangle: Rounded Corners 62">
            <a:extLst>
              <a:ext uri="{FF2B5EF4-FFF2-40B4-BE49-F238E27FC236}">
                <a16:creationId xmlns:a16="http://schemas.microsoft.com/office/drawing/2014/main" id="{57CD8ADD-DAFC-21F7-808C-2F18D0CD966A}"/>
              </a:ext>
            </a:extLst>
          </p:cNvPr>
          <p:cNvSpPr/>
          <p:nvPr/>
        </p:nvSpPr>
        <p:spPr>
          <a:xfrm>
            <a:off x="7714945" y="1955420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مشاركة ملف الطالب مع ولي الامر او طباعتها ورقي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1040649"/>
            <a:ext cx="2252521" cy="4873444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صفحة ملف الطالب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962" y="845747"/>
            <a:ext cx="3574228" cy="5407849"/>
          </a:xfrm>
          <a:prstGeom prst="rect">
            <a:avLst/>
          </a:prstGeom>
        </p:spPr>
      </p:pic>
      <p:grpSp>
        <p:nvGrpSpPr>
          <p:cNvPr id="2" name="Group 50">
            <a:extLst>
              <a:ext uri="{FF2B5EF4-FFF2-40B4-BE49-F238E27FC236}">
                <a16:creationId xmlns:a16="http://schemas.microsoft.com/office/drawing/2014/main" id="{5F6D1D14-03F2-585C-F480-03DB2E17C069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9D375D4E-F255-64B1-F290-F2EB35FC73C9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0B4E87EA-091E-9AA6-DA66-3810315668B2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AA224C48-BFE8-D866-0E77-563847068BA0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04E15C-293F-33B5-71D1-788F480BAC9C}"/>
              </a:ext>
            </a:extLst>
          </p:cNvPr>
          <p:cNvSpPr txBox="1">
            <a:spLocks/>
          </p:cNvSpPr>
          <p:nvPr/>
        </p:nvSpPr>
        <p:spPr>
          <a:xfrm>
            <a:off x="314246" y="3212155"/>
            <a:ext cx="3571766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معلومات متكاملة في صفحة واحدة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8A147A48-050A-0435-70CA-43B733D03131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1" name="Oval 51">
              <a:extLst>
                <a:ext uri="{FF2B5EF4-FFF2-40B4-BE49-F238E27FC236}">
                  <a16:creationId xmlns:a16="http://schemas.microsoft.com/office/drawing/2014/main" id="{054063C0-C6D7-F9E8-FC38-619B3AF9D264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52">
              <a:extLst>
                <a:ext uri="{FF2B5EF4-FFF2-40B4-BE49-F238E27FC236}">
                  <a16:creationId xmlns:a16="http://schemas.microsoft.com/office/drawing/2014/main" id="{3032CA73-9858-D148-509D-E71439691C71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53">
              <a:extLst>
                <a:ext uri="{FF2B5EF4-FFF2-40B4-BE49-F238E27FC236}">
                  <a16:creationId xmlns:a16="http://schemas.microsoft.com/office/drawing/2014/main" id="{42A2AE83-1789-8420-4D01-A20255E57F76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50">
            <a:extLst>
              <a:ext uri="{FF2B5EF4-FFF2-40B4-BE49-F238E27FC236}">
                <a16:creationId xmlns:a16="http://schemas.microsoft.com/office/drawing/2014/main" id="{3A68475A-E3FB-0B74-A0F4-A4F693EF7531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15" name="Oval 51">
              <a:extLst>
                <a:ext uri="{FF2B5EF4-FFF2-40B4-BE49-F238E27FC236}">
                  <a16:creationId xmlns:a16="http://schemas.microsoft.com/office/drawing/2014/main" id="{D96BEEC9-7BC8-6715-70CA-6685063C5BA0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52">
              <a:extLst>
                <a:ext uri="{FF2B5EF4-FFF2-40B4-BE49-F238E27FC236}">
                  <a16:creationId xmlns:a16="http://schemas.microsoft.com/office/drawing/2014/main" id="{C1BA741A-B882-4C99-BC40-DEF3BE531857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53">
              <a:extLst>
                <a:ext uri="{FF2B5EF4-FFF2-40B4-BE49-F238E27FC236}">
                  <a16:creationId xmlns:a16="http://schemas.microsoft.com/office/drawing/2014/main" id="{ACAC7D1E-9296-5852-7D1B-C122EA25E647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4BF8FBE2-7365-6992-17B9-41AC7A456275}"/>
              </a:ext>
            </a:extLst>
          </p:cNvPr>
          <p:cNvCxnSpPr>
            <a:cxnSpLocks/>
          </p:cNvCxnSpPr>
          <p:nvPr/>
        </p:nvCxnSpPr>
        <p:spPr>
          <a:xfrm>
            <a:off x="4848225" y="1819275"/>
            <a:ext cx="3298588" cy="606622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صورة 17">
            <a:extLst>
              <a:ext uri="{FF2B5EF4-FFF2-40B4-BE49-F238E27FC236}">
                <a16:creationId xmlns:a16="http://schemas.microsoft.com/office/drawing/2014/main" id="{0FB93274-0F9C-29DE-199B-2367A0AC92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  <p:sp>
        <p:nvSpPr>
          <p:cNvPr id="25" name="Rectangle: Rounded Corners 67">
            <a:extLst>
              <a:ext uri="{FF2B5EF4-FFF2-40B4-BE49-F238E27FC236}">
                <a16:creationId xmlns:a16="http://schemas.microsoft.com/office/drawing/2014/main" id="{F75D64C3-B017-D903-1DFD-01DC6AA2E146}"/>
              </a:ext>
            </a:extLst>
          </p:cNvPr>
          <p:cNvSpPr/>
          <p:nvPr/>
        </p:nvSpPr>
        <p:spPr>
          <a:xfrm>
            <a:off x="7714945" y="3119828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عند الضغط هنا سيظهر تاريخ الحضور والغياب للطالب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18D8CB80-CB72-3BEF-D683-43A220451C49}"/>
              </a:ext>
            </a:extLst>
          </p:cNvPr>
          <p:cNvCxnSpPr>
            <a:cxnSpLocks/>
          </p:cNvCxnSpPr>
          <p:nvPr/>
        </p:nvCxnSpPr>
        <p:spPr>
          <a:xfrm>
            <a:off x="4907092" y="2416161"/>
            <a:ext cx="3220671" cy="1012839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C6326A6-E688-8EEC-F5D9-3724412D9066}"/>
              </a:ext>
            </a:extLst>
          </p:cNvPr>
          <p:cNvGrpSpPr/>
          <p:nvPr/>
        </p:nvGrpSpPr>
        <p:grpSpPr>
          <a:xfrm>
            <a:off x="7028973" y="3212155"/>
            <a:ext cx="1117840" cy="2284124"/>
            <a:chOff x="7028973" y="3212155"/>
            <a:chExt cx="1117840" cy="2284124"/>
          </a:xfrm>
        </p:grpSpPr>
        <p:cxnSp>
          <p:nvCxnSpPr>
            <p:cNvPr id="27" name="رابط كسهم مستقيم 26">
              <a:extLst>
                <a:ext uri="{FF2B5EF4-FFF2-40B4-BE49-F238E27FC236}">
                  <a16:creationId xmlns:a16="http://schemas.microsoft.com/office/drawing/2014/main" id="{3CDBAFFC-D6B4-2454-5434-FB3F542E5458}"/>
                </a:ext>
              </a:extLst>
            </p:cNvPr>
            <p:cNvCxnSpPr>
              <a:cxnSpLocks/>
            </p:cNvCxnSpPr>
            <p:nvPr/>
          </p:nvCxnSpPr>
          <p:spPr>
            <a:xfrm>
              <a:off x="7290181" y="4339292"/>
              <a:ext cx="856632" cy="467105"/>
            </a:xfrm>
            <a:prstGeom prst="straightConnector1">
              <a:avLst/>
            </a:prstGeom>
            <a:ln w="47625" cap="rnd" cmpd="sng">
              <a:solidFill>
                <a:schemeClr val="accent1">
                  <a:lumMod val="50000"/>
                  <a:alpha val="52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قوس متوسط أيمن 58">
              <a:extLst>
                <a:ext uri="{FF2B5EF4-FFF2-40B4-BE49-F238E27FC236}">
                  <a16:creationId xmlns:a16="http://schemas.microsoft.com/office/drawing/2014/main" id="{094157F0-CDF0-7D48-6004-5668BDE0F482}"/>
                </a:ext>
              </a:extLst>
            </p:cNvPr>
            <p:cNvSpPr/>
            <p:nvPr/>
          </p:nvSpPr>
          <p:spPr>
            <a:xfrm>
              <a:off x="7028973" y="3212155"/>
              <a:ext cx="130640" cy="2284124"/>
            </a:xfrm>
            <a:prstGeom prst="rightBracket">
              <a:avLst/>
            </a:prstGeom>
            <a:ln w="38100" cap="rnd" cmpd="tri">
              <a:solidFill>
                <a:srgbClr val="1E1E24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46" name="Rectangle: Rounded Corners 62">
            <a:extLst>
              <a:ext uri="{FF2B5EF4-FFF2-40B4-BE49-F238E27FC236}">
                <a16:creationId xmlns:a16="http://schemas.microsoft.com/office/drawing/2014/main" id="{6A6082A6-3CC6-C62D-38CF-3305C1D3FE5F}"/>
              </a:ext>
            </a:extLst>
          </p:cNvPr>
          <p:cNvSpPr/>
          <p:nvPr/>
        </p:nvSpPr>
        <p:spPr>
          <a:xfrm>
            <a:off x="7714945" y="791012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تعديل اسم الطالب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6147" name="رابط كسهم مستقيم 6146">
            <a:extLst>
              <a:ext uri="{FF2B5EF4-FFF2-40B4-BE49-F238E27FC236}">
                <a16:creationId xmlns:a16="http://schemas.microsoft.com/office/drawing/2014/main" id="{92DAA221-FE49-2178-865D-73AB3C6728F1}"/>
              </a:ext>
            </a:extLst>
          </p:cNvPr>
          <p:cNvCxnSpPr>
            <a:cxnSpLocks/>
          </p:cNvCxnSpPr>
          <p:nvPr/>
        </p:nvCxnSpPr>
        <p:spPr>
          <a:xfrm flipV="1">
            <a:off x="4872685" y="1371457"/>
            <a:ext cx="3274128" cy="73803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3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1040649"/>
            <a:ext cx="2252521" cy="4873444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تعديل التقييم في الإعدادات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31" y="855801"/>
            <a:ext cx="3574228" cy="540784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04E15C-293F-33B5-71D1-788F480BAC9C}"/>
              </a:ext>
            </a:extLst>
          </p:cNvPr>
          <p:cNvSpPr txBox="1">
            <a:spLocks/>
          </p:cNvSpPr>
          <p:nvPr/>
        </p:nvSpPr>
        <p:spPr>
          <a:xfrm>
            <a:off x="314245" y="3212155"/>
            <a:ext cx="3905329" cy="2215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يستطيع المعلم تغيير كل قيمة لكل ايقونة بما يتناسب معه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9" name="Rectangle: Rounded Corners 67">
            <a:extLst>
              <a:ext uri="{FF2B5EF4-FFF2-40B4-BE49-F238E27FC236}">
                <a16:creationId xmlns:a16="http://schemas.microsoft.com/office/drawing/2014/main" id="{23448C82-42A6-F4EA-7B44-3D48EA9E57E4}"/>
              </a:ext>
            </a:extLst>
          </p:cNvPr>
          <p:cNvSpPr/>
          <p:nvPr/>
        </p:nvSpPr>
        <p:spPr>
          <a:xfrm>
            <a:off x="7600950" y="3255264"/>
            <a:ext cx="4241517" cy="2250185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تعديل درجة الايقونات كمثال :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- الصح يعطي ( درجتين )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- المشاغب ينقص ( درجة )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وهكذا</a:t>
            </a:r>
            <a:endParaRPr lang="ar-S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55A8F903-8982-4299-6E73-338379F0A11B}"/>
              </a:ext>
            </a:extLst>
          </p:cNvPr>
          <p:cNvCxnSpPr>
            <a:cxnSpLocks/>
          </p:cNvCxnSpPr>
          <p:nvPr/>
        </p:nvCxnSpPr>
        <p:spPr>
          <a:xfrm>
            <a:off x="6825106" y="3714750"/>
            <a:ext cx="1296761" cy="0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6AA16312-6C37-AA19-A6FD-9A552CA32E7C}"/>
              </a:ext>
            </a:extLst>
          </p:cNvPr>
          <p:cNvCxnSpPr>
            <a:cxnSpLocks/>
          </p:cNvCxnSpPr>
          <p:nvPr/>
        </p:nvCxnSpPr>
        <p:spPr>
          <a:xfrm>
            <a:off x="6682231" y="1990725"/>
            <a:ext cx="1296761" cy="0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67">
            <a:extLst>
              <a:ext uri="{FF2B5EF4-FFF2-40B4-BE49-F238E27FC236}">
                <a16:creationId xmlns:a16="http://schemas.microsoft.com/office/drawing/2014/main" id="{631D8C52-02C5-876F-F0E9-D95B115EF62A}"/>
              </a:ext>
            </a:extLst>
          </p:cNvPr>
          <p:cNvSpPr/>
          <p:nvPr/>
        </p:nvSpPr>
        <p:spPr>
          <a:xfrm>
            <a:off x="8121866" y="1464566"/>
            <a:ext cx="3720601" cy="103361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تعديل الدرجة الكلية للطالب</a:t>
            </a:r>
          </a:p>
        </p:txBody>
      </p:sp>
    </p:spTree>
    <p:extLst>
      <p:ext uri="{BB962C8B-B14F-4D97-AF65-F5344CB8AC3E}">
        <p14:creationId xmlns:p14="http://schemas.microsoft.com/office/powerpoint/2010/main" val="15342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1114135" y="575829"/>
            <a:ext cx="3638840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شكل ورقة كشف الطلاب عن طباعتها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D20FF1B-D0F2-3258-8496-7BC42208C4A3}"/>
              </a:ext>
            </a:extLst>
          </p:cNvPr>
          <p:cNvSpPr txBox="1">
            <a:spLocks/>
          </p:cNvSpPr>
          <p:nvPr/>
        </p:nvSpPr>
        <p:spPr>
          <a:xfrm>
            <a:off x="7124410" y="575828"/>
            <a:ext cx="3638840" cy="15101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شكل ورقة ملف  الطالب عند طباعتها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97C8F98-301C-0921-4C55-94C5140624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46" y="1792207"/>
            <a:ext cx="3359335" cy="466574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6424D5E-B597-CF49-16D2-E2D806F3C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62" y="1770251"/>
            <a:ext cx="3359335" cy="46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3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4782F717-9FFD-CDB1-96AC-BB6A66B7F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" y="-20662"/>
            <a:ext cx="12192000" cy="5597999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4FD082A-D71A-47B2-B949-A30F66A375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9975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1B002FB1-E7BE-4A10-8289-840A508549F9}"/>
              </a:ext>
            </a:extLst>
          </p:cNvPr>
          <p:cNvSpPr/>
          <p:nvPr/>
        </p:nvSpPr>
        <p:spPr>
          <a:xfrm>
            <a:off x="6253" y="-39597"/>
            <a:ext cx="12192001" cy="5616934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FF0C9A6-A62B-46EA-B427-234A7648174F}"/>
              </a:ext>
            </a:extLst>
          </p:cNvPr>
          <p:cNvSpPr/>
          <p:nvPr/>
        </p:nvSpPr>
        <p:spPr>
          <a:xfrm>
            <a:off x="4793597" y="2191287"/>
            <a:ext cx="674407" cy="67440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327EF37-366F-4CFA-BFBE-C98B68B841BF}"/>
              </a:ext>
            </a:extLst>
          </p:cNvPr>
          <p:cNvSpPr/>
          <p:nvPr/>
        </p:nvSpPr>
        <p:spPr>
          <a:xfrm>
            <a:off x="8349597" y="2191287"/>
            <a:ext cx="674407" cy="67440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FF136781-EF41-4C2A-A70F-FC804AA14EFE}"/>
              </a:ext>
            </a:extLst>
          </p:cNvPr>
          <p:cNvSpPr txBox="1">
            <a:spLocks/>
          </p:cNvSpPr>
          <p:nvPr/>
        </p:nvSpPr>
        <p:spPr>
          <a:xfrm>
            <a:off x="6466541" y="272624"/>
            <a:ext cx="7849319" cy="8377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إعدادات التطبيق المهمة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4769E4F-7672-41F0-9CBE-D18E40FEC122}"/>
              </a:ext>
            </a:extLst>
          </p:cNvPr>
          <p:cNvCxnSpPr>
            <a:cxnSpLocks/>
          </p:cNvCxnSpPr>
          <p:nvPr/>
        </p:nvCxnSpPr>
        <p:spPr>
          <a:xfrm>
            <a:off x="3512457" y="2519245"/>
            <a:ext cx="78572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>
            <a:extLst>
              <a:ext uri="{FF2B5EF4-FFF2-40B4-BE49-F238E27FC236}">
                <a16:creationId xmlns:a16="http://schemas.microsoft.com/office/drawing/2014/main" id="{D13BD035-B95E-4095-9560-3AF41C172264}"/>
              </a:ext>
            </a:extLst>
          </p:cNvPr>
          <p:cNvSpPr/>
          <p:nvPr/>
        </p:nvSpPr>
        <p:spPr>
          <a:xfrm>
            <a:off x="10977708" y="2519245"/>
            <a:ext cx="725342" cy="725342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981E5E0-DD2E-4782-A46D-CB2ACCB91621}"/>
              </a:ext>
            </a:extLst>
          </p:cNvPr>
          <p:cNvCxnSpPr>
            <a:cxnSpLocks/>
          </p:cNvCxnSpPr>
          <p:nvPr/>
        </p:nvCxnSpPr>
        <p:spPr>
          <a:xfrm>
            <a:off x="11703050" y="2872060"/>
            <a:ext cx="0" cy="7143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69">
            <a:extLst>
              <a:ext uri="{FF2B5EF4-FFF2-40B4-BE49-F238E27FC236}">
                <a16:creationId xmlns:a16="http://schemas.microsoft.com/office/drawing/2014/main" id="{CD6B41B9-83BE-48EB-BBA3-2F98088AAD65}"/>
              </a:ext>
            </a:extLst>
          </p:cNvPr>
          <p:cNvSpPr/>
          <p:nvPr/>
        </p:nvSpPr>
        <p:spPr>
          <a:xfrm rot="5400000">
            <a:off x="10977708" y="3185409"/>
            <a:ext cx="725342" cy="725342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0F57DEC-CB3F-45C3-A3B5-89E1FFBD8DCA}"/>
              </a:ext>
            </a:extLst>
          </p:cNvPr>
          <p:cNvCxnSpPr>
            <a:cxnSpLocks/>
          </p:cNvCxnSpPr>
          <p:nvPr/>
        </p:nvCxnSpPr>
        <p:spPr>
          <a:xfrm>
            <a:off x="4295775" y="3910751"/>
            <a:ext cx="7073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876A382-C39F-4AE6-9043-78F3A5B700CD}"/>
              </a:ext>
            </a:extLst>
          </p:cNvPr>
          <p:cNvGrpSpPr/>
          <p:nvPr/>
        </p:nvGrpSpPr>
        <p:grpSpPr>
          <a:xfrm flipH="1">
            <a:off x="3956353" y="3910751"/>
            <a:ext cx="725342" cy="1391506"/>
            <a:chOff x="10977708" y="3990585"/>
            <a:chExt cx="725342" cy="1391506"/>
          </a:xfrm>
        </p:grpSpPr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4C0BE667-0DF8-456F-8F66-33BE052C9772}"/>
                </a:ext>
              </a:extLst>
            </p:cNvPr>
            <p:cNvSpPr/>
            <p:nvPr/>
          </p:nvSpPr>
          <p:spPr>
            <a:xfrm>
              <a:off x="10977708" y="3990585"/>
              <a:ext cx="725342" cy="725342"/>
            </a:xfrm>
            <a:prstGeom prst="arc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5ABAFA1-C3DB-4878-AB5D-8C8BB8B8E520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050" y="4343400"/>
              <a:ext cx="0" cy="7143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9317B688-91B1-4115-BD54-990DB9993C29}"/>
                </a:ext>
              </a:extLst>
            </p:cNvPr>
            <p:cNvSpPr/>
            <p:nvPr/>
          </p:nvSpPr>
          <p:spPr>
            <a:xfrm rot="5400000">
              <a:off x="10977708" y="4656749"/>
              <a:ext cx="725342" cy="725342"/>
            </a:xfrm>
            <a:prstGeom prst="arc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4C6E4F9-5B0C-4AD7-8303-C9C8BF3A68E5}"/>
              </a:ext>
            </a:extLst>
          </p:cNvPr>
          <p:cNvCxnSpPr>
            <a:cxnSpLocks/>
          </p:cNvCxnSpPr>
          <p:nvPr/>
        </p:nvCxnSpPr>
        <p:spPr>
          <a:xfrm>
            <a:off x="4295775" y="5301401"/>
            <a:ext cx="43529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66B5DF6-6762-4D52-B359-0A9CE011F05F}"/>
              </a:ext>
            </a:extLst>
          </p:cNvPr>
          <p:cNvGrpSpPr/>
          <p:nvPr/>
        </p:nvGrpSpPr>
        <p:grpSpPr>
          <a:xfrm>
            <a:off x="4936903" y="2330292"/>
            <a:ext cx="387795" cy="387795"/>
            <a:chOff x="4254574" y="2587901"/>
            <a:chExt cx="624548" cy="624548"/>
          </a:xfrm>
          <a:solidFill>
            <a:srgbClr val="1568FE"/>
          </a:solidFill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A67061F-CA2A-4D58-8EEF-8011D2D089D0}"/>
                </a:ext>
              </a:extLst>
            </p:cNvPr>
            <p:cNvSpPr/>
            <p:nvPr/>
          </p:nvSpPr>
          <p:spPr>
            <a:xfrm>
              <a:off x="4254574" y="2587901"/>
              <a:ext cx="624548" cy="624548"/>
            </a:xfrm>
            <a:prstGeom prst="ellipse">
              <a:avLst/>
            </a:prstGeom>
            <a:grpFill/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0C88986-0166-4D24-8422-F252086D16DC}"/>
                </a:ext>
              </a:extLst>
            </p:cNvPr>
            <p:cNvSpPr/>
            <p:nvPr/>
          </p:nvSpPr>
          <p:spPr>
            <a:xfrm>
              <a:off x="4328281" y="2693438"/>
              <a:ext cx="550841" cy="519011"/>
            </a:xfrm>
            <a:custGeom>
              <a:avLst/>
              <a:gdLst>
                <a:gd name="connsiteX0" fmla="*/ 470991 w 550841"/>
                <a:gd name="connsiteY0" fmla="*/ 0 h 519011"/>
                <a:gd name="connsiteX1" fmla="*/ 497510 w 550841"/>
                <a:gd name="connsiteY1" fmla="*/ 32142 h 519011"/>
                <a:gd name="connsiteX2" fmla="*/ 550841 w 550841"/>
                <a:gd name="connsiteY2" fmla="*/ 206737 h 519011"/>
                <a:gd name="connsiteX3" fmla="*/ 238567 w 550841"/>
                <a:gd name="connsiteY3" fmla="*/ 519011 h 519011"/>
                <a:gd name="connsiteX4" fmla="*/ 17756 w 550841"/>
                <a:gd name="connsiteY4" fmla="*/ 427548 h 519011"/>
                <a:gd name="connsiteX5" fmla="*/ 0 w 550841"/>
                <a:gd name="connsiteY5" fmla="*/ 406027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841" h="519011">
                  <a:moveTo>
                    <a:pt x="470991" y="0"/>
                  </a:moveTo>
                  <a:lnTo>
                    <a:pt x="497510" y="32142"/>
                  </a:lnTo>
                  <a:cubicBezTo>
                    <a:pt x="531180" y="81981"/>
                    <a:pt x="550841" y="142063"/>
                    <a:pt x="550841" y="206737"/>
                  </a:cubicBezTo>
                  <a:cubicBezTo>
                    <a:pt x="550841" y="379201"/>
                    <a:pt x="411031" y="519011"/>
                    <a:pt x="238567" y="519011"/>
                  </a:cubicBezTo>
                  <a:cubicBezTo>
                    <a:pt x="152335" y="519011"/>
                    <a:pt x="74267" y="484059"/>
                    <a:pt x="17756" y="427548"/>
                  </a:cubicBezTo>
                  <a:lnTo>
                    <a:pt x="0" y="4060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982B585-96F0-4B93-AB7D-D806C28AF3E4}"/>
              </a:ext>
            </a:extLst>
          </p:cNvPr>
          <p:cNvGrpSpPr/>
          <p:nvPr/>
        </p:nvGrpSpPr>
        <p:grpSpPr>
          <a:xfrm>
            <a:off x="8492903" y="2330292"/>
            <a:ext cx="387795" cy="387795"/>
            <a:chOff x="4254574" y="2587901"/>
            <a:chExt cx="624548" cy="624548"/>
          </a:xfrm>
          <a:solidFill>
            <a:srgbClr val="1568FE"/>
          </a:solidFill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4D76286-518E-42F6-9A52-B21D7FFAD344}"/>
                </a:ext>
              </a:extLst>
            </p:cNvPr>
            <p:cNvSpPr/>
            <p:nvPr/>
          </p:nvSpPr>
          <p:spPr>
            <a:xfrm>
              <a:off x="4254574" y="2587901"/>
              <a:ext cx="624548" cy="624548"/>
            </a:xfrm>
            <a:prstGeom prst="ellipse">
              <a:avLst/>
            </a:prstGeom>
            <a:grpFill/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E70C38C-460B-4C4C-8A30-02CFCC180CDA}"/>
                </a:ext>
              </a:extLst>
            </p:cNvPr>
            <p:cNvSpPr/>
            <p:nvPr/>
          </p:nvSpPr>
          <p:spPr>
            <a:xfrm>
              <a:off x="4328281" y="2693438"/>
              <a:ext cx="550841" cy="519011"/>
            </a:xfrm>
            <a:custGeom>
              <a:avLst/>
              <a:gdLst>
                <a:gd name="connsiteX0" fmla="*/ 470991 w 550841"/>
                <a:gd name="connsiteY0" fmla="*/ 0 h 519011"/>
                <a:gd name="connsiteX1" fmla="*/ 497510 w 550841"/>
                <a:gd name="connsiteY1" fmla="*/ 32142 h 519011"/>
                <a:gd name="connsiteX2" fmla="*/ 550841 w 550841"/>
                <a:gd name="connsiteY2" fmla="*/ 206737 h 519011"/>
                <a:gd name="connsiteX3" fmla="*/ 238567 w 550841"/>
                <a:gd name="connsiteY3" fmla="*/ 519011 h 519011"/>
                <a:gd name="connsiteX4" fmla="*/ 17756 w 550841"/>
                <a:gd name="connsiteY4" fmla="*/ 427548 h 519011"/>
                <a:gd name="connsiteX5" fmla="*/ 0 w 550841"/>
                <a:gd name="connsiteY5" fmla="*/ 406027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841" h="519011">
                  <a:moveTo>
                    <a:pt x="470991" y="0"/>
                  </a:moveTo>
                  <a:lnTo>
                    <a:pt x="497510" y="32142"/>
                  </a:lnTo>
                  <a:cubicBezTo>
                    <a:pt x="531180" y="81981"/>
                    <a:pt x="550841" y="142063"/>
                    <a:pt x="550841" y="206737"/>
                  </a:cubicBezTo>
                  <a:cubicBezTo>
                    <a:pt x="550841" y="379201"/>
                    <a:pt x="411031" y="519011"/>
                    <a:pt x="238567" y="519011"/>
                  </a:cubicBezTo>
                  <a:cubicBezTo>
                    <a:pt x="152335" y="519011"/>
                    <a:pt x="74267" y="484059"/>
                    <a:pt x="17756" y="427548"/>
                  </a:cubicBezTo>
                  <a:lnTo>
                    <a:pt x="0" y="4060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05B4AA4A-526A-4B2C-8DC1-FC101197AFDA}"/>
              </a:ext>
            </a:extLst>
          </p:cNvPr>
          <p:cNvSpPr/>
          <p:nvPr/>
        </p:nvSpPr>
        <p:spPr>
          <a:xfrm>
            <a:off x="6565311" y="3574190"/>
            <a:ext cx="674407" cy="67440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8D2D071-C2A4-414C-AA95-0B2E3686B8DA}"/>
              </a:ext>
            </a:extLst>
          </p:cNvPr>
          <p:cNvSpPr/>
          <p:nvPr/>
        </p:nvSpPr>
        <p:spPr>
          <a:xfrm>
            <a:off x="10127597" y="3574190"/>
            <a:ext cx="674407" cy="67440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484D75A-0649-4C3E-9D58-0F578BAA31E8}"/>
              </a:ext>
            </a:extLst>
          </p:cNvPr>
          <p:cNvGrpSpPr/>
          <p:nvPr/>
        </p:nvGrpSpPr>
        <p:grpSpPr>
          <a:xfrm>
            <a:off x="6708617" y="3713195"/>
            <a:ext cx="387795" cy="387795"/>
            <a:chOff x="4254574" y="2587901"/>
            <a:chExt cx="624548" cy="624548"/>
          </a:xfrm>
          <a:solidFill>
            <a:srgbClr val="1568FE"/>
          </a:solidFill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55CE634-26C4-4C85-A81A-A45586C392A9}"/>
                </a:ext>
              </a:extLst>
            </p:cNvPr>
            <p:cNvSpPr/>
            <p:nvPr/>
          </p:nvSpPr>
          <p:spPr>
            <a:xfrm>
              <a:off x="4254574" y="2587901"/>
              <a:ext cx="624548" cy="624548"/>
            </a:xfrm>
            <a:prstGeom prst="ellipse">
              <a:avLst/>
            </a:prstGeom>
            <a:grpFill/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0F6DE8C-B40C-42DA-89A5-69A1ADE45D31}"/>
                </a:ext>
              </a:extLst>
            </p:cNvPr>
            <p:cNvSpPr/>
            <p:nvPr/>
          </p:nvSpPr>
          <p:spPr>
            <a:xfrm>
              <a:off x="4328281" y="2693438"/>
              <a:ext cx="550841" cy="519011"/>
            </a:xfrm>
            <a:custGeom>
              <a:avLst/>
              <a:gdLst>
                <a:gd name="connsiteX0" fmla="*/ 470991 w 550841"/>
                <a:gd name="connsiteY0" fmla="*/ 0 h 519011"/>
                <a:gd name="connsiteX1" fmla="*/ 497510 w 550841"/>
                <a:gd name="connsiteY1" fmla="*/ 32142 h 519011"/>
                <a:gd name="connsiteX2" fmla="*/ 550841 w 550841"/>
                <a:gd name="connsiteY2" fmla="*/ 206737 h 519011"/>
                <a:gd name="connsiteX3" fmla="*/ 238567 w 550841"/>
                <a:gd name="connsiteY3" fmla="*/ 519011 h 519011"/>
                <a:gd name="connsiteX4" fmla="*/ 17756 w 550841"/>
                <a:gd name="connsiteY4" fmla="*/ 427548 h 519011"/>
                <a:gd name="connsiteX5" fmla="*/ 0 w 550841"/>
                <a:gd name="connsiteY5" fmla="*/ 406027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841" h="519011">
                  <a:moveTo>
                    <a:pt x="470991" y="0"/>
                  </a:moveTo>
                  <a:lnTo>
                    <a:pt x="497510" y="32142"/>
                  </a:lnTo>
                  <a:cubicBezTo>
                    <a:pt x="531180" y="81981"/>
                    <a:pt x="550841" y="142063"/>
                    <a:pt x="550841" y="206737"/>
                  </a:cubicBezTo>
                  <a:cubicBezTo>
                    <a:pt x="550841" y="379201"/>
                    <a:pt x="411031" y="519011"/>
                    <a:pt x="238567" y="519011"/>
                  </a:cubicBezTo>
                  <a:cubicBezTo>
                    <a:pt x="152335" y="519011"/>
                    <a:pt x="74267" y="484059"/>
                    <a:pt x="17756" y="427548"/>
                  </a:cubicBezTo>
                  <a:lnTo>
                    <a:pt x="0" y="4060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63D57E4-6D94-4A9B-920E-534612C760D6}"/>
              </a:ext>
            </a:extLst>
          </p:cNvPr>
          <p:cNvGrpSpPr/>
          <p:nvPr/>
        </p:nvGrpSpPr>
        <p:grpSpPr>
          <a:xfrm>
            <a:off x="10270903" y="3713195"/>
            <a:ext cx="387795" cy="387795"/>
            <a:chOff x="4254574" y="2587901"/>
            <a:chExt cx="624548" cy="624548"/>
          </a:xfrm>
          <a:solidFill>
            <a:srgbClr val="1568FE"/>
          </a:solidFill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2D6AB80-B0EB-4274-8F05-BEE76D53DBE7}"/>
                </a:ext>
              </a:extLst>
            </p:cNvPr>
            <p:cNvSpPr/>
            <p:nvPr/>
          </p:nvSpPr>
          <p:spPr>
            <a:xfrm>
              <a:off x="4254574" y="2587901"/>
              <a:ext cx="624548" cy="624548"/>
            </a:xfrm>
            <a:prstGeom prst="ellipse">
              <a:avLst/>
            </a:prstGeom>
            <a:grpFill/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C740BCE-98F1-484A-AC1D-1CFA719B2A1A}"/>
                </a:ext>
              </a:extLst>
            </p:cNvPr>
            <p:cNvSpPr/>
            <p:nvPr/>
          </p:nvSpPr>
          <p:spPr>
            <a:xfrm>
              <a:off x="4328281" y="2693438"/>
              <a:ext cx="550841" cy="519011"/>
            </a:xfrm>
            <a:custGeom>
              <a:avLst/>
              <a:gdLst>
                <a:gd name="connsiteX0" fmla="*/ 470991 w 550841"/>
                <a:gd name="connsiteY0" fmla="*/ 0 h 519011"/>
                <a:gd name="connsiteX1" fmla="*/ 497510 w 550841"/>
                <a:gd name="connsiteY1" fmla="*/ 32142 h 519011"/>
                <a:gd name="connsiteX2" fmla="*/ 550841 w 550841"/>
                <a:gd name="connsiteY2" fmla="*/ 206737 h 519011"/>
                <a:gd name="connsiteX3" fmla="*/ 238567 w 550841"/>
                <a:gd name="connsiteY3" fmla="*/ 519011 h 519011"/>
                <a:gd name="connsiteX4" fmla="*/ 17756 w 550841"/>
                <a:gd name="connsiteY4" fmla="*/ 427548 h 519011"/>
                <a:gd name="connsiteX5" fmla="*/ 0 w 550841"/>
                <a:gd name="connsiteY5" fmla="*/ 406027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841" h="519011">
                  <a:moveTo>
                    <a:pt x="470991" y="0"/>
                  </a:moveTo>
                  <a:lnTo>
                    <a:pt x="497510" y="32142"/>
                  </a:lnTo>
                  <a:cubicBezTo>
                    <a:pt x="531180" y="81981"/>
                    <a:pt x="550841" y="142063"/>
                    <a:pt x="550841" y="206737"/>
                  </a:cubicBezTo>
                  <a:cubicBezTo>
                    <a:pt x="550841" y="379201"/>
                    <a:pt x="411031" y="519011"/>
                    <a:pt x="238567" y="519011"/>
                  </a:cubicBezTo>
                  <a:cubicBezTo>
                    <a:pt x="152335" y="519011"/>
                    <a:pt x="74267" y="484059"/>
                    <a:pt x="17756" y="427548"/>
                  </a:cubicBezTo>
                  <a:lnTo>
                    <a:pt x="0" y="4060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100707C0-4E15-4CDA-86BA-CE711338B2C1}"/>
              </a:ext>
            </a:extLst>
          </p:cNvPr>
          <p:cNvSpPr/>
          <p:nvPr/>
        </p:nvSpPr>
        <p:spPr>
          <a:xfrm>
            <a:off x="4793597" y="4955809"/>
            <a:ext cx="674407" cy="67440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4D4FC760-8AEF-40BF-8E1B-B3CBC4861A4D}"/>
              </a:ext>
            </a:extLst>
          </p:cNvPr>
          <p:cNvSpPr/>
          <p:nvPr/>
        </p:nvSpPr>
        <p:spPr>
          <a:xfrm>
            <a:off x="8349597" y="4955809"/>
            <a:ext cx="674407" cy="67440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8FE2DB8-8039-4C59-A7EF-4621FC7BCDE0}"/>
              </a:ext>
            </a:extLst>
          </p:cNvPr>
          <p:cNvGrpSpPr/>
          <p:nvPr/>
        </p:nvGrpSpPr>
        <p:grpSpPr>
          <a:xfrm>
            <a:off x="4936903" y="5094814"/>
            <a:ext cx="387795" cy="387795"/>
            <a:chOff x="4254574" y="2587901"/>
            <a:chExt cx="624548" cy="624548"/>
          </a:xfrm>
          <a:solidFill>
            <a:srgbClr val="1568FE"/>
          </a:solidFill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FF91847-1071-4AD1-BE1B-0F564802E499}"/>
                </a:ext>
              </a:extLst>
            </p:cNvPr>
            <p:cNvSpPr/>
            <p:nvPr/>
          </p:nvSpPr>
          <p:spPr>
            <a:xfrm>
              <a:off x="4254574" y="2587901"/>
              <a:ext cx="624548" cy="624548"/>
            </a:xfrm>
            <a:prstGeom prst="ellipse">
              <a:avLst/>
            </a:prstGeom>
            <a:grpFill/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1A6CC00-B0E1-4A1B-86B1-CF6D424F3B6C}"/>
                </a:ext>
              </a:extLst>
            </p:cNvPr>
            <p:cNvSpPr/>
            <p:nvPr/>
          </p:nvSpPr>
          <p:spPr>
            <a:xfrm>
              <a:off x="4328281" y="2693438"/>
              <a:ext cx="550841" cy="519011"/>
            </a:xfrm>
            <a:custGeom>
              <a:avLst/>
              <a:gdLst>
                <a:gd name="connsiteX0" fmla="*/ 470991 w 550841"/>
                <a:gd name="connsiteY0" fmla="*/ 0 h 519011"/>
                <a:gd name="connsiteX1" fmla="*/ 497510 w 550841"/>
                <a:gd name="connsiteY1" fmla="*/ 32142 h 519011"/>
                <a:gd name="connsiteX2" fmla="*/ 550841 w 550841"/>
                <a:gd name="connsiteY2" fmla="*/ 206737 h 519011"/>
                <a:gd name="connsiteX3" fmla="*/ 238567 w 550841"/>
                <a:gd name="connsiteY3" fmla="*/ 519011 h 519011"/>
                <a:gd name="connsiteX4" fmla="*/ 17756 w 550841"/>
                <a:gd name="connsiteY4" fmla="*/ 427548 h 519011"/>
                <a:gd name="connsiteX5" fmla="*/ 0 w 550841"/>
                <a:gd name="connsiteY5" fmla="*/ 406027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841" h="519011">
                  <a:moveTo>
                    <a:pt x="470991" y="0"/>
                  </a:moveTo>
                  <a:lnTo>
                    <a:pt x="497510" y="32142"/>
                  </a:lnTo>
                  <a:cubicBezTo>
                    <a:pt x="531180" y="81981"/>
                    <a:pt x="550841" y="142063"/>
                    <a:pt x="550841" y="206737"/>
                  </a:cubicBezTo>
                  <a:cubicBezTo>
                    <a:pt x="550841" y="379201"/>
                    <a:pt x="411031" y="519011"/>
                    <a:pt x="238567" y="519011"/>
                  </a:cubicBezTo>
                  <a:cubicBezTo>
                    <a:pt x="152335" y="519011"/>
                    <a:pt x="74267" y="484059"/>
                    <a:pt x="17756" y="427548"/>
                  </a:cubicBezTo>
                  <a:lnTo>
                    <a:pt x="0" y="4060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46CD4F4-E683-474D-83A8-3279A06755D0}"/>
              </a:ext>
            </a:extLst>
          </p:cNvPr>
          <p:cNvGrpSpPr/>
          <p:nvPr/>
        </p:nvGrpSpPr>
        <p:grpSpPr>
          <a:xfrm>
            <a:off x="8492903" y="5094814"/>
            <a:ext cx="387795" cy="387795"/>
            <a:chOff x="4254574" y="2587901"/>
            <a:chExt cx="624548" cy="624548"/>
          </a:xfrm>
          <a:solidFill>
            <a:srgbClr val="1568FE"/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15FAFF9-2368-4640-A4B7-5812E512D8D2}"/>
                </a:ext>
              </a:extLst>
            </p:cNvPr>
            <p:cNvSpPr/>
            <p:nvPr/>
          </p:nvSpPr>
          <p:spPr>
            <a:xfrm>
              <a:off x="4254574" y="2587901"/>
              <a:ext cx="624548" cy="624548"/>
            </a:xfrm>
            <a:prstGeom prst="ellipse">
              <a:avLst/>
            </a:prstGeom>
            <a:grpFill/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CCAB77C-F276-4E1F-B1B4-91CEC0C7B1D9}"/>
                </a:ext>
              </a:extLst>
            </p:cNvPr>
            <p:cNvSpPr/>
            <p:nvPr/>
          </p:nvSpPr>
          <p:spPr>
            <a:xfrm>
              <a:off x="4328281" y="2693438"/>
              <a:ext cx="550841" cy="519011"/>
            </a:xfrm>
            <a:custGeom>
              <a:avLst/>
              <a:gdLst>
                <a:gd name="connsiteX0" fmla="*/ 470991 w 550841"/>
                <a:gd name="connsiteY0" fmla="*/ 0 h 519011"/>
                <a:gd name="connsiteX1" fmla="*/ 497510 w 550841"/>
                <a:gd name="connsiteY1" fmla="*/ 32142 h 519011"/>
                <a:gd name="connsiteX2" fmla="*/ 550841 w 550841"/>
                <a:gd name="connsiteY2" fmla="*/ 206737 h 519011"/>
                <a:gd name="connsiteX3" fmla="*/ 238567 w 550841"/>
                <a:gd name="connsiteY3" fmla="*/ 519011 h 519011"/>
                <a:gd name="connsiteX4" fmla="*/ 17756 w 550841"/>
                <a:gd name="connsiteY4" fmla="*/ 427548 h 519011"/>
                <a:gd name="connsiteX5" fmla="*/ 0 w 550841"/>
                <a:gd name="connsiteY5" fmla="*/ 406027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841" h="519011">
                  <a:moveTo>
                    <a:pt x="470991" y="0"/>
                  </a:moveTo>
                  <a:lnTo>
                    <a:pt x="497510" y="32142"/>
                  </a:lnTo>
                  <a:cubicBezTo>
                    <a:pt x="531180" y="81981"/>
                    <a:pt x="550841" y="142063"/>
                    <a:pt x="550841" y="206737"/>
                  </a:cubicBezTo>
                  <a:cubicBezTo>
                    <a:pt x="550841" y="379201"/>
                    <a:pt x="411031" y="519011"/>
                    <a:pt x="238567" y="519011"/>
                  </a:cubicBezTo>
                  <a:cubicBezTo>
                    <a:pt x="152335" y="519011"/>
                    <a:pt x="74267" y="484059"/>
                    <a:pt x="17756" y="427548"/>
                  </a:cubicBezTo>
                  <a:lnTo>
                    <a:pt x="0" y="4060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32ABB96-43D8-4D02-BB87-F3ADC9FE80C1}"/>
              </a:ext>
            </a:extLst>
          </p:cNvPr>
          <p:cNvSpPr/>
          <p:nvPr/>
        </p:nvSpPr>
        <p:spPr>
          <a:xfrm>
            <a:off x="3702855" y="1452820"/>
            <a:ext cx="2901655" cy="7953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2000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ملف المعلم</a:t>
            </a:r>
            <a:endParaRPr lang="ar-SA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يحتوي على عدد الطلاب والفصول والمواد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F0FDAA8-275F-4F0E-9817-A4B67308F31E}"/>
              </a:ext>
            </a:extLst>
          </p:cNvPr>
          <p:cNvSpPr/>
          <p:nvPr/>
        </p:nvSpPr>
        <p:spPr>
          <a:xfrm>
            <a:off x="9668253" y="3018004"/>
            <a:ext cx="1595669" cy="430893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7983D7"/>
              </a:buClr>
            </a:pPr>
            <a:endParaRPr lang="en-US" sz="1400" b="0" i="0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CCF4DDE-DDD8-1B9D-9DF2-366F291E85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6" y="492624"/>
            <a:ext cx="2313621" cy="5005638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3781250-75FF-2FCA-506F-FD258CCF3F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310" y="412750"/>
            <a:ext cx="3574228" cy="5407849"/>
          </a:xfrm>
          <a:prstGeom prst="rect">
            <a:avLst/>
          </a:prstGeom>
        </p:spPr>
      </p:pic>
      <p:sp>
        <p:nvSpPr>
          <p:cNvPr id="14" name="Rectangle 143">
            <a:extLst>
              <a:ext uri="{FF2B5EF4-FFF2-40B4-BE49-F238E27FC236}">
                <a16:creationId xmlns:a16="http://schemas.microsoft.com/office/drawing/2014/main" id="{BA46E0B1-20D8-9189-86C7-9D2F65FAC0FF}"/>
              </a:ext>
            </a:extLst>
          </p:cNvPr>
          <p:cNvSpPr/>
          <p:nvPr/>
        </p:nvSpPr>
        <p:spPr>
          <a:xfrm>
            <a:off x="7225942" y="1409604"/>
            <a:ext cx="2901655" cy="7953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2000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الاشتراك السنوي</a:t>
            </a:r>
            <a:endParaRPr lang="ar-SA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يفتح جميع مزايا التطبيق</a:t>
            </a:r>
          </a:p>
        </p:txBody>
      </p:sp>
      <p:sp>
        <p:nvSpPr>
          <p:cNvPr id="16" name="Rectangle 143">
            <a:extLst>
              <a:ext uri="{FF2B5EF4-FFF2-40B4-BE49-F238E27FC236}">
                <a16:creationId xmlns:a16="http://schemas.microsoft.com/office/drawing/2014/main" id="{6B30ECCD-303C-F1EB-36ED-2468DD3F619B}"/>
              </a:ext>
            </a:extLst>
          </p:cNvPr>
          <p:cNvSpPr/>
          <p:nvPr/>
        </p:nvSpPr>
        <p:spPr>
          <a:xfrm>
            <a:off x="5464536" y="2796787"/>
            <a:ext cx="2901655" cy="7953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2000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تعديل التقييم</a:t>
            </a:r>
            <a:endParaRPr lang="ar-SA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تغير قيمة كل أيقونة بما يتناسب مع المعلم</a:t>
            </a:r>
          </a:p>
        </p:txBody>
      </p:sp>
      <p:sp>
        <p:nvSpPr>
          <p:cNvPr id="62" name="Rectangle 143">
            <a:extLst>
              <a:ext uri="{FF2B5EF4-FFF2-40B4-BE49-F238E27FC236}">
                <a16:creationId xmlns:a16="http://schemas.microsoft.com/office/drawing/2014/main" id="{13D0136B-792C-3106-9D69-71E780DFA075}"/>
              </a:ext>
            </a:extLst>
          </p:cNvPr>
          <p:cNvSpPr/>
          <p:nvPr/>
        </p:nvSpPr>
        <p:spPr>
          <a:xfrm>
            <a:off x="8801395" y="2777511"/>
            <a:ext cx="2901655" cy="7953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2000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الأرشيف</a:t>
            </a:r>
          </a:p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نقل الفصل وحفظه في الارشيف نهاية السنة</a:t>
            </a:r>
          </a:p>
        </p:txBody>
      </p:sp>
      <p:sp>
        <p:nvSpPr>
          <p:cNvPr id="65" name="Rectangle 143">
            <a:extLst>
              <a:ext uri="{FF2B5EF4-FFF2-40B4-BE49-F238E27FC236}">
                <a16:creationId xmlns:a16="http://schemas.microsoft.com/office/drawing/2014/main" id="{592FB21B-903C-49A5-3EF4-901DC96CA8E1}"/>
              </a:ext>
            </a:extLst>
          </p:cNvPr>
          <p:cNvSpPr/>
          <p:nvPr/>
        </p:nvSpPr>
        <p:spPr>
          <a:xfrm>
            <a:off x="3702855" y="4223662"/>
            <a:ext cx="2901655" cy="7953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2000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طباعة الكشف</a:t>
            </a:r>
            <a:endParaRPr lang="ar-SA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طباعة جميع الكشوف بشكل سريع</a:t>
            </a:r>
          </a:p>
        </p:txBody>
      </p:sp>
      <p:sp>
        <p:nvSpPr>
          <p:cNvPr id="68" name="Rectangle 143">
            <a:extLst>
              <a:ext uri="{FF2B5EF4-FFF2-40B4-BE49-F238E27FC236}">
                <a16:creationId xmlns:a16="http://schemas.microsoft.com/office/drawing/2014/main" id="{438EDBF5-3DBD-314D-9BDB-A38714BD1616}"/>
              </a:ext>
            </a:extLst>
          </p:cNvPr>
          <p:cNvSpPr/>
          <p:nvPr/>
        </p:nvSpPr>
        <p:spPr>
          <a:xfrm>
            <a:off x="7218613" y="4158247"/>
            <a:ext cx="2901655" cy="7953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2000" dirty="0">
                <a:solidFill>
                  <a:schemeClr val="bg1"/>
                </a:solidFill>
                <a:highlight>
                  <a:srgbClr val="0000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النسخ الاحتياطي</a:t>
            </a:r>
            <a:endParaRPr lang="ar-SA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buClr>
                <a:srgbClr val="7983D7"/>
              </a:buClr>
            </a:pPr>
            <a:r>
              <a:rPr lang="ar-SA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تفعيل التزامن التلقائي للحفاظ على البيانات</a:t>
            </a:r>
          </a:p>
        </p:txBody>
      </p:sp>
    </p:spTree>
    <p:extLst>
      <p:ext uri="{BB962C8B-B14F-4D97-AF65-F5344CB8AC3E}">
        <p14:creationId xmlns:p14="http://schemas.microsoft.com/office/powerpoint/2010/main" val="21945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" grpId="0"/>
      <p:bldP spid="16" grpId="0"/>
      <p:bldP spid="62" grpId="0"/>
      <p:bldP spid="65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9A48D89-51FD-AA15-6CAF-F99E1FD99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10"/>
            <a:ext cx="12192000" cy="524002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0AAD7011-3232-1E5A-0696-30DEBA741B24}"/>
              </a:ext>
            </a:extLst>
          </p:cNvPr>
          <p:cNvSpPr/>
          <p:nvPr/>
        </p:nvSpPr>
        <p:spPr>
          <a:xfrm>
            <a:off x="0" y="-31260"/>
            <a:ext cx="12192000" cy="5267145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EDF4D42-DF76-4E5E-95B2-3C38796B60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EDF4D42-DF76-4E5E-95B2-3C38796B60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F02E645-D878-8BD5-0808-69863981DADC}"/>
              </a:ext>
            </a:extLst>
          </p:cNvPr>
          <p:cNvGrpSpPr/>
          <p:nvPr/>
        </p:nvGrpSpPr>
        <p:grpSpPr>
          <a:xfrm>
            <a:off x="7826908" y="615319"/>
            <a:ext cx="3931651" cy="5948634"/>
            <a:chOff x="7836433" y="596269"/>
            <a:chExt cx="3931651" cy="594863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CC3F3A5-EF8D-0525-8549-A5028CBB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27" y="771522"/>
              <a:ext cx="2485185" cy="5429249"/>
            </a:xfrm>
            <a:prstGeom prst="rect">
              <a:avLst/>
            </a:prstGeom>
          </p:spPr>
        </p:pic>
        <p:pic>
          <p:nvPicPr>
            <p:cNvPr id="6" name="Picture 56">
              <a:extLst>
                <a:ext uri="{FF2B5EF4-FFF2-40B4-BE49-F238E27FC236}">
                  <a16:creationId xmlns:a16="http://schemas.microsoft.com/office/drawing/2014/main" id="{1EDAD9FD-B90C-F350-A385-351064216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6433" y="596269"/>
              <a:ext cx="3931651" cy="5948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1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3164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9A48D89-51FD-AA15-6CAF-F99E1FD99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10"/>
            <a:ext cx="12192000" cy="524002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0AAD7011-3232-1E5A-0696-30DEBA741B24}"/>
              </a:ext>
            </a:extLst>
          </p:cNvPr>
          <p:cNvSpPr/>
          <p:nvPr/>
        </p:nvSpPr>
        <p:spPr>
          <a:xfrm>
            <a:off x="0" y="-40785"/>
            <a:ext cx="12192000" cy="5267145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EDF4D42-DF76-4E5E-95B2-3C38796B60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EDF4D42-DF76-4E5E-95B2-3C38796B60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F02E645-D878-8BD5-0808-69863981DADC}"/>
              </a:ext>
            </a:extLst>
          </p:cNvPr>
          <p:cNvGrpSpPr/>
          <p:nvPr/>
        </p:nvGrpSpPr>
        <p:grpSpPr>
          <a:xfrm>
            <a:off x="3968249" y="615319"/>
            <a:ext cx="3931651" cy="5948634"/>
            <a:chOff x="7836433" y="596269"/>
            <a:chExt cx="3931651" cy="5948634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CC3F3A5-EF8D-0525-8549-A5028CBB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27" y="771522"/>
              <a:ext cx="2485185" cy="5429249"/>
            </a:xfrm>
            <a:prstGeom prst="rect">
              <a:avLst/>
            </a:prstGeom>
          </p:spPr>
        </p:pic>
        <p:pic>
          <p:nvPicPr>
            <p:cNvPr id="6" name="Picture 56">
              <a:extLst>
                <a:ext uri="{FF2B5EF4-FFF2-40B4-BE49-F238E27FC236}">
                  <a16:creationId xmlns:a16="http://schemas.microsoft.com/office/drawing/2014/main" id="{1EDAD9FD-B90C-F350-A385-351064216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6433" y="596269"/>
              <a:ext cx="3931651" cy="5948634"/>
            </a:xfrm>
            <a:prstGeom prst="rect">
              <a:avLst/>
            </a:prstGeom>
          </p:spPr>
        </p:pic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43D77DAE-A19C-4D73-619F-195CB846AAAE}"/>
              </a:ext>
            </a:extLst>
          </p:cNvPr>
          <p:cNvSpPr txBox="1">
            <a:spLocks/>
          </p:cNvSpPr>
          <p:nvPr/>
        </p:nvSpPr>
        <p:spPr>
          <a:xfrm>
            <a:off x="823150" y="5904185"/>
            <a:ext cx="2778402" cy="6312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مزايا التطبيق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11" name="Rectangle: Rounded Corners 62">
            <a:extLst>
              <a:ext uri="{FF2B5EF4-FFF2-40B4-BE49-F238E27FC236}">
                <a16:creationId xmlns:a16="http://schemas.microsoft.com/office/drawing/2014/main" id="{82A7574E-F591-2BC0-756A-128A2DAD72D3}"/>
              </a:ext>
            </a:extLst>
          </p:cNvPr>
          <p:cNvSpPr/>
          <p:nvPr/>
        </p:nvSpPr>
        <p:spPr>
          <a:xfrm>
            <a:off x="7758601" y="463162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r"/>
            <a:r>
              <a:rPr lang="ar-SA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10 ايقونات تقييم جاهزة للمعلم</a:t>
            </a:r>
            <a:endParaRPr 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13" name="Rectangle: Rounded Corners 67">
            <a:extLst>
              <a:ext uri="{FF2B5EF4-FFF2-40B4-BE49-F238E27FC236}">
                <a16:creationId xmlns:a16="http://schemas.microsoft.com/office/drawing/2014/main" id="{5C7A0036-5210-9107-20EB-4280610356CA}"/>
              </a:ext>
            </a:extLst>
          </p:cNvPr>
          <p:cNvSpPr/>
          <p:nvPr/>
        </p:nvSpPr>
        <p:spPr>
          <a:xfrm>
            <a:off x="7758601" y="1812143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اختيار عشوائي للطلاب كل حصة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15" name="Rectangle: Rounded Corners 71">
            <a:extLst>
              <a:ext uri="{FF2B5EF4-FFF2-40B4-BE49-F238E27FC236}">
                <a16:creationId xmlns:a16="http://schemas.microsoft.com/office/drawing/2014/main" id="{79329214-6F5B-A4A9-C663-1B1B4670859A}"/>
              </a:ext>
            </a:extLst>
          </p:cNvPr>
          <p:cNvSpPr/>
          <p:nvPr/>
        </p:nvSpPr>
        <p:spPr>
          <a:xfrm>
            <a:off x="7758601" y="3161124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ترتيب أسماء الطلاب على حسب الأفضل والعكس</a:t>
            </a:r>
            <a:endParaRPr 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17" name="Rectangle: Rounded Corners 62">
            <a:extLst>
              <a:ext uri="{FF2B5EF4-FFF2-40B4-BE49-F238E27FC236}">
                <a16:creationId xmlns:a16="http://schemas.microsoft.com/office/drawing/2014/main" id="{3ECFE100-5EF0-E8BE-726E-2E69D41BF8FB}"/>
              </a:ext>
            </a:extLst>
          </p:cNvPr>
          <p:cNvSpPr/>
          <p:nvPr/>
        </p:nvSpPr>
        <p:spPr>
          <a:xfrm>
            <a:off x="111098" y="463162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r"/>
            <a:r>
              <a:rPr lang="ar-SA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إرسال ملف الطالب لولي الامر او الإدارة في أي وقت </a:t>
            </a:r>
            <a:endParaRPr 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19" name="Rectangle: Rounded Corners 67">
            <a:extLst>
              <a:ext uri="{FF2B5EF4-FFF2-40B4-BE49-F238E27FC236}">
                <a16:creationId xmlns:a16="http://schemas.microsoft.com/office/drawing/2014/main" id="{E56B5EEF-4D04-3D98-1AB5-0A356A455BE0}"/>
              </a:ext>
            </a:extLst>
          </p:cNvPr>
          <p:cNvSpPr/>
          <p:nvPr/>
        </p:nvSpPr>
        <p:spPr>
          <a:xfrm>
            <a:off x="111098" y="1812143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تحضير تلقائي للطلاب كل حصة ورصده تلقائياً في ملفه بالتاريخ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21" name="Rectangle: Rounded Corners 71">
            <a:extLst>
              <a:ext uri="{FF2B5EF4-FFF2-40B4-BE49-F238E27FC236}">
                <a16:creationId xmlns:a16="http://schemas.microsoft.com/office/drawing/2014/main" id="{C8122F58-376D-7147-D02A-0B6646AE0050}"/>
              </a:ext>
            </a:extLst>
          </p:cNvPr>
          <p:cNvSpPr/>
          <p:nvPr/>
        </p:nvSpPr>
        <p:spPr>
          <a:xfrm>
            <a:off x="111098" y="3161124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إمكانية تقسيم الطلاب إلى مجموعات وتقييم كل مجموعة</a:t>
            </a:r>
            <a:endParaRPr 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23" name="Rectangle: Rounded Corners 67">
            <a:extLst>
              <a:ext uri="{FF2B5EF4-FFF2-40B4-BE49-F238E27FC236}">
                <a16:creationId xmlns:a16="http://schemas.microsoft.com/office/drawing/2014/main" id="{1B0C95A1-AEA9-3B77-D0DB-947BEF410A61}"/>
              </a:ext>
            </a:extLst>
          </p:cNvPr>
          <p:cNvSpPr/>
          <p:nvPr/>
        </p:nvSpPr>
        <p:spPr>
          <a:xfrm>
            <a:off x="7758601" y="4535981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طباعة الكشف ورقياً بسهولة في أي وقت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25" name="Rectangle: Rounded Corners 67">
            <a:extLst>
              <a:ext uri="{FF2B5EF4-FFF2-40B4-BE49-F238E27FC236}">
                <a16:creationId xmlns:a16="http://schemas.microsoft.com/office/drawing/2014/main" id="{EC9CCAAB-4049-E70F-8759-06B30B5E3A79}"/>
              </a:ext>
            </a:extLst>
          </p:cNvPr>
          <p:cNvSpPr/>
          <p:nvPr/>
        </p:nvSpPr>
        <p:spPr>
          <a:xfrm>
            <a:off x="111098" y="4535981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صفحة ثواني لتبادل الخبرات بين المعلمين ( سيم شرحها لاحقاً )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05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329"/>
            <a:ext cx="5728045" cy="6304035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85" y="872027"/>
            <a:ext cx="2252523" cy="4925872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E538A1B-5FF6-4BCB-ABDD-FFB74A30BF6F}"/>
              </a:ext>
            </a:extLst>
          </p:cNvPr>
          <p:cNvSpPr/>
          <p:nvPr/>
        </p:nvSpPr>
        <p:spPr>
          <a:xfrm>
            <a:off x="7734300" y="1507969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 إنشاء حساب جديد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7" y="1192334"/>
            <a:ext cx="2778402" cy="6312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طريقة التسجيل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DC574AC-33B6-4FC8-9FEB-BFF2DEFB2920}"/>
              </a:ext>
            </a:extLst>
          </p:cNvPr>
          <p:cNvSpPr txBox="1">
            <a:spLocks/>
          </p:cNvSpPr>
          <p:nvPr/>
        </p:nvSpPr>
        <p:spPr>
          <a:xfrm>
            <a:off x="314246" y="3212155"/>
            <a:ext cx="3329617" cy="160556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هناك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ثلاث طرق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7146868-37FE-4F3C-BDA3-994350A6324C}"/>
              </a:ext>
            </a:extLst>
          </p:cNvPr>
          <p:cNvSpPr/>
          <p:nvPr/>
        </p:nvSpPr>
        <p:spPr>
          <a:xfrm>
            <a:off x="7734300" y="2856950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التسجيل السريع بحساب قوقل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0C19194-D8B9-4708-8D70-5C1D5C4E16DD}"/>
              </a:ext>
            </a:extLst>
          </p:cNvPr>
          <p:cNvSpPr/>
          <p:nvPr/>
        </p:nvSpPr>
        <p:spPr>
          <a:xfrm>
            <a:off x="7734300" y="4205931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التسجيل السريع بحساب آبل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13" y="727001"/>
            <a:ext cx="3574228" cy="5407849"/>
          </a:xfrm>
          <a:prstGeom prst="rect">
            <a:avLst/>
          </a:prstGeom>
        </p:spPr>
      </p:pic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AE262D81-B3DB-C211-1277-B17F43E6C0BC}"/>
              </a:ext>
            </a:extLst>
          </p:cNvPr>
          <p:cNvCxnSpPr>
            <a:cxnSpLocks/>
          </p:cNvCxnSpPr>
          <p:nvPr/>
        </p:nvCxnSpPr>
        <p:spPr>
          <a:xfrm>
            <a:off x="6195781" y="1889317"/>
            <a:ext cx="2033894" cy="145872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D0FD7518-4531-DE58-FDA4-A121F65B8E41}"/>
              </a:ext>
            </a:extLst>
          </p:cNvPr>
          <p:cNvCxnSpPr>
            <a:cxnSpLocks/>
          </p:cNvCxnSpPr>
          <p:nvPr/>
        </p:nvCxnSpPr>
        <p:spPr>
          <a:xfrm flipV="1">
            <a:off x="6096000" y="3401181"/>
            <a:ext cx="2161832" cy="1348981"/>
          </a:xfrm>
          <a:prstGeom prst="bentConnector3">
            <a:avLst>
              <a:gd name="adj1" fmla="val 50000"/>
            </a:avLst>
          </a:prstGeom>
          <a:ln w="47625" cap="rnd" cmpd="sng">
            <a:solidFill>
              <a:schemeClr val="accent1">
                <a:lumMod val="75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AAA0E068-CB80-77FE-C37B-B445F7006F49}"/>
              </a:ext>
            </a:extLst>
          </p:cNvPr>
          <p:cNvGrpSpPr/>
          <p:nvPr/>
        </p:nvGrpSpPr>
        <p:grpSpPr>
          <a:xfrm>
            <a:off x="5509687" y="4983982"/>
            <a:ext cx="3863407" cy="461918"/>
            <a:chOff x="5509687" y="4983982"/>
            <a:chExt cx="3863407" cy="461918"/>
          </a:xfrm>
        </p:grpSpPr>
        <p:cxnSp>
          <p:nvCxnSpPr>
            <p:cNvPr id="34" name="موصل: على شكل مرفق 33">
              <a:extLst>
                <a:ext uri="{FF2B5EF4-FFF2-40B4-BE49-F238E27FC236}">
                  <a16:creationId xmlns:a16="http://schemas.microsoft.com/office/drawing/2014/main" id="{BCBE5A6C-0911-6001-5369-EAA7ACCDA3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9687" y="5062465"/>
              <a:ext cx="3863407" cy="383435"/>
            </a:xfrm>
            <a:prstGeom prst="bentConnector3">
              <a:avLst>
                <a:gd name="adj1" fmla="val 100197"/>
              </a:avLst>
            </a:prstGeom>
            <a:ln w="47625" cap="rnd">
              <a:solidFill>
                <a:schemeClr val="accent1">
                  <a:lumMod val="75000"/>
                  <a:alpha val="52000"/>
                </a:schemeClr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BCDDBCEB-29F5-1ABC-0504-1E79FDC6C03E}"/>
                </a:ext>
              </a:extLst>
            </p:cNvPr>
            <p:cNvCxnSpPr>
              <a:cxnSpLocks/>
            </p:cNvCxnSpPr>
            <p:nvPr/>
          </p:nvCxnSpPr>
          <p:spPr>
            <a:xfrm>
              <a:off x="5509687" y="4983982"/>
              <a:ext cx="0" cy="461918"/>
            </a:xfrm>
            <a:prstGeom prst="line">
              <a:avLst/>
            </a:prstGeom>
            <a:ln w="47625" cap="rnd">
              <a:solidFill>
                <a:schemeClr val="accent1">
                  <a:lumMod val="75000"/>
                  <a:alpha val="52000"/>
                </a:schemeClr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50">
            <a:extLst>
              <a:ext uri="{FF2B5EF4-FFF2-40B4-BE49-F238E27FC236}">
                <a16:creationId xmlns:a16="http://schemas.microsoft.com/office/drawing/2014/main" id="{83A65A08-4829-7078-7EA9-BCCC89380D70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19BC3EA3-4DA7-6279-610D-2C9627C01928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F9F0654E-4200-3E3A-89BA-1DB251E473FB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53">
              <a:extLst>
                <a:ext uri="{FF2B5EF4-FFF2-40B4-BE49-F238E27FC236}">
                  <a16:creationId xmlns:a16="http://schemas.microsoft.com/office/drawing/2014/main" id="{2C015878-D025-0C6C-9179-FD14DE926FDD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ECB5BC40-5B77-927A-1106-4AAEC3F63537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2" name="Oval 51">
              <a:extLst>
                <a:ext uri="{FF2B5EF4-FFF2-40B4-BE49-F238E27FC236}">
                  <a16:creationId xmlns:a16="http://schemas.microsoft.com/office/drawing/2014/main" id="{0022B99F-951C-7EC4-42EA-E68831CDA573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52">
              <a:extLst>
                <a:ext uri="{FF2B5EF4-FFF2-40B4-BE49-F238E27FC236}">
                  <a16:creationId xmlns:a16="http://schemas.microsoft.com/office/drawing/2014/main" id="{9698B0B2-8E45-A61F-CF24-8FCB2D006DA6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53">
              <a:extLst>
                <a:ext uri="{FF2B5EF4-FFF2-40B4-BE49-F238E27FC236}">
                  <a16:creationId xmlns:a16="http://schemas.microsoft.com/office/drawing/2014/main" id="{FBB6F040-3326-9737-ED3E-0C9E548CE201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50">
            <a:extLst>
              <a:ext uri="{FF2B5EF4-FFF2-40B4-BE49-F238E27FC236}">
                <a16:creationId xmlns:a16="http://schemas.microsoft.com/office/drawing/2014/main" id="{A84D6FA0-3789-C7E9-DB45-99BAF383B6FF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5F98F527-2442-0A53-5101-1028AC489EB2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52">
              <a:extLst>
                <a:ext uri="{FF2B5EF4-FFF2-40B4-BE49-F238E27FC236}">
                  <a16:creationId xmlns:a16="http://schemas.microsoft.com/office/drawing/2014/main" id="{E6029DCA-9835-0FA4-F68D-E285781158EF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53">
              <a:extLst>
                <a:ext uri="{FF2B5EF4-FFF2-40B4-BE49-F238E27FC236}">
                  <a16:creationId xmlns:a16="http://schemas.microsoft.com/office/drawing/2014/main" id="{C39BD691-01BC-3A9A-C11B-7D20E37D805B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24C94990-25EF-523E-A5E9-0524419CE9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23379"/>
            <a:ext cx="5728045" cy="6304035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898238"/>
            <a:ext cx="2252522" cy="4873449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87155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E538A1B-5FF6-4BCB-ABDD-FFB74A30BF6F}"/>
              </a:ext>
            </a:extLst>
          </p:cNvPr>
          <p:cNvSpPr/>
          <p:nvPr/>
        </p:nvSpPr>
        <p:spPr>
          <a:xfrm>
            <a:off x="7734300" y="785717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لإضافة فصل جديد اضغط هنا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7" y="1192334"/>
            <a:ext cx="3052036" cy="6312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الصفحة الرئيسية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DC574AC-33B6-4FC8-9FEB-BFF2DEFB2920}"/>
              </a:ext>
            </a:extLst>
          </p:cNvPr>
          <p:cNvSpPr txBox="1">
            <a:spLocks/>
          </p:cNvSpPr>
          <p:nvPr/>
        </p:nvSpPr>
        <p:spPr>
          <a:xfrm>
            <a:off x="314246" y="3212155"/>
            <a:ext cx="3617017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هنا تكون فصولك الدراسية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209" y="704336"/>
            <a:ext cx="3574228" cy="5407849"/>
          </a:xfrm>
          <a:prstGeom prst="rect">
            <a:avLst/>
          </a:prstGeom>
        </p:spPr>
      </p:pic>
      <p:cxnSp>
        <p:nvCxnSpPr>
          <p:cNvPr id="112" name="رابط كسهم مستقيم 111">
            <a:extLst>
              <a:ext uri="{FF2B5EF4-FFF2-40B4-BE49-F238E27FC236}">
                <a16:creationId xmlns:a16="http://schemas.microsoft.com/office/drawing/2014/main" id="{AECA9315-F02C-0E14-2DAA-4CDE52A99E29}"/>
              </a:ext>
            </a:extLst>
          </p:cNvPr>
          <p:cNvCxnSpPr>
            <a:cxnSpLocks/>
          </p:cNvCxnSpPr>
          <p:nvPr/>
        </p:nvCxnSpPr>
        <p:spPr>
          <a:xfrm>
            <a:off x="4864371" y="1296237"/>
            <a:ext cx="3425519" cy="0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7">
            <a:extLst>
              <a:ext uri="{FF2B5EF4-FFF2-40B4-BE49-F238E27FC236}">
                <a16:creationId xmlns:a16="http://schemas.microsoft.com/office/drawing/2014/main" id="{58E01D71-9273-CE87-BBE0-0E279339629D}"/>
              </a:ext>
            </a:extLst>
          </p:cNvPr>
          <p:cNvSpPr/>
          <p:nvPr/>
        </p:nvSpPr>
        <p:spPr>
          <a:xfrm>
            <a:off x="7714769" y="2807742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هنا صفحة جديدة خالية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من الفصول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116" name="رابط كسهم مستقيم 115">
            <a:extLst>
              <a:ext uri="{FF2B5EF4-FFF2-40B4-BE49-F238E27FC236}">
                <a16:creationId xmlns:a16="http://schemas.microsoft.com/office/drawing/2014/main" id="{7D95AF5F-0C6A-6043-0870-61E209786A58}"/>
              </a:ext>
            </a:extLst>
          </p:cNvPr>
          <p:cNvCxnSpPr>
            <a:cxnSpLocks/>
          </p:cNvCxnSpPr>
          <p:nvPr/>
        </p:nvCxnSpPr>
        <p:spPr>
          <a:xfrm flipV="1">
            <a:off x="6096000" y="3334962"/>
            <a:ext cx="2445099" cy="329779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0">
            <a:extLst>
              <a:ext uri="{FF2B5EF4-FFF2-40B4-BE49-F238E27FC236}">
                <a16:creationId xmlns:a16="http://schemas.microsoft.com/office/drawing/2014/main" id="{A7621906-E70C-9F4F-0CAB-960E594947FA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5" name="Oval 51">
              <a:extLst>
                <a:ext uri="{FF2B5EF4-FFF2-40B4-BE49-F238E27FC236}">
                  <a16:creationId xmlns:a16="http://schemas.microsoft.com/office/drawing/2014/main" id="{73A0C45E-7155-76A3-8D51-3C0B712A8E83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2">
              <a:extLst>
                <a:ext uri="{FF2B5EF4-FFF2-40B4-BE49-F238E27FC236}">
                  <a16:creationId xmlns:a16="http://schemas.microsoft.com/office/drawing/2014/main" id="{8A0E25EC-E121-95A5-D8FB-D7D91B53258F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53">
              <a:extLst>
                <a:ext uri="{FF2B5EF4-FFF2-40B4-BE49-F238E27FC236}">
                  <a16:creationId xmlns:a16="http://schemas.microsoft.com/office/drawing/2014/main" id="{1D2135CF-5AB5-D672-0A3D-44DDD0C4DAE8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427143F3-BA47-243E-DBBD-3B9BCD223FE5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0" name="Oval 51">
              <a:extLst>
                <a:ext uri="{FF2B5EF4-FFF2-40B4-BE49-F238E27FC236}">
                  <a16:creationId xmlns:a16="http://schemas.microsoft.com/office/drawing/2014/main" id="{D1DFA4D5-A7F8-964C-FCD0-AEFB9E5C58B1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52">
              <a:extLst>
                <a:ext uri="{FF2B5EF4-FFF2-40B4-BE49-F238E27FC236}">
                  <a16:creationId xmlns:a16="http://schemas.microsoft.com/office/drawing/2014/main" id="{047A97D4-143A-9255-C317-6F0951C33503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53">
              <a:extLst>
                <a:ext uri="{FF2B5EF4-FFF2-40B4-BE49-F238E27FC236}">
                  <a16:creationId xmlns:a16="http://schemas.microsoft.com/office/drawing/2014/main" id="{1F4B2879-0F49-3B93-C12B-883BAA209257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698C62DD-5034-A729-C336-6A663BACB380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14" name="Oval 51">
              <a:extLst>
                <a:ext uri="{FF2B5EF4-FFF2-40B4-BE49-F238E27FC236}">
                  <a16:creationId xmlns:a16="http://schemas.microsoft.com/office/drawing/2014/main" id="{2691DAFE-59FC-C252-0FBA-0F4B37FB593D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52">
              <a:extLst>
                <a:ext uri="{FF2B5EF4-FFF2-40B4-BE49-F238E27FC236}">
                  <a16:creationId xmlns:a16="http://schemas.microsoft.com/office/drawing/2014/main" id="{017BAC66-75B2-475E-486A-BCB4449202C5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3">
              <a:extLst>
                <a:ext uri="{FF2B5EF4-FFF2-40B4-BE49-F238E27FC236}">
                  <a16:creationId xmlns:a16="http://schemas.microsoft.com/office/drawing/2014/main" id="{3099B82F-8BDC-E93E-00CA-95CBFC8F4C9C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28F525D5-F070-9E05-3F7E-157FD73FC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329"/>
            <a:ext cx="5728045" cy="6304035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898239"/>
            <a:ext cx="2252522" cy="4873447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E538A1B-5FF6-4BCB-ABDD-FFB74A30BF6F}"/>
              </a:ext>
            </a:extLst>
          </p:cNvPr>
          <p:cNvSpPr/>
          <p:nvPr/>
        </p:nvSpPr>
        <p:spPr>
          <a:xfrm>
            <a:off x="7734300" y="785717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إضافة اسم الفصل والمادة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7" y="1192334"/>
            <a:ext cx="3146284" cy="6312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إضافة فصل جديد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19" y="706841"/>
            <a:ext cx="3574228" cy="5407849"/>
          </a:xfrm>
          <a:prstGeom prst="rect">
            <a:avLst/>
          </a:prstGeom>
        </p:spPr>
      </p:pic>
      <p:cxnSp>
        <p:nvCxnSpPr>
          <p:cNvPr id="112" name="رابط كسهم مستقيم 111">
            <a:extLst>
              <a:ext uri="{FF2B5EF4-FFF2-40B4-BE49-F238E27FC236}">
                <a16:creationId xmlns:a16="http://schemas.microsoft.com/office/drawing/2014/main" id="{AECA9315-F02C-0E14-2DAA-4CDE52A99E29}"/>
              </a:ext>
            </a:extLst>
          </p:cNvPr>
          <p:cNvCxnSpPr>
            <a:cxnSpLocks/>
          </p:cNvCxnSpPr>
          <p:nvPr/>
        </p:nvCxnSpPr>
        <p:spPr>
          <a:xfrm flipV="1">
            <a:off x="6610350" y="1296237"/>
            <a:ext cx="1679540" cy="543920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7">
            <a:extLst>
              <a:ext uri="{FF2B5EF4-FFF2-40B4-BE49-F238E27FC236}">
                <a16:creationId xmlns:a16="http://schemas.microsoft.com/office/drawing/2014/main" id="{58E01D71-9273-CE87-BBE0-0E279339629D}"/>
              </a:ext>
            </a:extLst>
          </p:cNvPr>
          <p:cNvSpPr/>
          <p:nvPr/>
        </p:nvSpPr>
        <p:spPr>
          <a:xfrm>
            <a:off x="7714769" y="2807742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إضافة أكثر من مادة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116" name="رابط كسهم مستقيم 115">
            <a:extLst>
              <a:ext uri="{FF2B5EF4-FFF2-40B4-BE49-F238E27FC236}">
                <a16:creationId xmlns:a16="http://schemas.microsoft.com/office/drawing/2014/main" id="{7D95AF5F-0C6A-6043-0870-61E209786A58}"/>
              </a:ext>
            </a:extLst>
          </p:cNvPr>
          <p:cNvCxnSpPr>
            <a:cxnSpLocks/>
          </p:cNvCxnSpPr>
          <p:nvPr/>
        </p:nvCxnSpPr>
        <p:spPr>
          <a:xfrm flipV="1">
            <a:off x="5895975" y="3334962"/>
            <a:ext cx="2645124" cy="1598988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67">
            <a:extLst>
              <a:ext uri="{FF2B5EF4-FFF2-40B4-BE49-F238E27FC236}">
                <a16:creationId xmlns:a16="http://schemas.microsoft.com/office/drawing/2014/main" id="{1EF87ED4-120E-BCDE-F3C7-F44E54E4085B}"/>
              </a:ext>
            </a:extLst>
          </p:cNvPr>
          <p:cNvSpPr/>
          <p:nvPr/>
        </p:nvSpPr>
        <p:spPr>
          <a:xfrm>
            <a:off x="7734299" y="4829175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أيقونة إتمام الإضافة</a:t>
            </a: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DB2C2A4C-679C-AE58-03EE-79A4AB326A35}"/>
              </a:ext>
            </a:extLst>
          </p:cNvPr>
          <p:cNvCxnSpPr>
            <a:cxnSpLocks/>
          </p:cNvCxnSpPr>
          <p:nvPr/>
        </p:nvCxnSpPr>
        <p:spPr>
          <a:xfrm flipV="1">
            <a:off x="5963669" y="5356395"/>
            <a:ext cx="2577430" cy="101430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50">
            <a:extLst>
              <a:ext uri="{FF2B5EF4-FFF2-40B4-BE49-F238E27FC236}">
                <a16:creationId xmlns:a16="http://schemas.microsoft.com/office/drawing/2014/main" id="{DBD9624A-9A29-F34B-E457-67A99DF45828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22" name="Oval 51">
              <a:extLst>
                <a:ext uri="{FF2B5EF4-FFF2-40B4-BE49-F238E27FC236}">
                  <a16:creationId xmlns:a16="http://schemas.microsoft.com/office/drawing/2014/main" id="{9FDBEE7D-1BAE-ACD7-E216-564507F3EE63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52">
              <a:extLst>
                <a:ext uri="{FF2B5EF4-FFF2-40B4-BE49-F238E27FC236}">
                  <a16:creationId xmlns:a16="http://schemas.microsoft.com/office/drawing/2014/main" id="{66015D67-C0A7-0C3C-D4F6-F84DE57018C6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3">
              <a:extLst>
                <a:ext uri="{FF2B5EF4-FFF2-40B4-BE49-F238E27FC236}">
                  <a16:creationId xmlns:a16="http://schemas.microsoft.com/office/drawing/2014/main" id="{343915EA-651F-001D-3C5E-3F6747053DE0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50">
            <a:extLst>
              <a:ext uri="{FF2B5EF4-FFF2-40B4-BE49-F238E27FC236}">
                <a16:creationId xmlns:a16="http://schemas.microsoft.com/office/drawing/2014/main" id="{8B9DC5E8-08BD-53F9-BB1C-111508B2266B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8" name="Oval 51">
              <a:extLst>
                <a:ext uri="{FF2B5EF4-FFF2-40B4-BE49-F238E27FC236}">
                  <a16:creationId xmlns:a16="http://schemas.microsoft.com/office/drawing/2014/main" id="{3774ECE9-1DDD-4F97-044C-7590C024EFF0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52">
              <a:extLst>
                <a:ext uri="{FF2B5EF4-FFF2-40B4-BE49-F238E27FC236}">
                  <a16:creationId xmlns:a16="http://schemas.microsoft.com/office/drawing/2014/main" id="{686DBB28-BFDA-0E9E-0641-FBA5214B678C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746F0A35-E523-D0FC-F320-86520064401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3FC51AFB-EEB2-9C5E-744D-81D2FF197864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12" name="Oval 51">
              <a:extLst>
                <a:ext uri="{FF2B5EF4-FFF2-40B4-BE49-F238E27FC236}">
                  <a16:creationId xmlns:a16="http://schemas.microsoft.com/office/drawing/2014/main" id="{C0E74669-A8C6-0C11-5F5C-650A75748D1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52">
              <a:extLst>
                <a:ext uri="{FF2B5EF4-FFF2-40B4-BE49-F238E27FC236}">
                  <a16:creationId xmlns:a16="http://schemas.microsoft.com/office/drawing/2014/main" id="{CE3AA730-EF8F-53DA-3913-9997CE1AE66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53">
              <a:extLst>
                <a:ext uri="{FF2B5EF4-FFF2-40B4-BE49-F238E27FC236}">
                  <a16:creationId xmlns:a16="http://schemas.microsoft.com/office/drawing/2014/main" id="{F7C8D148-FD41-5B8F-CC2B-98915FD08723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BAD733C2-14EC-3BC3-07D5-97ADB68879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2">
            <a:extLst>
              <a:ext uri="{FF2B5EF4-FFF2-40B4-BE49-F238E27FC236}">
                <a16:creationId xmlns:a16="http://schemas.microsoft.com/office/drawing/2014/main" id="{0BBC15D8-433C-CE91-0141-BCA9548D6293}"/>
              </a:ext>
            </a:extLst>
          </p:cNvPr>
          <p:cNvSpPr/>
          <p:nvPr/>
        </p:nvSpPr>
        <p:spPr>
          <a:xfrm>
            <a:off x="7734300" y="785717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هنا عدد الطلاب باللون الاصفر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9" name="Rectangle: Rounded Corners 67">
            <a:extLst>
              <a:ext uri="{FF2B5EF4-FFF2-40B4-BE49-F238E27FC236}">
                <a16:creationId xmlns:a16="http://schemas.microsoft.com/office/drawing/2014/main" id="{7AEF9268-CA9C-BB25-24D3-9DB2AB814453}"/>
              </a:ext>
            </a:extLst>
          </p:cNvPr>
          <p:cNvSpPr/>
          <p:nvPr/>
        </p:nvSpPr>
        <p:spPr>
          <a:xfrm>
            <a:off x="7714769" y="2807742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هنا توجد عدة خيارات للفصل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2337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329"/>
            <a:ext cx="5728045" cy="6304035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898238"/>
            <a:ext cx="2252523" cy="4944607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شكل الصفحة الرئيسية بعد إضافة الفصول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787" y="754466"/>
            <a:ext cx="3574228" cy="5407849"/>
          </a:xfrm>
          <a:prstGeom prst="rect">
            <a:avLst/>
          </a:prstGeom>
        </p:spPr>
      </p:pic>
      <p:cxnSp>
        <p:nvCxnSpPr>
          <p:cNvPr id="112" name="رابط كسهم مستقيم 111">
            <a:extLst>
              <a:ext uri="{FF2B5EF4-FFF2-40B4-BE49-F238E27FC236}">
                <a16:creationId xmlns:a16="http://schemas.microsoft.com/office/drawing/2014/main" id="{AECA9315-F02C-0E14-2DAA-4CDE52A99E29}"/>
              </a:ext>
            </a:extLst>
          </p:cNvPr>
          <p:cNvCxnSpPr>
            <a:cxnSpLocks/>
          </p:cNvCxnSpPr>
          <p:nvPr/>
        </p:nvCxnSpPr>
        <p:spPr>
          <a:xfrm flipV="1">
            <a:off x="6286500" y="1282769"/>
            <a:ext cx="2023487" cy="479356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9E0E83E-2FB8-CBF9-D00E-E6F6CAA47AE1}"/>
              </a:ext>
            </a:extLst>
          </p:cNvPr>
          <p:cNvCxnSpPr>
            <a:cxnSpLocks/>
          </p:cNvCxnSpPr>
          <p:nvPr/>
        </p:nvCxnSpPr>
        <p:spPr>
          <a:xfrm>
            <a:off x="6493155" y="3147688"/>
            <a:ext cx="1859285" cy="241428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0">
            <a:extLst>
              <a:ext uri="{FF2B5EF4-FFF2-40B4-BE49-F238E27FC236}">
                <a16:creationId xmlns:a16="http://schemas.microsoft.com/office/drawing/2014/main" id="{DE7F8292-0335-A719-FDCB-2A69E498D4EB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452493CB-8CEB-E03B-FDDA-D39225ED23B9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B862E15A-3F2B-6D71-62CE-2BD8BE05B66B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3F82440A-20BC-D74D-341F-F1D6E33973B4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DF4F3252-9508-202D-3426-CCDA360EC651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2" name="Oval 51">
              <a:extLst>
                <a:ext uri="{FF2B5EF4-FFF2-40B4-BE49-F238E27FC236}">
                  <a16:creationId xmlns:a16="http://schemas.microsoft.com/office/drawing/2014/main" id="{EB9F012D-3CFB-CA9E-A5EF-C05F3DEF8E4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52">
              <a:extLst>
                <a:ext uri="{FF2B5EF4-FFF2-40B4-BE49-F238E27FC236}">
                  <a16:creationId xmlns:a16="http://schemas.microsoft.com/office/drawing/2014/main" id="{FE2424C5-17BC-1074-106C-84C55E3BEAAB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53">
              <a:extLst>
                <a:ext uri="{FF2B5EF4-FFF2-40B4-BE49-F238E27FC236}">
                  <a16:creationId xmlns:a16="http://schemas.microsoft.com/office/drawing/2014/main" id="{BD4BD470-A706-DBA0-5B63-865AF91DFA44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50">
            <a:extLst>
              <a:ext uri="{FF2B5EF4-FFF2-40B4-BE49-F238E27FC236}">
                <a16:creationId xmlns:a16="http://schemas.microsoft.com/office/drawing/2014/main" id="{2EF48487-47D8-0AEB-FE64-69165E250F54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42769FBD-F398-4B6C-7132-9F1FB6EA7B7B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52">
              <a:extLst>
                <a:ext uri="{FF2B5EF4-FFF2-40B4-BE49-F238E27FC236}">
                  <a16:creationId xmlns:a16="http://schemas.microsoft.com/office/drawing/2014/main" id="{450B7EBB-F03B-C07B-5564-C91F12C20B94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53">
              <a:extLst>
                <a:ext uri="{FF2B5EF4-FFF2-40B4-BE49-F238E27FC236}">
                  <a16:creationId xmlns:a16="http://schemas.microsoft.com/office/drawing/2014/main" id="{E657D6A3-7890-30FC-B26D-B36E3BD7312B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FC039150-F9D4-EB57-BED0-0AF572A130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2">
            <a:extLst>
              <a:ext uri="{FF2B5EF4-FFF2-40B4-BE49-F238E27FC236}">
                <a16:creationId xmlns:a16="http://schemas.microsoft.com/office/drawing/2014/main" id="{0BBC15D8-433C-CE91-0141-BCA9548D6293}"/>
              </a:ext>
            </a:extLst>
          </p:cNvPr>
          <p:cNvSpPr/>
          <p:nvPr/>
        </p:nvSpPr>
        <p:spPr>
          <a:xfrm>
            <a:off x="7734300" y="1728692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pdf</a:t>
            </a:r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طباعة الكشف ورقياً او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9" name="Rectangle: Rounded Corners 67">
            <a:extLst>
              <a:ext uri="{FF2B5EF4-FFF2-40B4-BE49-F238E27FC236}">
                <a16:creationId xmlns:a16="http://schemas.microsoft.com/office/drawing/2014/main" id="{7AEF9268-CA9C-BB25-24D3-9DB2AB814453}"/>
              </a:ext>
            </a:extLst>
          </p:cNvPr>
          <p:cNvSpPr/>
          <p:nvPr/>
        </p:nvSpPr>
        <p:spPr>
          <a:xfrm>
            <a:off x="7734300" y="2903006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نقل الفصل للأرشيف عند عدم الحاجة له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23379"/>
            <a:ext cx="5728045" cy="6304035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933817"/>
            <a:ext cx="2252523" cy="4981208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62172" y="1192334"/>
            <a:ext cx="3374506" cy="6478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خيارات الفصل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682" y="785717"/>
            <a:ext cx="3574228" cy="5407849"/>
          </a:xfrm>
          <a:prstGeom prst="rect">
            <a:avLst/>
          </a:prstGeom>
        </p:spPr>
      </p:pic>
      <p:cxnSp>
        <p:nvCxnSpPr>
          <p:cNvPr id="112" name="رابط كسهم مستقيم 111">
            <a:extLst>
              <a:ext uri="{FF2B5EF4-FFF2-40B4-BE49-F238E27FC236}">
                <a16:creationId xmlns:a16="http://schemas.microsoft.com/office/drawing/2014/main" id="{AECA9315-F02C-0E14-2DAA-4CDE52A99E29}"/>
              </a:ext>
            </a:extLst>
          </p:cNvPr>
          <p:cNvCxnSpPr>
            <a:cxnSpLocks/>
          </p:cNvCxnSpPr>
          <p:nvPr/>
        </p:nvCxnSpPr>
        <p:spPr>
          <a:xfrm>
            <a:off x="6334754" y="2139466"/>
            <a:ext cx="1904371" cy="147654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9E0E83E-2FB8-CBF9-D00E-E6F6CAA47AE1}"/>
              </a:ext>
            </a:extLst>
          </p:cNvPr>
          <p:cNvCxnSpPr>
            <a:cxnSpLocks/>
          </p:cNvCxnSpPr>
          <p:nvPr/>
        </p:nvCxnSpPr>
        <p:spPr>
          <a:xfrm>
            <a:off x="6334754" y="2578647"/>
            <a:ext cx="1812059" cy="804440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62">
            <a:extLst>
              <a:ext uri="{FF2B5EF4-FFF2-40B4-BE49-F238E27FC236}">
                <a16:creationId xmlns:a16="http://schemas.microsoft.com/office/drawing/2014/main" id="{DFE4E9FF-1EC6-3AE6-8BF6-53B2DDA53F88}"/>
              </a:ext>
            </a:extLst>
          </p:cNvPr>
          <p:cNvSpPr/>
          <p:nvPr/>
        </p:nvSpPr>
        <p:spPr>
          <a:xfrm>
            <a:off x="7734300" y="4098668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إعادة تسمية الفصل والمادة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E2B9F00E-A104-2D55-CFE2-EF1D6CEC2B51}"/>
              </a:ext>
            </a:extLst>
          </p:cNvPr>
          <p:cNvCxnSpPr>
            <a:cxnSpLocks/>
          </p:cNvCxnSpPr>
          <p:nvPr/>
        </p:nvCxnSpPr>
        <p:spPr>
          <a:xfrm>
            <a:off x="6297130" y="3278081"/>
            <a:ext cx="1941995" cy="1396814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B22989-5EE7-AE1B-D000-E8C4B569078A}"/>
              </a:ext>
            </a:extLst>
          </p:cNvPr>
          <p:cNvSpPr txBox="1">
            <a:spLocks/>
          </p:cNvSpPr>
          <p:nvPr/>
        </p:nvSpPr>
        <p:spPr>
          <a:xfrm>
            <a:off x="314246" y="3212155"/>
            <a:ext cx="3329617" cy="2215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عند الضغط على خيارات تظهر هذه الخدمات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grpSp>
        <p:nvGrpSpPr>
          <p:cNvPr id="15" name="Group 50">
            <a:extLst>
              <a:ext uri="{FF2B5EF4-FFF2-40B4-BE49-F238E27FC236}">
                <a16:creationId xmlns:a16="http://schemas.microsoft.com/office/drawing/2014/main" id="{89DC7B47-3FF1-CC1E-C15D-BAB073C2032F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7C9938B1-D842-B193-63DB-350C39BCA9C6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52">
              <a:extLst>
                <a:ext uri="{FF2B5EF4-FFF2-40B4-BE49-F238E27FC236}">
                  <a16:creationId xmlns:a16="http://schemas.microsoft.com/office/drawing/2014/main" id="{A63A13D9-85A7-A6C8-2216-F0B556FE1808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53">
              <a:extLst>
                <a:ext uri="{FF2B5EF4-FFF2-40B4-BE49-F238E27FC236}">
                  <a16:creationId xmlns:a16="http://schemas.microsoft.com/office/drawing/2014/main" id="{F1A8DA8C-D4B8-79D4-DE6B-0F1F66B8D19B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50">
            <a:extLst>
              <a:ext uri="{FF2B5EF4-FFF2-40B4-BE49-F238E27FC236}">
                <a16:creationId xmlns:a16="http://schemas.microsoft.com/office/drawing/2014/main" id="{DAAA6E49-50CC-2FB5-011B-8D4AB7948988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F0AB83BB-D0EA-DC60-0867-DC6E15AF8F37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BE15EF06-31FF-BD36-A3D7-4552563A4C83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53">
              <a:extLst>
                <a:ext uri="{FF2B5EF4-FFF2-40B4-BE49-F238E27FC236}">
                  <a16:creationId xmlns:a16="http://schemas.microsoft.com/office/drawing/2014/main" id="{4A86AE9A-68A3-47FE-30AC-ECCAED01CF38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50">
            <a:extLst>
              <a:ext uri="{FF2B5EF4-FFF2-40B4-BE49-F238E27FC236}">
                <a16:creationId xmlns:a16="http://schemas.microsoft.com/office/drawing/2014/main" id="{04DACBD6-FE6A-205B-58D4-77F125163F20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19" name="Oval 51">
              <a:extLst>
                <a:ext uri="{FF2B5EF4-FFF2-40B4-BE49-F238E27FC236}">
                  <a16:creationId xmlns:a16="http://schemas.microsoft.com/office/drawing/2014/main" id="{2A6D83D3-8C02-9B18-B699-6DF0A0BFDD5D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52">
              <a:extLst>
                <a:ext uri="{FF2B5EF4-FFF2-40B4-BE49-F238E27FC236}">
                  <a16:creationId xmlns:a16="http://schemas.microsoft.com/office/drawing/2014/main" id="{5D5C9EBB-1219-7685-A7FA-A57969C1B007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53">
              <a:extLst>
                <a:ext uri="{FF2B5EF4-FFF2-40B4-BE49-F238E27FC236}">
                  <a16:creationId xmlns:a16="http://schemas.microsoft.com/office/drawing/2014/main" id="{C095BF8E-8B57-5B10-FA98-16C364C2034F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D7E8018C-589E-B158-E080-FD61BEDD4B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67">
            <a:extLst>
              <a:ext uri="{FF2B5EF4-FFF2-40B4-BE49-F238E27FC236}">
                <a16:creationId xmlns:a16="http://schemas.microsoft.com/office/drawing/2014/main" id="{072BBEA5-C206-AF28-B484-BC8C95119572}"/>
              </a:ext>
            </a:extLst>
          </p:cNvPr>
          <p:cNvSpPr/>
          <p:nvPr/>
        </p:nvSpPr>
        <p:spPr>
          <a:xfrm>
            <a:off x="7734298" y="4077140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الدرجة الكلية للطالب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5" name="Rectangle: Rounded Corners 62">
            <a:extLst>
              <a:ext uri="{FF2B5EF4-FFF2-40B4-BE49-F238E27FC236}">
                <a16:creationId xmlns:a16="http://schemas.microsoft.com/office/drawing/2014/main" id="{0BBC15D8-433C-CE91-0141-BCA9548D6293}"/>
              </a:ext>
            </a:extLst>
          </p:cNvPr>
          <p:cNvSpPr/>
          <p:nvPr/>
        </p:nvSpPr>
        <p:spPr>
          <a:xfrm>
            <a:off x="7734300" y="547592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ايقونة الاختيار العشوائي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تختار طالب عشوائي تسأله وتقيمه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9" name="Rectangle: Rounded Corners 67">
            <a:extLst>
              <a:ext uri="{FF2B5EF4-FFF2-40B4-BE49-F238E27FC236}">
                <a16:creationId xmlns:a16="http://schemas.microsoft.com/office/drawing/2014/main" id="{7AEF9268-CA9C-BB25-24D3-9DB2AB814453}"/>
              </a:ext>
            </a:extLst>
          </p:cNvPr>
          <p:cNvSpPr/>
          <p:nvPr/>
        </p:nvSpPr>
        <p:spPr>
          <a:xfrm>
            <a:off x="7734299" y="1729669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ترتيب أسماء الطلاب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(أبجدياً – الأعلى درجة / الأقل درجة 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pic>
        <p:nvPicPr>
          <p:cNvPr id="6167" name="Picture 23" descr="Saudi orders all 2nd semester exams be moved forward">
            <a:extLst>
              <a:ext uri="{FF2B5EF4-FFF2-40B4-BE49-F238E27FC236}">
                <a16:creationId xmlns:a16="http://schemas.microsoft.com/office/drawing/2014/main" id="{348B88B5-3B59-E85B-DA6F-78B351F9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" y="-4329"/>
            <a:ext cx="5695838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8179C39-F8CE-404A-8AC2-6422FD639CB4}"/>
              </a:ext>
            </a:extLst>
          </p:cNvPr>
          <p:cNvSpPr/>
          <p:nvPr/>
        </p:nvSpPr>
        <p:spPr>
          <a:xfrm>
            <a:off x="-29198" y="-42429"/>
            <a:ext cx="5728045" cy="6350353"/>
          </a:xfrm>
          <a:prstGeom prst="rect">
            <a:avLst/>
          </a:prstGeom>
          <a:gradFill flip="none" rotWithShape="1">
            <a:gsLst>
              <a:gs pos="0">
                <a:srgbClr val="2F2F37">
                  <a:alpha val="90000"/>
                </a:srgbClr>
              </a:gs>
              <a:gs pos="94000">
                <a:srgbClr val="1E1E24">
                  <a:alpha val="8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09D8F5-E6AD-3130-A753-63C90295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585" y="933817"/>
            <a:ext cx="2252523" cy="4873449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B2ECBC-5F3F-44C3-ABF2-F680EBE2F9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B2ECBC-5F3F-44C3-ABF2-F680EBE2F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itle 3">
            <a:extLst>
              <a:ext uri="{FF2B5EF4-FFF2-40B4-BE49-F238E27FC236}">
                <a16:creationId xmlns:a16="http://schemas.microsoft.com/office/drawing/2014/main" id="{74C63760-31FA-4358-8FF2-E313D42322F0}"/>
              </a:ext>
            </a:extLst>
          </p:cNvPr>
          <p:cNvSpPr txBox="1">
            <a:spLocks/>
          </p:cNvSpPr>
          <p:nvPr/>
        </p:nvSpPr>
        <p:spPr>
          <a:xfrm>
            <a:off x="591826" y="1192334"/>
            <a:ext cx="3344852" cy="2062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>
                <a:solidFill>
                  <a:srgbClr val="156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صفحة كشف الطلاب</a:t>
            </a:r>
            <a:endParaRPr lang="en-US" dirty="0">
              <a:solidFill>
                <a:srgbClr val="1568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73A33-9516-4A23-A463-B919D171B6FC}"/>
              </a:ext>
            </a:extLst>
          </p:cNvPr>
          <p:cNvGrpSpPr/>
          <p:nvPr/>
        </p:nvGrpSpPr>
        <p:grpSpPr>
          <a:xfrm>
            <a:off x="562172" y="492624"/>
            <a:ext cx="622326" cy="131948"/>
            <a:chOff x="692712" y="619597"/>
            <a:chExt cx="622326" cy="1319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6444784-B8BA-492E-A472-661F06060E7A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BA75074-05C7-4969-A361-CD07B7D504AE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A823F9-5F57-4C46-B100-CFEC4F5464A5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F98DCF-A813-459F-8D06-FD1B62A1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262" y="742221"/>
            <a:ext cx="3574228" cy="5407849"/>
          </a:xfrm>
          <a:prstGeom prst="rect">
            <a:avLst/>
          </a:prstGeom>
        </p:spPr>
      </p:pic>
      <p:cxnSp>
        <p:nvCxnSpPr>
          <p:cNvPr id="112" name="رابط كسهم مستقيم 111">
            <a:extLst>
              <a:ext uri="{FF2B5EF4-FFF2-40B4-BE49-F238E27FC236}">
                <a16:creationId xmlns:a16="http://schemas.microsoft.com/office/drawing/2014/main" id="{AECA9315-F02C-0E14-2DAA-4CDE52A99E29}"/>
              </a:ext>
            </a:extLst>
          </p:cNvPr>
          <p:cNvCxnSpPr>
            <a:cxnSpLocks/>
          </p:cNvCxnSpPr>
          <p:nvPr/>
        </p:nvCxnSpPr>
        <p:spPr>
          <a:xfrm flipV="1">
            <a:off x="5084840" y="1050734"/>
            <a:ext cx="3335260" cy="310160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D9E0E83E-2FB8-CBF9-D00E-E6F6CAA47AE1}"/>
              </a:ext>
            </a:extLst>
          </p:cNvPr>
          <p:cNvCxnSpPr>
            <a:cxnSpLocks/>
          </p:cNvCxnSpPr>
          <p:nvPr/>
        </p:nvCxnSpPr>
        <p:spPr>
          <a:xfrm>
            <a:off x="6715125" y="1819275"/>
            <a:ext cx="1626906" cy="437614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0">
            <a:extLst>
              <a:ext uri="{FF2B5EF4-FFF2-40B4-BE49-F238E27FC236}">
                <a16:creationId xmlns:a16="http://schemas.microsoft.com/office/drawing/2014/main" id="{5F6D1D14-03F2-585C-F480-03DB2E17C069}"/>
              </a:ext>
            </a:extLst>
          </p:cNvPr>
          <p:cNvGrpSpPr/>
          <p:nvPr/>
        </p:nvGrpSpPr>
        <p:grpSpPr>
          <a:xfrm>
            <a:off x="1281869" y="496953"/>
            <a:ext cx="622326" cy="131948"/>
            <a:chOff x="692712" y="619597"/>
            <a:chExt cx="622326" cy="131948"/>
          </a:xfrm>
        </p:grpSpPr>
        <p:sp>
          <p:nvSpPr>
            <p:cNvPr id="6" name="Oval 51">
              <a:extLst>
                <a:ext uri="{FF2B5EF4-FFF2-40B4-BE49-F238E27FC236}">
                  <a16:creationId xmlns:a16="http://schemas.microsoft.com/office/drawing/2014/main" id="{9D375D4E-F255-64B1-F290-F2EB35FC73C9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2">
              <a:extLst>
                <a:ext uri="{FF2B5EF4-FFF2-40B4-BE49-F238E27FC236}">
                  <a16:creationId xmlns:a16="http://schemas.microsoft.com/office/drawing/2014/main" id="{0B4E87EA-091E-9AA6-DA66-3810315668B2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id="{AA224C48-BFE8-D866-0E77-563847068BA0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rgbClr val="1568FE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: Rounded Corners 67">
            <a:extLst>
              <a:ext uri="{FF2B5EF4-FFF2-40B4-BE49-F238E27FC236}">
                <a16:creationId xmlns:a16="http://schemas.microsoft.com/office/drawing/2014/main" id="{47DEB15A-15E2-CFCD-8C43-B712D1A7994C}"/>
              </a:ext>
            </a:extLst>
          </p:cNvPr>
          <p:cNvSpPr/>
          <p:nvPr/>
        </p:nvSpPr>
        <p:spPr>
          <a:xfrm>
            <a:off x="7734299" y="2900796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إضافة طالب جديد بالفصل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(إمكانية إضافة مجموعة من الطلاب)</a:t>
            </a:r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06D39FD9-8EDA-3217-0D45-77634879723E}"/>
              </a:ext>
            </a:extLst>
          </p:cNvPr>
          <p:cNvCxnSpPr>
            <a:cxnSpLocks/>
          </p:cNvCxnSpPr>
          <p:nvPr/>
        </p:nvCxnSpPr>
        <p:spPr>
          <a:xfrm>
            <a:off x="4761216" y="1368582"/>
            <a:ext cx="3580815" cy="2077563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04E15C-293F-33B5-71D1-788F480BAC9C}"/>
              </a:ext>
            </a:extLst>
          </p:cNvPr>
          <p:cNvSpPr txBox="1">
            <a:spLocks/>
          </p:cNvSpPr>
          <p:nvPr/>
        </p:nvSpPr>
        <p:spPr>
          <a:xfrm>
            <a:off x="314246" y="3212155"/>
            <a:ext cx="3329617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مكونة من اربعة خدمات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sp>
        <p:nvSpPr>
          <p:cNvPr id="35" name="مخطط انسيابي: رابط 34">
            <a:extLst>
              <a:ext uri="{FF2B5EF4-FFF2-40B4-BE49-F238E27FC236}">
                <a16:creationId xmlns:a16="http://schemas.microsoft.com/office/drawing/2014/main" id="{D2DE9840-0113-394C-0B39-011D58975DD7}"/>
              </a:ext>
            </a:extLst>
          </p:cNvPr>
          <p:cNvSpPr/>
          <p:nvPr/>
        </p:nvSpPr>
        <p:spPr>
          <a:xfrm>
            <a:off x="32132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الأدوات الخاصة</a:t>
            </a:r>
          </a:p>
        </p:txBody>
      </p:sp>
      <p:sp>
        <p:nvSpPr>
          <p:cNvPr id="38" name="مخطط انسيابي: رابط 37">
            <a:extLst>
              <a:ext uri="{FF2B5EF4-FFF2-40B4-BE49-F238E27FC236}">
                <a16:creationId xmlns:a16="http://schemas.microsoft.com/office/drawing/2014/main" id="{12309E31-8229-57F0-45FD-3297E3F56395}"/>
              </a:ext>
            </a:extLst>
          </p:cNvPr>
          <p:cNvSpPr/>
          <p:nvPr/>
        </p:nvSpPr>
        <p:spPr>
          <a:xfrm>
            <a:off x="1147105" y="5052254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اختبارات</a:t>
            </a: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3DBDA66E-84C2-DCE2-1601-1BF7513D8626}"/>
              </a:ext>
            </a:extLst>
          </p:cNvPr>
          <p:cNvSpPr/>
          <p:nvPr/>
        </p:nvSpPr>
        <p:spPr>
          <a:xfrm>
            <a:off x="2262078" y="5048955"/>
            <a:ext cx="968281" cy="9232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/>
                </a:solidFill>
              </a:rPr>
              <a:t>التحضير</a:t>
            </a:r>
          </a:p>
        </p:txBody>
      </p:sp>
      <p:sp>
        <p:nvSpPr>
          <p:cNvPr id="42" name="مخطط انسيابي: رابط 41">
            <a:extLst>
              <a:ext uri="{FF2B5EF4-FFF2-40B4-BE49-F238E27FC236}">
                <a16:creationId xmlns:a16="http://schemas.microsoft.com/office/drawing/2014/main" id="{D8816B32-C4F9-A6F8-290A-AAA6F7F0EE56}"/>
              </a:ext>
            </a:extLst>
          </p:cNvPr>
          <p:cNvSpPr/>
          <p:nvPr/>
        </p:nvSpPr>
        <p:spPr>
          <a:xfrm>
            <a:off x="3375119" y="5048955"/>
            <a:ext cx="968281" cy="923220"/>
          </a:xfrm>
          <a:prstGeom prst="flowChartConnector">
            <a:avLst/>
          </a:prstGeom>
          <a:solidFill>
            <a:srgbClr val="156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</a:rPr>
              <a:t>المتابعة</a:t>
            </a: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3C83E75B-616D-09FD-2D3F-2BA7FDA7788D}"/>
              </a:ext>
            </a:extLst>
          </p:cNvPr>
          <p:cNvCxnSpPr>
            <a:cxnSpLocks/>
          </p:cNvCxnSpPr>
          <p:nvPr/>
        </p:nvCxnSpPr>
        <p:spPr>
          <a:xfrm>
            <a:off x="6229996" y="3449666"/>
            <a:ext cx="2023916" cy="1135728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7">
            <a:extLst>
              <a:ext uri="{FF2B5EF4-FFF2-40B4-BE49-F238E27FC236}">
                <a16:creationId xmlns:a16="http://schemas.microsoft.com/office/drawing/2014/main" id="{84239615-7409-3FEC-9415-8CA209521265}"/>
              </a:ext>
            </a:extLst>
          </p:cNvPr>
          <p:cNvSpPr/>
          <p:nvPr/>
        </p:nvSpPr>
        <p:spPr>
          <a:xfrm>
            <a:off x="7734298" y="5253484"/>
            <a:ext cx="4080973" cy="1054440"/>
          </a:xfrm>
          <a:prstGeom prst="roundRect">
            <a:avLst>
              <a:gd name="adj" fmla="val 0"/>
            </a:avLst>
          </a:prstGeom>
          <a:solidFill>
            <a:srgbClr val="156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+mj-cs"/>
              </a:rPr>
              <a:t>إذا ضغطت على صورة الطالب تدخل على ملفه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+mj-cs"/>
            </a:endParaRPr>
          </a:p>
        </p:txBody>
      </p:sp>
      <p:cxnSp>
        <p:nvCxnSpPr>
          <p:cNvPr id="66" name="رابط كسهم مستقيم 65">
            <a:extLst>
              <a:ext uri="{FF2B5EF4-FFF2-40B4-BE49-F238E27FC236}">
                <a16:creationId xmlns:a16="http://schemas.microsoft.com/office/drawing/2014/main" id="{FDE56D8A-2A31-EFA8-0953-23D606473EBD}"/>
              </a:ext>
            </a:extLst>
          </p:cNvPr>
          <p:cNvCxnSpPr>
            <a:cxnSpLocks/>
          </p:cNvCxnSpPr>
          <p:nvPr/>
        </p:nvCxnSpPr>
        <p:spPr>
          <a:xfrm>
            <a:off x="6613036" y="4545999"/>
            <a:ext cx="1640876" cy="1234705"/>
          </a:xfrm>
          <a:prstGeom prst="straightConnector1">
            <a:avLst/>
          </a:prstGeom>
          <a:ln w="47625" cap="rnd" cmpd="sng">
            <a:solidFill>
              <a:schemeClr val="accent1">
                <a:lumMod val="50000"/>
                <a:alpha val="52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0">
            <a:extLst>
              <a:ext uri="{FF2B5EF4-FFF2-40B4-BE49-F238E27FC236}">
                <a16:creationId xmlns:a16="http://schemas.microsoft.com/office/drawing/2014/main" id="{16691DD1-6BBC-63A4-38E1-7AC13D34B062}"/>
              </a:ext>
            </a:extLst>
          </p:cNvPr>
          <p:cNvGrpSpPr/>
          <p:nvPr/>
        </p:nvGrpSpPr>
        <p:grpSpPr>
          <a:xfrm>
            <a:off x="2017805" y="492624"/>
            <a:ext cx="622326" cy="131948"/>
            <a:chOff x="692712" y="619597"/>
            <a:chExt cx="622326" cy="131948"/>
          </a:xfrm>
        </p:grpSpPr>
        <p:sp>
          <p:nvSpPr>
            <p:cNvPr id="14" name="Oval 51">
              <a:extLst>
                <a:ext uri="{FF2B5EF4-FFF2-40B4-BE49-F238E27FC236}">
                  <a16:creationId xmlns:a16="http://schemas.microsoft.com/office/drawing/2014/main" id="{F588D104-07D7-7FB6-88DF-775F51BC815C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52">
              <a:extLst>
                <a:ext uri="{FF2B5EF4-FFF2-40B4-BE49-F238E27FC236}">
                  <a16:creationId xmlns:a16="http://schemas.microsoft.com/office/drawing/2014/main" id="{3FC03643-0AD7-5C12-8FB1-6D0AF06FB070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3">
              <a:extLst>
                <a:ext uri="{FF2B5EF4-FFF2-40B4-BE49-F238E27FC236}">
                  <a16:creationId xmlns:a16="http://schemas.microsoft.com/office/drawing/2014/main" id="{DB029F08-305A-FC62-E129-DCB9A0F79A23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50">
            <a:extLst>
              <a:ext uri="{FF2B5EF4-FFF2-40B4-BE49-F238E27FC236}">
                <a16:creationId xmlns:a16="http://schemas.microsoft.com/office/drawing/2014/main" id="{1DCDA54F-A23B-5163-8161-3B58189CBDA9}"/>
              </a:ext>
            </a:extLst>
          </p:cNvPr>
          <p:cNvGrpSpPr/>
          <p:nvPr/>
        </p:nvGrpSpPr>
        <p:grpSpPr>
          <a:xfrm>
            <a:off x="2770661" y="492624"/>
            <a:ext cx="622326" cy="131948"/>
            <a:chOff x="692712" y="619597"/>
            <a:chExt cx="622326" cy="131948"/>
          </a:xfrm>
        </p:grpSpPr>
        <p:sp>
          <p:nvSpPr>
            <p:cNvPr id="20" name="Oval 51">
              <a:extLst>
                <a:ext uri="{FF2B5EF4-FFF2-40B4-BE49-F238E27FC236}">
                  <a16:creationId xmlns:a16="http://schemas.microsoft.com/office/drawing/2014/main" id="{72A225F7-EF8F-DD39-6AEC-AF9801A1096C}"/>
                </a:ext>
              </a:extLst>
            </p:cNvPr>
            <p:cNvSpPr/>
            <p:nvPr/>
          </p:nvSpPr>
          <p:spPr>
            <a:xfrm>
              <a:off x="692712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52">
              <a:extLst>
                <a:ext uri="{FF2B5EF4-FFF2-40B4-BE49-F238E27FC236}">
                  <a16:creationId xmlns:a16="http://schemas.microsoft.com/office/drawing/2014/main" id="{451451A3-D5EC-46A5-CAC8-042E8E79947D}"/>
                </a:ext>
              </a:extLst>
            </p:cNvPr>
            <p:cNvSpPr/>
            <p:nvPr/>
          </p:nvSpPr>
          <p:spPr>
            <a:xfrm>
              <a:off x="937901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53">
              <a:extLst>
                <a:ext uri="{FF2B5EF4-FFF2-40B4-BE49-F238E27FC236}">
                  <a16:creationId xmlns:a16="http://schemas.microsoft.com/office/drawing/2014/main" id="{C45DF5E0-CA67-22BC-2807-1E289E1E08A2}"/>
                </a:ext>
              </a:extLst>
            </p:cNvPr>
            <p:cNvSpPr/>
            <p:nvPr/>
          </p:nvSpPr>
          <p:spPr>
            <a:xfrm>
              <a:off x="1183090" y="619597"/>
              <a:ext cx="131948" cy="1319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568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DA8E86-B7D4-6C0E-8854-FB3FAE1D0E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67" y="-391677"/>
            <a:ext cx="1584011" cy="15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696</Words>
  <Application>Microsoft Office PowerPoint</Application>
  <PresentationFormat>شاشة عريضة</PresentationFormat>
  <Paragraphs>159</Paragraphs>
  <Slides>19</Slides>
  <Notes>19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Tahoma</vt:lpstr>
      <vt:lpstr>Times New Roman</vt:lpstr>
      <vt:lpstr>Office Theme</vt:lpstr>
      <vt:lpstr>think-cell Slide</vt:lpstr>
      <vt:lpstr>لمتابعة وتقييم الطلاب والطالبات في الحصة الدراسية بدل الكشوف الورقية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24slides3</dc:creator>
  <cp:lastModifiedBy>FaHaD</cp:lastModifiedBy>
  <cp:revision>57</cp:revision>
  <dcterms:created xsi:type="dcterms:W3CDTF">2020-11-11T06:27:07Z</dcterms:created>
  <dcterms:modified xsi:type="dcterms:W3CDTF">2022-09-10T19:17:36Z</dcterms:modified>
</cp:coreProperties>
</file>