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3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93C31-2DC6-43C5-AEC1-A0B510FB8916}" type="datetimeFigureOut">
              <a:rPr lang="ar-AE" smtClean="0"/>
              <a:t>26/06/1439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912E5-ABA7-4FC5-8D03-B2C561262CCF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5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1 + 4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5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2 + 3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5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0 + 5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10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5 + 5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10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1 + 9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10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0 + 10</a:t>
            </a:r>
            <a:endParaRPr lang="ar-AE" sz="48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7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6 + 1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7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2 + 5 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7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7 + 0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6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3 + 3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6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4 + 2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6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6 + 0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411760" y="1556792"/>
            <a:ext cx="4248472" cy="280831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4099" name="Picture 3" descr="C:\Users\Admin\Desktop\صور منوعه للبطاقات\3d89095fc11cbbfaaeaadae3bb98874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622977">
            <a:off x="1961235" y="2527321"/>
            <a:ext cx="3024336" cy="1576516"/>
          </a:xfrm>
          <a:prstGeom prst="rect">
            <a:avLst/>
          </a:prstGeom>
          <a:noFill/>
        </p:spPr>
      </p:pic>
      <p:sp>
        <p:nvSpPr>
          <p:cNvPr id="8" name="مربع نص 7"/>
          <p:cNvSpPr txBox="1"/>
          <p:nvPr/>
        </p:nvSpPr>
        <p:spPr>
          <a:xfrm>
            <a:off x="2195736" y="1700808"/>
            <a:ext cx="424847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600" b="1" dirty="0" smtClean="0">
                <a:solidFill>
                  <a:srgbClr val="FF0000"/>
                </a:solidFill>
                <a:cs typeface="AL-Hor" pitchFamily="2" charset="-78"/>
              </a:rPr>
              <a:t>أرقامي</a:t>
            </a:r>
            <a:r>
              <a:rPr lang="ar-AE" sz="3600" b="1" dirty="0" smtClean="0">
                <a:cs typeface="AL-Hor" pitchFamily="2" charset="-78"/>
              </a:rPr>
              <a:t> الجميلة </a:t>
            </a:r>
            <a:endParaRPr lang="ar-AE" sz="3600" b="1" dirty="0">
              <a:cs typeface="AL-Hor" pitchFamily="2" charset="-78"/>
            </a:endParaRPr>
          </a:p>
          <a:p>
            <a:r>
              <a:rPr lang="ar-AE" sz="3600" b="1" dirty="0" smtClean="0">
                <a:cs typeface="AL-Hor" pitchFamily="2" charset="-78"/>
              </a:rPr>
              <a:t>بزل </a:t>
            </a:r>
          </a:p>
          <a:p>
            <a:r>
              <a:rPr lang="ar-AE" sz="3600" b="1" dirty="0" smtClean="0">
                <a:cs typeface="AL-Hor" pitchFamily="2" charset="-78"/>
              </a:rPr>
              <a:t>مهارات </a:t>
            </a:r>
            <a:r>
              <a:rPr lang="ar-AE" sz="3600" b="1" dirty="0" smtClean="0">
                <a:solidFill>
                  <a:srgbClr val="FF0000"/>
                </a:solidFill>
                <a:cs typeface="AL-Hor" pitchFamily="2" charset="-78"/>
              </a:rPr>
              <a:t>الجمع</a:t>
            </a:r>
            <a:r>
              <a:rPr lang="ar-AE" sz="3600" b="1" dirty="0" smtClean="0">
                <a:cs typeface="AL-Hor" pitchFamily="2" charset="-78"/>
              </a:rPr>
              <a:t> </a:t>
            </a:r>
            <a:endParaRPr lang="ar-AE" sz="3600" b="1" dirty="0">
              <a:cs typeface="AL-Hor" pitchFamily="2" charset="-78"/>
            </a:endParaRPr>
          </a:p>
        </p:txBody>
      </p:sp>
      <p:pic>
        <p:nvPicPr>
          <p:cNvPr id="4100" name="Picture 4" descr="C:\Users\Admin\Desktop\صور منوعه للبطاقات\3ff0e677c6caed0e18e98438b89e3e07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3356992"/>
            <a:ext cx="864096" cy="965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4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2 + 2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4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1 + 3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4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4 + 0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8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5 + 3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8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4 + 4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8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8 + 0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ección de tarjetas para trabajar sumas sencillas en infantil y primaria -Orientacion Anduj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100" y="617316"/>
            <a:ext cx="7301308" cy="547598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804248" y="692696"/>
            <a:ext cx="936104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9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059832" y="692696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8 + 1 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804248" y="2564904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9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3059832" y="2564904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4 + 5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804248" y="4437112"/>
            <a:ext cx="1008112" cy="1584176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6000" dirty="0" smtClean="0">
                <a:latin typeface="Maiandra GD" pitchFamily="34" charset="0"/>
              </a:rPr>
              <a:t>9</a:t>
            </a:r>
            <a:endParaRPr lang="ar-AE" sz="6000" dirty="0">
              <a:latin typeface="Maiandra GD" pitchFamily="34" charset="0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059832" y="4437112"/>
            <a:ext cx="2808312" cy="16561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Maiandra GD" pitchFamily="34" charset="0"/>
                <a:cs typeface="Adobe Arabic" pitchFamily="18" charset="-78"/>
              </a:rPr>
              <a:t>9 + 0</a:t>
            </a:r>
            <a:endParaRPr lang="ar-AE" sz="5400" dirty="0">
              <a:solidFill>
                <a:schemeClr val="tx1"/>
              </a:solidFill>
              <a:latin typeface="Maiandra GD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89</Words>
  <Application>Microsoft Office PowerPoint</Application>
  <PresentationFormat>عرض على الشاشة (3:4)‏</PresentationFormat>
  <Paragraphs>45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4</cp:revision>
  <dcterms:created xsi:type="dcterms:W3CDTF">2018-03-13T15:24:08Z</dcterms:created>
  <dcterms:modified xsi:type="dcterms:W3CDTF">2018-03-13T16:18:12Z</dcterms:modified>
</cp:coreProperties>
</file>