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8" r:id="rId10"/>
    <p:sldId id="293" r:id="rId11"/>
    <p:sldId id="294" r:id="rId12"/>
    <p:sldId id="295" r:id="rId13"/>
    <p:sldId id="296" r:id="rId14"/>
    <p:sldId id="297" r:id="rId15"/>
    <p:sldId id="29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0A2"/>
    <a:srgbClr val="E7F9E9"/>
    <a:srgbClr val="FFF6D9"/>
    <a:srgbClr val="FFEEB9"/>
    <a:srgbClr val="F8E4F6"/>
    <a:srgbClr val="FFFFCC"/>
    <a:srgbClr val="FC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CE5A92-3A5D-5E0E-8A95-60EFE949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0566456-E465-5620-1F86-5E0C95835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3A3F64-265A-C2FD-63EB-CBA44AB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A70969-5074-412C-9725-7300CF1F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11DEA5-92F1-D070-A424-8477911E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85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B11E8B-C3AB-4729-52A7-16CD62E5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BFE5A7-93C1-EA12-C5A4-FC869D8B9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63130F-46BE-0107-6EA5-40CDE659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CE7160-2D79-7EFB-A4A6-95485B8A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84740-ED38-3F51-94D9-D52DAFF8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3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DA115A9-6FE7-F62C-77CB-31F829A98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31C6AEB-FF03-43E7-5882-D139B7763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910B4B-24A2-2975-7FF7-9DAABDA9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80AF4C-E54E-F32B-1CD2-066B6D09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1BA3DF-AF5E-052E-CF1D-26EDF7C7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0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8F0DDB-8A40-5813-78CD-03C05458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8C79EA-7362-6A3D-A3A9-4195F704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6FA97C-581A-2415-8B46-A2BE75C6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8BF76E-2C85-8D95-B0A4-A829961E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B12FC5-10B7-5A05-43B7-A3A212CA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97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0C5D13-DCAB-CAAA-B1F1-9E30ADA5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E305BC-F91E-CA53-1266-043ADED6C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C984C4-D480-6C6B-503F-149215E4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70D90F-2B52-FE78-5401-923E58B9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DAA964-8942-6CFE-89DA-036FA316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4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D9AE99-46C2-651A-7F88-5963565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05C67A-CBC2-067E-7AD1-288AEB158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E3F962-583F-224E-853A-93E57B86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1EA10E-D4FF-DA0D-603D-7BE54FC9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896293-7320-160D-2616-9D0AC816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B7B4E8-A054-562A-865A-132796E7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57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844AA2-40C4-2713-CDD5-FC7D0450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EA82C9-B240-FE11-EE81-65E57174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3A7F30-77C8-F1D6-94CB-FE040738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0FC06E-C251-55DD-A9A0-F3F815FD3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D4FB40-4D66-888C-7F74-BF781003F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727629-6368-59FB-79D4-2926DF34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60023A3-45E5-EC14-FC25-2A96C524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7D88321-9086-F327-89E6-C8FD6B9D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83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45BB01-8710-384D-A5E9-6C294831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D90E9D6-3C09-DF9D-6476-ACC2C08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F89004D-5189-34B4-8A32-F4B9E6F7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6A0680-5F77-CBC9-3730-0F37F786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7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1D68ABB-DD19-A9ED-0E5A-D9909DB1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1B9DC04-ADEC-2324-D8D4-F4F94DF2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AF77C9-E0F0-2AD7-10B7-A6DF5B0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78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9D0CCD-64CA-C612-913C-6AA1C62E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3CBFDB-03E7-3E21-54DB-129B05F2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1BC332-076D-3483-3ADE-6B6B36D32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7D48B8-DF19-C37E-37E4-1E9592F1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BBFF3D-5548-5DD4-3281-2BB96F84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ABF5F3-2120-89B9-6212-0E2865E6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90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D34FF6-0DDB-35D3-D626-E6170162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1B0A84-3AF4-EB0B-3CFB-F9505FB8D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7D471C5-DF2B-6204-0493-939767E67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ADC7F0-5E98-ECA6-4C60-DD0F8977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24E5B9-2F00-F1DA-512F-C35FFC00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B2B189-B805-6F07-AB76-DF771EBC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0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7AF633E-F8F8-E4B4-B2AD-F85D1913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B84165-5050-7EBA-6088-FE376DAF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347E9B-DAE9-2371-33D6-EDC363E6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82DAA-97D2-499D-A35C-EBC16E0AD1AA}" type="datetimeFigureOut">
              <a:rPr lang="ar-SA" smtClean="0"/>
              <a:t>08/05/46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9DADE0-AF63-977D-4689-2694A0D5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713947-7679-E155-F2D3-ED56BE243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2907B-0242-4C23-A5FF-4AD3EEA71D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5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">
            <a:extLst>
              <a:ext uri="{FF2B5EF4-FFF2-40B4-BE49-F238E27FC236}">
                <a16:creationId xmlns:a16="http://schemas.microsoft.com/office/drawing/2014/main" id="{B4987081-BE0B-B9C7-576B-82D299C17A5C}"/>
              </a:ext>
            </a:extLst>
          </p:cNvPr>
          <p:cNvGrpSpPr/>
          <p:nvPr/>
        </p:nvGrpSpPr>
        <p:grpSpPr>
          <a:xfrm>
            <a:off x="1828800" y="5406571"/>
            <a:ext cx="9652765" cy="1081315"/>
            <a:chOff x="0" y="0"/>
            <a:chExt cx="1895495" cy="812800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F6327D9A-0180-9DDE-E655-B56053ACB0F8}"/>
                </a:ext>
              </a:extLst>
            </p:cNvPr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dbl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EC233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2BF82BF9-048B-BD70-B277-FFE2F2B6FD42}"/>
                </a:ext>
              </a:extLst>
            </p:cNvPr>
            <p:cNvSpPr txBox="1"/>
            <p:nvPr/>
          </p:nvSpPr>
          <p:spPr>
            <a:xfrm>
              <a:off x="0" y="-28575"/>
              <a:ext cx="1895495" cy="84137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  <a:prstDash val="dash"/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C2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8481700D-C286-0556-627F-5AD18BC56DDC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544B193-814D-12C9-53F6-D415708E4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" y="5880142"/>
            <a:ext cx="974331" cy="920286"/>
          </a:xfrm>
          <a:prstGeom prst="rect">
            <a:avLst/>
          </a:prstGeom>
        </p:spPr>
      </p:pic>
      <p:grpSp>
        <p:nvGrpSpPr>
          <p:cNvPr id="37" name="Group 4">
            <a:extLst>
              <a:ext uri="{FF2B5EF4-FFF2-40B4-BE49-F238E27FC236}">
                <a16:creationId xmlns:a16="http://schemas.microsoft.com/office/drawing/2014/main" id="{279876DB-E932-0972-6D7D-507BF40B7D10}"/>
              </a:ext>
            </a:extLst>
          </p:cNvPr>
          <p:cNvGrpSpPr/>
          <p:nvPr/>
        </p:nvGrpSpPr>
        <p:grpSpPr>
          <a:xfrm>
            <a:off x="2881745" y="1754315"/>
            <a:ext cx="7416267" cy="3381103"/>
            <a:chOff x="0" y="0"/>
            <a:chExt cx="1895495" cy="812800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41EB595-827A-61DF-DE3E-FA9BA46190D8}"/>
                </a:ext>
              </a:extLst>
            </p:cNvPr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dbl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DC8B2DA1-9678-ACE0-C84E-3E71327E1C17}"/>
                </a:ext>
              </a:extLst>
            </p:cNvPr>
            <p:cNvSpPr txBox="1"/>
            <p:nvPr/>
          </p:nvSpPr>
          <p:spPr>
            <a:xfrm>
              <a:off x="0" y="-28575"/>
              <a:ext cx="1895495" cy="841375"/>
            </a:xfrm>
            <a:prstGeom prst="rect">
              <a:avLst/>
            </a:prstGeom>
            <a:ln cmpd="dbl">
              <a:solidFill>
                <a:schemeClr val="bg1">
                  <a:lumMod val="85000"/>
                </a:schemeClr>
              </a:solidFill>
              <a:prstDash val="dash"/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2F2D7CB7-02CA-A0FA-AA4D-5B5944A33C40}"/>
              </a:ext>
            </a:extLst>
          </p:cNvPr>
          <p:cNvSpPr/>
          <p:nvPr/>
        </p:nvSpPr>
        <p:spPr>
          <a:xfrm>
            <a:off x="3603564" y="2027424"/>
            <a:ext cx="5972628" cy="28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4BB3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8B0A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مادة / ...... 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 / ......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لفصل الدراسي الثاني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لعام 1446 هـ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4E70B36-8566-17B6-1703-ED8005933813}"/>
              </a:ext>
            </a:extLst>
          </p:cNvPr>
          <p:cNvGrpSpPr/>
          <p:nvPr/>
        </p:nvGrpSpPr>
        <p:grpSpPr>
          <a:xfrm>
            <a:off x="7115375" y="5589818"/>
            <a:ext cx="3800849" cy="745031"/>
            <a:chOff x="0" y="0"/>
            <a:chExt cx="1895495" cy="812800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0ED955F4-E38F-4503-156B-AFC7B1133495}"/>
                </a:ext>
              </a:extLst>
            </p:cNvPr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dbl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6">
              <a:extLst>
                <a:ext uri="{FF2B5EF4-FFF2-40B4-BE49-F238E27FC236}">
                  <a16:creationId xmlns:a16="http://schemas.microsoft.com/office/drawing/2014/main" id="{1EE8AA6E-4EA9-9E9B-7B51-6CF0F44F44AF}"/>
                </a:ext>
              </a:extLst>
            </p:cNvPr>
            <p:cNvSpPr txBox="1"/>
            <p:nvPr/>
          </p:nvSpPr>
          <p:spPr>
            <a:xfrm>
              <a:off x="0" y="-28575"/>
              <a:ext cx="1895495" cy="841375"/>
            </a:xfrm>
            <a:prstGeom prst="rect">
              <a:avLst/>
            </a:prstGeom>
            <a:ln cmpd="dbl">
              <a:solidFill>
                <a:schemeClr val="bg1">
                  <a:lumMod val="85000"/>
                </a:schemeClr>
              </a:solidFill>
              <a:prstDash val="dash"/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A1C91479-0E11-4ADE-B026-DC9ACFB9D9AF}"/>
              </a:ext>
            </a:extLst>
          </p:cNvPr>
          <p:cNvGrpSpPr/>
          <p:nvPr/>
        </p:nvGrpSpPr>
        <p:grpSpPr>
          <a:xfrm>
            <a:off x="2558473" y="5599727"/>
            <a:ext cx="3947811" cy="745031"/>
            <a:chOff x="0" y="0"/>
            <a:chExt cx="1895495" cy="812800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BAE167F-6C71-1D03-C28B-108A43E793C2}"/>
                </a:ext>
              </a:extLst>
            </p:cNvPr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dbl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TextBox 6">
              <a:extLst>
                <a:ext uri="{FF2B5EF4-FFF2-40B4-BE49-F238E27FC236}">
                  <a16:creationId xmlns:a16="http://schemas.microsoft.com/office/drawing/2014/main" id="{16455ABD-97CF-F82A-3E71-1DBD5BC4DAA2}"/>
                </a:ext>
              </a:extLst>
            </p:cNvPr>
            <p:cNvSpPr txBox="1"/>
            <p:nvPr/>
          </p:nvSpPr>
          <p:spPr>
            <a:xfrm>
              <a:off x="0" y="-28575"/>
              <a:ext cx="1895495" cy="841375"/>
            </a:xfrm>
            <a:prstGeom prst="rect">
              <a:avLst/>
            </a:prstGeom>
            <a:ln cmpd="dbl">
              <a:solidFill>
                <a:schemeClr val="bg1">
                  <a:lumMod val="85000"/>
                </a:schemeClr>
              </a:solidFill>
              <a:prstDash val="dash"/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962752C5-51F8-AE71-9D9D-40741ADCA3EB}"/>
              </a:ext>
            </a:extLst>
          </p:cNvPr>
          <p:cNvSpPr/>
          <p:nvPr/>
        </p:nvSpPr>
        <p:spPr>
          <a:xfrm>
            <a:off x="7289187" y="5546348"/>
            <a:ext cx="3800849" cy="918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8B0A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</a:t>
            </a:r>
            <a:r>
              <a:rPr lang="ar-SA" sz="2000" b="1" dirty="0">
                <a:solidFill>
                  <a:srgbClr val="08B0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..............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8B0A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13E3F0E6-9814-1B51-344C-B8B9826AE836}"/>
              </a:ext>
            </a:extLst>
          </p:cNvPr>
          <p:cNvSpPr/>
          <p:nvPr/>
        </p:nvSpPr>
        <p:spPr>
          <a:xfrm>
            <a:off x="2974109" y="5630861"/>
            <a:ext cx="3532175" cy="58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8B0A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مدير/ة المدرسة :</a:t>
            </a:r>
            <a:r>
              <a:rPr lang="ar-SA" sz="2000" b="1" dirty="0">
                <a:solidFill>
                  <a:srgbClr val="08B0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...............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8B0A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Picture 35" descr="Picture 35">
            <a:extLst>
              <a:ext uri="{FF2B5EF4-FFF2-40B4-BE49-F238E27FC236}">
                <a16:creationId xmlns:a16="http://schemas.microsoft.com/office/drawing/2014/main" id="{A61C28FD-8927-BE6E-67DD-45BDD8756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11151" y="-149102"/>
            <a:ext cx="1023271" cy="91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8E43A91B-2D86-F235-7733-4B05E2AE8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5040" y="517714"/>
            <a:ext cx="1485659" cy="913921"/>
          </a:xfrm>
          <a:prstGeom prst="rect">
            <a:avLst/>
          </a:prstGeom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BF8BF21A-C495-E1DD-AAF2-F83D8134A936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9E4F854-7628-24F8-87BC-DA21342D8551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80C0D15-9893-E7FF-6152-ABCF902B0313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DBFA-9ED7-3E8C-5CF6-8E8DCB4FB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5844F404-95AA-52FD-6ECB-EDC89D0E2EF9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D2ACBB0-511E-4E88-14AB-5B04C51C7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B3E481C5-3647-07FF-D0AD-DB03AECB4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83639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12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13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14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15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16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7B920E8B-F602-C057-8D08-FB38F500A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877373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الثامن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2B0443AD-8E14-16D2-8219-9CE04E375748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FA2A53CE-C289-8B0A-CE48-0EF609D28C58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B092E525-0EB3-B372-773B-A5B63B64776C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29F1A4A6-0C63-F695-4539-34123CED72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C08353C4-D13B-C140-8872-B8FE64698274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3CBC323-5046-E211-5755-EB1243408F65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C7F0FCB-31D0-5619-A876-D26828CF78E4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7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EC2E-8D77-1640-D048-A04B2012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1E7E4BEE-DC5D-40EB-8132-C446B3EA9B04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424A7B17-5CEF-4806-A925-9E0453109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DF3FE8A2-614A-6069-6300-F7512DF2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76119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19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20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21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22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23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9A9924BB-BD17-57E7-27A6-2440876CC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442440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التاسع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3283DEA4-AF76-8379-73C4-FE717042909D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10CF37F3-DC22-EF98-85CF-34A6F42E27A1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6054F87-C6EF-B991-CF33-64A33627A11B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FF453344-67E6-092D-9386-DD14B06C1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415585-470C-E3AD-D998-BC1139FDBC78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6BAD34B-B8D7-6F29-F5D7-24E858508ED6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239D398-679F-9239-E8E8-81827B8C4966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3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3EB6-4024-0645-9FC7-7B2D1438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E44B5005-2AC5-2B16-2A88-0B42EE4EFB97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E9D8640-6E13-67A2-9980-B2543CCD5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F613326A-1A74-1D9E-E12B-A42EEAAAD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104974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26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27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28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29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30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541BFA7D-312E-713F-2988-6E589A8EC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195810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العاشر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7CF8129E-DBB3-C79D-4218-ADF36BA40DA8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5DC56166-5FF6-7388-894B-2CBD8DD0C2D1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0C40F173-5FAB-4F54-5F59-8F5784A40FD9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9C75DBE8-9E18-E961-3190-7122AD7EF5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F08D27E1-A814-B4D4-4F3F-7B5C0ABCE259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2D8C57B-67E3-8AA5-440F-47A066E010E3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6BBBB91-E61A-2DDD-1285-C2CBACC98ED4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6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3F84-3C8C-4647-D8F6-6831CD5D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C7F0CD03-51D3-7CDC-3C72-3BED4C39BDB5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302F32B-DD20-9C9A-AE99-E4F3D9B52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177FD61D-717C-F9CB-53DC-340DA7511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046368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3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4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5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6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7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ACEE5FC8-3F98-16A1-1E47-75C17C2AA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39485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الحادي عشر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F74EFE72-962B-29AA-C419-C788158B51B3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57832E46-0C22-D313-9236-D0F2DB37F787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E81680B0-4115-C8C4-20FF-997F69BD727E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C9A47CBE-B362-79EB-D705-29BCD774C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DE18F66E-CD2E-E5C2-D43C-F30525FAC247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F83FA3B-29DB-670E-AEFD-5FA3C6208A28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D828E68-BA78-A54D-C7F0-7176E73A4A93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9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D499F-4419-A640-065D-192EBD26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FCDCA2FA-97A1-F809-2098-DE370DE01B4C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37F292E-47A0-4001-2719-A9D85F247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0485B4EC-9805-09C2-0354-E85E6B746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292798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10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11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12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13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14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E161FDAB-CBDD-D9DC-8F64-C2159CD49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21470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الثاني عشر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CBDDD7BE-116B-6C5D-62AF-6407B23C2E1D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15C3F7B0-B6AA-15CB-04F7-805B45812F63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C4BC4065-AA71-27CE-37B9-0E582D496254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534E69E1-0BE2-1260-963F-8A34B51E5B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F41CA049-C66F-262B-78EA-C8656A47E5BF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EE0095B-2BF1-C08D-AA18-5DEAEE9225D5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43A988E-B493-C305-8E7F-75D83D51310E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5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AFEC2-14D9-5103-1508-890811CED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0A7FA2F0-F783-B306-AF25-3A2CDB0E14AF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E8A0442-7F65-3AA8-09CC-382D7829A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E793E7AC-B416-217D-A442-8E76A9077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24949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17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18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19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20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21 / 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F0A6A6AA-33B9-58E0-643E-536B2DEEB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278245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الثالث عشر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DE972BD5-53E3-B66D-FF20-2C458885A29C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237BA658-01A2-3C41-686B-678B56C964CD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4AED0E7D-B62B-4F6C-2CCD-2C2106F9C9D6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AACA0460-C112-E366-1C2D-826C3FA929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1DCE5870-B4BB-E88B-3A15-DBB9EC20AAB3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678DEFA-5BDD-85D8-4D9F-F90E9F51FDA5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1A83774-9509-25EE-1E12-D769676A7F47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DF5714B-0DD0-7F4E-5D7A-FB302187E929}"/>
              </a:ext>
            </a:extLst>
          </p:cNvPr>
          <p:cNvSpPr/>
          <p:nvPr/>
        </p:nvSpPr>
        <p:spPr>
          <a:xfrm>
            <a:off x="2807746" y="3533696"/>
            <a:ext cx="6061934" cy="14632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اختبارات الفصل الدراسي الثاني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لعام 1446 ه</a:t>
            </a:r>
          </a:p>
        </p:txBody>
      </p:sp>
    </p:spTree>
    <p:extLst>
      <p:ext uri="{BB962C8B-B14F-4D97-AF65-F5344CB8AC3E}">
        <p14:creationId xmlns:p14="http://schemas.microsoft.com/office/powerpoint/2010/main" val="20572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A248-83E0-531B-513D-517C222F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60935E01-2515-C209-D6E0-261DB91F79B1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14CDBC9F-3241-2ED9-E6C7-F2FF7F546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39D2CF4A-8B43-70DB-D48E-7E4F82585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772749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15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16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17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18 / 5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19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2C022349-9D88-CF20-4178-A5F9724C8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12122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الأول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B3F583C2-73C3-7F5B-60A0-1188D542A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335490"/>
              </p:ext>
            </p:extLst>
          </p:nvPr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67354695-D03A-29F7-C454-7713F6793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668599"/>
              </p:ext>
            </p:extLst>
          </p:nvPr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CB5289B0-07A0-1E00-0A1F-5769E5BEDF2E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EFFDC6B4-B3D3-7B60-5540-0DADC2B9A5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8E1D8B4-25CB-88A4-F0B6-BCE00801A416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76C454F-FC26-C28B-0D62-363522B5DB06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CCD5C99-8109-333E-3AA0-E4009F96E2E0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9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B7D5-088D-AD6C-1EF6-0744F5FD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C5E39188-6303-BD9D-51B5-8B4AB27BE5F7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48E4BDA5-0637-A11C-2667-12D4EDA4A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DDFD8585-D8B5-F178-DF05-37BCA3F08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026947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22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23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24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25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26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A4C4CF60-601B-BD71-3343-15D07FF8B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964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الثاني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D79FAB39-13C1-4844-12E1-34FA7FEF47AD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48873C06-58A3-E6DA-AA1B-41358EBA90D8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95730636-4F17-F858-B23B-CFF58DEC4268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5184185A-052D-33F7-1606-81D0935037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E427112-076A-ACF7-ECB2-A52739937C22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4A1D5F-871F-41C5-6B97-C1614C956977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42008B2-1CEE-6658-F22F-B933714418D0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9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853A-00C3-7ABB-5381-5371279A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8DC37FA6-C823-7C92-8793-468843A338AF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2304773-C9E1-3DDB-76EC-AE73AFAAA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B523BE33-43AD-0659-5B2D-08C889FC7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32940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29 / 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3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4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5D9F202D-D7B3-9ED2-052D-44F54CF8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482123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الثالث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355CC3D0-8AB2-798A-A8E1-A8CAB9B4E89C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43F21A20-90B2-C190-1C5D-2BEA36F83FB9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F97759EA-14B6-788C-64E5-5508CEAD4B4D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3BCA98F3-6854-D890-A622-C4FE3C0D32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68EEBB1D-89FE-0F3E-3487-AF769E34D1B2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1DA444C-84EC-9B33-AC3B-B0271E4EF539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D8A9A42-8419-C02A-7018-AAB34FDC21B6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C0445-2AF9-9DEF-E93C-27D51C191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BEDE1AF3-1A86-3AF6-4192-55DA0A0D8797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4F2FD54A-D400-E0E8-2A38-4C953A787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8430953B-DF25-20EE-BF95-F41375A0F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39193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7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8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9 / 6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10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11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8AE92712-5AD1-344A-12C5-824ADEA34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911661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الرابع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3B14D250-72CF-698B-22BC-06033DB61D77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F3270581-EBD1-468B-755A-E67E3FD54F73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A6F2727E-1665-10E3-BB89-010A07774B26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5A0ECD67-CEC1-7F1E-3BE5-8BD1FBA909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ADDB695F-1C67-8A04-D40C-56AD8424E12B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4EEA074-E843-29F5-4A57-76B89201015E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DAF5827-32BA-A373-4E79-209A82315C42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50EEF86-A76E-B0A8-B8CC-892A243BC385}"/>
              </a:ext>
            </a:extLst>
          </p:cNvPr>
          <p:cNvSpPr/>
          <p:nvPr/>
        </p:nvSpPr>
        <p:spPr>
          <a:xfrm>
            <a:off x="2376169" y="3539076"/>
            <a:ext cx="2189181" cy="1269593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 مطولة</a:t>
            </a:r>
          </a:p>
        </p:txBody>
      </p:sp>
    </p:spTree>
    <p:extLst>
      <p:ext uri="{BB962C8B-B14F-4D97-AF65-F5344CB8AC3E}">
        <p14:creationId xmlns:p14="http://schemas.microsoft.com/office/powerpoint/2010/main" val="149660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6AC8E-A2AD-F04C-6E20-9D56298D8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26F4C4EC-0EB9-E8C2-5EBE-B44D2806972E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DC737599-049A-6839-07AE-34C9F78F3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065DDF14-04F1-E716-92B3-26DB63540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712409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14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15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16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17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18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77F83A8B-80D5-E220-1F6E-7486C9059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846109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الخامس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A5F08CBE-1C56-E636-C95E-E38D7EDA77EE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A5B99E95-24F9-7306-4DA2-DAD4F5D38080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EFCE5389-D829-CE32-DBE0-11C8A7C0B1A3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08FEAC01-5A72-925A-D069-886724EA7F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C76F720-8628-06B4-81C5-DF266466BA3E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1AB2B29-2152-CB0F-5E1A-532DB8D70ADC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7326476-CAD6-59B7-5805-8DA2BDDF1BDD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7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5B7AA-2CA4-D45E-AC48-485FD8DC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B1E7E493-EC6B-931B-C138-264EDC187CD8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5F140BA-235A-B33A-92C9-595EEA951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222D6793-730F-5E09-1E96-7D2011298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552378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21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22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23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24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25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206E3A88-22D8-810A-39F1-81080D985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191845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السادس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AADFFAA6-0A65-FDFC-7983-90B01BDD374F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E77B0915-52DD-BF81-51E2-4337BD831EBB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43456548-20B3-B16D-5495-420A0E4569A8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635811CE-94DE-35C6-1A06-BEEBBDEE5C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EFAD5DA-F993-E1E2-5E52-82B675A902FC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5223D67-2378-9E84-3B14-F40970AD3A63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FB14DAB-7D32-66F8-C720-33D28CBB0E27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4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9C76A-7807-EBA3-2698-7EEA575F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3A7B3EF9-2D8D-9EEC-8F5A-6797413F15BC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38818C0-D171-D34F-A8C5-F650E96D1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09BD3F8A-026E-407D-1217-0E5DDDEE8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77974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28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29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30 / 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1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2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37B9A371-3D5E-E8B8-6884-8A7519143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996797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السابع</a:t>
                      </a: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15D3CA14-54A8-3938-C9D8-35C0ECD1524F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4D36EDD2-917B-DF5D-687E-0332BA644EB7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425A59BC-5910-9630-1660-67DC6C8A8A3E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F55BDB80-8410-3965-E9E6-65EA09F4E7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592C6B4A-2563-4F4E-5420-3988F849B93F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0BCE874-D4CA-033D-AD23-F8163A9830E6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D44D22A-6F69-FCB9-B9E1-6483B511DCBD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1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5895-727F-86D1-3E24-D93EBC5E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504F7671-D4D8-7B60-EC7E-E73A6C9AC373}"/>
              </a:ext>
            </a:extLst>
          </p:cNvPr>
          <p:cNvSpPr/>
          <p:nvPr/>
        </p:nvSpPr>
        <p:spPr>
          <a:xfrm rot="21279755">
            <a:off x="-9522531" y="-1656672"/>
            <a:ext cx="27312730" cy="2740948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E37959E-E496-968E-E95D-783F028B0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3921"/>
            <a:ext cx="974331" cy="920286"/>
          </a:xfrm>
          <a:prstGeom prst="rect">
            <a:avLst/>
          </a:prstGeom>
        </p:spPr>
      </p:pic>
      <p:graphicFrame>
        <p:nvGraphicFramePr>
          <p:cNvPr id="2" name="الجدول 1">
            <a:extLst>
              <a:ext uri="{FF2B5EF4-FFF2-40B4-BE49-F238E27FC236}">
                <a16:creationId xmlns:a16="http://schemas.microsoft.com/office/drawing/2014/main" id="{32ACA1AE-42D0-65E6-48B6-5F2C65F0D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692136"/>
              </p:ext>
            </p:extLst>
          </p:nvPr>
        </p:nvGraphicFramePr>
        <p:xfrm>
          <a:off x="2021494" y="2348661"/>
          <a:ext cx="8917656" cy="3489338"/>
        </p:xfrm>
        <a:graphic>
          <a:graphicData uri="http://schemas.openxmlformats.org/drawingml/2006/table">
            <a:tbl>
              <a:tblPr rtl="1" bandRow="1"/>
              <a:tblGrid>
                <a:gridCol w="148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اليوم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الأحد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الاثنين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الثلاثاء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الاربعاء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الخميس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التاريخ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5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6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7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8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9 / 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موضوع الدرس</a:t>
                      </a:r>
                      <a:endParaRPr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68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لهدف التعليمي</a:t>
                      </a:r>
                      <a:endParaRPr sz="14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75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</a:t>
                      </a: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لواجبات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1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والمهام الأدائية</a:t>
                      </a:r>
                      <a:endParaRPr sz="1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Muna Black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الجدول 2">
            <a:extLst>
              <a:ext uri="{FF2B5EF4-FFF2-40B4-BE49-F238E27FC236}">
                <a16:creationId xmlns:a16="http://schemas.microsoft.com/office/drawing/2014/main" id="{1D9AEC98-A046-98C0-6CBC-1FF44D9FC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283705"/>
              </p:ext>
            </p:extLst>
          </p:nvPr>
        </p:nvGraphicFramePr>
        <p:xfrm>
          <a:off x="2021495" y="1020001"/>
          <a:ext cx="8917656" cy="1219080"/>
        </p:xfrm>
        <a:graphic>
          <a:graphicData uri="http://schemas.openxmlformats.org/drawingml/2006/table">
            <a:tbl>
              <a:tblPr rtl="1" bandRow="1"/>
              <a:tblGrid>
                <a:gridCol w="980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263">
                <a:tc gridSpan="6"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التعلم الأسبوعية </a:t>
                      </a:r>
                    </a:p>
                    <a:p>
                      <a:pPr algn="ctr" rtl="0">
                        <a:defRPr sz="1800"/>
                      </a:pPr>
                      <a:r>
                        <a:rPr lang="ar-SA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الدراسي الثاني لعام 1446 هـ</a:t>
                      </a:r>
                      <a:r>
                        <a:rPr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17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لأسبوع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  <a:r>
                        <a:rPr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  <a:endParaRPr sz="16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endParaRPr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الجدول 3">
            <a:extLst>
              <a:ext uri="{FF2B5EF4-FFF2-40B4-BE49-F238E27FC236}">
                <a16:creationId xmlns:a16="http://schemas.microsoft.com/office/drawing/2014/main" id="{A0864CA5-3462-9909-F989-53D6E4B2E25C}"/>
              </a:ext>
            </a:extLst>
          </p:cNvPr>
          <p:cNvGraphicFramePr/>
          <p:nvPr/>
        </p:nvGraphicFramePr>
        <p:xfrm>
          <a:off x="326630" y="1988333"/>
          <a:ext cx="1295400" cy="662259"/>
        </p:xfrm>
        <a:graphic>
          <a:graphicData uri="http://schemas.openxmlformats.org/drawingml/2006/table">
            <a:tbl>
              <a:tblPr rt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2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ملاحظات</a:t>
                      </a:r>
                      <a:r>
                        <a:rPr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الجدول 3">
            <a:extLst>
              <a:ext uri="{FF2B5EF4-FFF2-40B4-BE49-F238E27FC236}">
                <a16:creationId xmlns:a16="http://schemas.microsoft.com/office/drawing/2014/main" id="{E7388D9B-7889-2C50-2EB1-DFCB9F438E05}"/>
              </a:ext>
            </a:extLst>
          </p:cNvPr>
          <p:cNvGraphicFramePr/>
          <p:nvPr/>
        </p:nvGraphicFramePr>
        <p:xfrm>
          <a:off x="3695619" y="6036181"/>
          <a:ext cx="5569406" cy="631965"/>
        </p:xfrm>
        <a:graphic>
          <a:graphicData uri="http://schemas.openxmlformats.org/drawingml/2006/table">
            <a:tbl>
              <a:tblPr rtl="1" bandRow="1"/>
              <a:tblGrid>
                <a:gridCol w="556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965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600" b="1" dirty="0">
                          <a:solidFill>
                            <a:srgbClr val="08B0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اسم المعلم/ة : ...............               اسم المدير/ة : ..................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DB7731F3-A5E1-916F-5FC2-724AC6EA12E6}"/>
              </a:ext>
            </a:extLst>
          </p:cNvPr>
          <p:cNvGraphicFramePr>
            <a:graphicFrameLocks noGrp="1"/>
          </p:cNvGraphicFramePr>
          <p:nvPr/>
        </p:nvGraphicFramePr>
        <p:xfrm>
          <a:off x="326631" y="2645281"/>
          <a:ext cx="1295400" cy="2619445"/>
        </p:xfrm>
        <a:graphic>
          <a:graphicData uri="http://schemas.openxmlformats.org/drawingml/2006/table">
            <a:tbl>
              <a:tblPr rtl="1"/>
              <a:tblGrid>
                <a:gridCol w="1295400">
                  <a:extLst>
                    <a:ext uri="{9D8B030D-6E8A-4147-A177-3AD203B41FA5}">
                      <a16:colId xmlns:a16="http://schemas.microsoft.com/office/drawing/2014/main" val="3185350349"/>
                    </a:ext>
                  </a:extLst>
                </a:gridCol>
              </a:tblGrid>
              <a:tr h="2619445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6305"/>
                  </a:ext>
                </a:extLst>
              </a:tr>
            </a:tbl>
          </a:graphicData>
        </a:graphic>
      </p:graphicFrame>
      <p:pic>
        <p:nvPicPr>
          <p:cNvPr id="6" name="Picture 35" descr="Picture 35">
            <a:extLst>
              <a:ext uri="{FF2B5EF4-FFF2-40B4-BE49-F238E27FC236}">
                <a16:creationId xmlns:a16="http://schemas.microsoft.com/office/drawing/2014/main" id="{8F2E26E0-A4F9-E952-E064-E80C2262D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4182" t="11041" r="15559" b="32507"/>
          <a:stretch/>
        </p:blipFill>
        <p:spPr>
          <a:xfrm>
            <a:off x="-48941" y="-152759"/>
            <a:ext cx="1023271" cy="8317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B0DEE131-9468-95E0-C831-702DD496364B}"/>
              </a:ext>
            </a:extLst>
          </p:cNvPr>
          <p:cNvSpPr/>
          <p:nvPr/>
        </p:nvSpPr>
        <p:spPr>
          <a:xfrm rot="5400000" flipV="1">
            <a:off x="10875945" y="934285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C4E0F6D-8DDB-7E0F-A839-76DAD9A4AE0C}"/>
              </a:ext>
            </a:extLst>
          </p:cNvPr>
          <p:cNvSpPr/>
          <p:nvPr/>
        </p:nvSpPr>
        <p:spPr>
          <a:xfrm rot="5400000" flipV="1">
            <a:off x="10812855" y="5478857"/>
            <a:ext cx="2259579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BEA6642A-A1EC-6780-F018-0AE14AE663C6}"/>
              </a:ext>
            </a:extLst>
          </p:cNvPr>
          <p:cNvSpPr/>
          <p:nvPr/>
        </p:nvSpPr>
        <p:spPr>
          <a:xfrm rot="5400000" flipV="1">
            <a:off x="10875944" y="3166006"/>
            <a:ext cx="2133401" cy="498712"/>
          </a:xfrm>
          <a:custGeom>
            <a:avLst/>
            <a:gdLst/>
            <a:ahLst/>
            <a:cxnLst/>
            <a:rect l="l" t="t" r="r" b="b"/>
            <a:pathLst>
              <a:path w="5689069" h="1443601">
                <a:moveTo>
                  <a:pt x="0" y="0"/>
                </a:moveTo>
                <a:lnTo>
                  <a:pt x="5689068" y="0"/>
                </a:lnTo>
                <a:lnTo>
                  <a:pt x="5689068" y="1443601"/>
                </a:lnTo>
                <a:lnTo>
                  <a:pt x="0" y="14436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342900" rtl="0"/>
            <a:endParaRPr lang="ar-SA" sz="675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93F8D7B-4A89-4611-0D84-0B4D7F201B8E}"/>
              </a:ext>
            </a:extLst>
          </p:cNvPr>
          <p:cNvSpPr/>
          <p:nvPr/>
        </p:nvSpPr>
        <p:spPr>
          <a:xfrm>
            <a:off x="2807746" y="3533696"/>
            <a:ext cx="6061934" cy="14632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 منتصف 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21158474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شاشة عريضة</PresentationFormat>
  <Paragraphs>347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صالح السبيعي</dc:creator>
  <cp:lastModifiedBy>فاطمه صالح السبيعي</cp:lastModifiedBy>
  <cp:revision>2</cp:revision>
  <dcterms:created xsi:type="dcterms:W3CDTF">2024-11-09T17:55:52Z</dcterms:created>
  <dcterms:modified xsi:type="dcterms:W3CDTF">2024-11-09T19:12:50Z</dcterms:modified>
</cp:coreProperties>
</file>