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8288000" cy="9144000"/>
  <p:notesSz cx="6858000" cy="9144000"/>
  <p:defaultTextStyle>
    <a:defPPr>
      <a:defRPr lang="en-US"/>
    </a:defPPr>
    <a:lvl1pPr algn="l" defTabSz="1566863" rtl="0" eaLnBrk="0" fontAlgn="base" hangingPunct="0">
      <a:spcBef>
        <a:spcPct val="0"/>
      </a:spcBef>
      <a:spcAft>
        <a:spcPct val="0"/>
      </a:spcAft>
      <a:defRPr sz="3100" kern="1200">
        <a:solidFill>
          <a:schemeClr val="tx1"/>
        </a:solidFill>
        <a:latin typeface="Calibri" pitchFamily="34" charset="0"/>
        <a:ea typeface="+mn-ea"/>
        <a:cs typeface="Arial" pitchFamily="34" charset="0"/>
      </a:defRPr>
    </a:lvl1pPr>
    <a:lvl2pPr marL="782638" indent="-325438" algn="l" defTabSz="1566863" rtl="0" eaLnBrk="0" fontAlgn="base" hangingPunct="0">
      <a:spcBef>
        <a:spcPct val="0"/>
      </a:spcBef>
      <a:spcAft>
        <a:spcPct val="0"/>
      </a:spcAft>
      <a:defRPr sz="3100" kern="1200">
        <a:solidFill>
          <a:schemeClr val="tx1"/>
        </a:solidFill>
        <a:latin typeface="Calibri" pitchFamily="34" charset="0"/>
        <a:ea typeface="+mn-ea"/>
        <a:cs typeface="Arial" pitchFamily="34" charset="0"/>
      </a:defRPr>
    </a:lvl2pPr>
    <a:lvl3pPr marL="1566863" indent="-652463" algn="l" defTabSz="1566863" rtl="0" eaLnBrk="0" fontAlgn="base" hangingPunct="0">
      <a:spcBef>
        <a:spcPct val="0"/>
      </a:spcBef>
      <a:spcAft>
        <a:spcPct val="0"/>
      </a:spcAft>
      <a:defRPr sz="3100" kern="1200">
        <a:solidFill>
          <a:schemeClr val="tx1"/>
        </a:solidFill>
        <a:latin typeface="Calibri" pitchFamily="34" charset="0"/>
        <a:ea typeface="+mn-ea"/>
        <a:cs typeface="Arial" pitchFamily="34" charset="0"/>
      </a:defRPr>
    </a:lvl3pPr>
    <a:lvl4pPr marL="2351088" indent="-979488" algn="l" defTabSz="1566863" rtl="0" eaLnBrk="0" fontAlgn="base" hangingPunct="0">
      <a:spcBef>
        <a:spcPct val="0"/>
      </a:spcBef>
      <a:spcAft>
        <a:spcPct val="0"/>
      </a:spcAft>
      <a:defRPr sz="3100" kern="1200">
        <a:solidFill>
          <a:schemeClr val="tx1"/>
        </a:solidFill>
        <a:latin typeface="Calibri" pitchFamily="34" charset="0"/>
        <a:ea typeface="+mn-ea"/>
        <a:cs typeface="Arial" pitchFamily="34" charset="0"/>
      </a:defRPr>
    </a:lvl4pPr>
    <a:lvl5pPr marL="3133725" indent="-1304925" algn="l" defTabSz="1566863" rtl="0" eaLnBrk="0" fontAlgn="base" hangingPunct="0">
      <a:spcBef>
        <a:spcPct val="0"/>
      </a:spcBef>
      <a:spcAft>
        <a:spcPct val="0"/>
      </a:spcAft>
      <a:defRPr sz="3100" kern="1200">
        <a:solidFill>
          <a:schemeClr val="tx1"/>
        </a:solidFill>
        <a:latin typeface="Calibri" pitchFamily="34" charset="0"/>
        <a:ea typeface="+mn-ea"/>
        <a:cs typeface="Arial" pitchFamily="34" charset="0"/>
      </a:defRPr>
    </a:lvl5pPr>
    <a:lvl6pPr marL="2286000" algn="r" defTabSz="914400" rtl="1" eaLnBrk="1" latinLnBrk="0" hangingPunct="1">
      <a:defRPr sz="3100" kern="1200">
        <a:solidFill>
          <a:schemeClr val="tx1"/>
        </a:solidFill>
        <a:latin typeface="Calibri" pitchFamily="34" charset="0"/>
        <a:ea typeface="+mn-ea"/>
        <a:cs typeface="Arial" pitchFamily="34" charset="0"/>
      </a:defRPr>
    </a:lvl6pPr>
    <a:lvl7pPr marL="2743200" algn="r" defTabSz="914400" rtl="1" eaLnBrk="1" latinLnBrk="0" hangingPunct="1">
      <a:defRPr sz="3100" kern="1200">
        <a:solidFill>
          <a:schemeClr val="tx1"/>
        </a:solidFill>
        <a:latin typeface="Calibri" pitchFamily="34" charset="0"/>
        <a:ea typeface="+mn-ea"/>
        <a:cs typeface="Arial" pitchFamily="34" charset="0"/>
      </a:defRPr>
    </a:lvl7pPr>
    <a:lvl8pPr marL="3200400" algn="r" defTabSz="914400" rtl="1" eaLnBrk="1" latinLnBrk="0" hangingPunct="1">
      <a:defRPr sz="3100" kern="1200">
        <a:solidFill>
          <a:schemeClr val="tx1"/>
        </a:solidFill>
        <a:latin typeface="Calibri" pitchFamily="34" charset="0"/>
        <a:ea typeface="+mn-ea"/>
        <a:cs typeface="Arial" pitchFamily="34" charset="0"/>
      </a:defRPr>
    </a:lvl8pPr>
    <a:lvl9pPr marL="3657600" algn="r" defTabSz="914400" rtl="1" eaLnBrk="1" latinLnBrk="0" hangingPunct="1">
      <a:defRPr sz="3100"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55" d="100"/>
          <a:sy n="55" d="100"/>
        </p:scale>
        <p:origin x="-240" y="-96"/>
      </p:cViewPr>
      <p:guideLst>
        <p:guide orient="horz" pos="2880"/>
        <p:guide pos="57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840568"/>
            <a:ext cx="15544800" cy="1960033"/>
          </a:xfrm>
        </p:spPr>
        <p:txBody>
          <a:bodyPr/>
          <a:lstStyle/>
          <a:p>
            <a:r>
              <a:rPr lang="ar-SA" smtClean="0"/>
              <a:t>انقر لتحرير نمط العنوان الرئيسي</a:t>
            </a:r>
            <a:endParaRPr lang="en-US"/>
          </a:p>
        </p:txBody>
      </p:sp>
      <p:sp>
        <p:nvSpPr>
          <p:cNvPr id="3" name="Subtitle 2"/>
          <p:cNvSpPr>
            <a:spLocks noGrp="1"/>
          </p:cNvSpPr>
          <p:nvPr>
            <p:ph type="subTitle" idx="1"/>
          </p:nvPr>
        </p:nvSpPr>
        <p:spPr>
          <a:xfrm>
            <a:off x="2743200" y="5181600"/>
            <a:ext cx="12801600" cy="2336800"/>
          </a:xfrm>
        </p:spPr>
        <p:txBody>
          <a:bodyPr/>
          <a:lstStyle>
            <a:lvl1pPr marL="0" indent="0" algn="ctr">
              <a:buNone/>
              <a:defRPr>
                <a:solidFill>
                  <a:schemeClr val="tx1">
                    <a:tint val="75000"/>
                  </a:schemeClr>
                </a:solidFill>
              </a:defRPr>
            </a:lvl1pPr>
            <a:lvl2pPr marL="783732" indent="0" algn="ctr">
              <a:buNone/>
              <a:defRPr>
                <a:solidFill>
                  <a:schemeClr val="tx1">
                    <a:tint val="75000"/>
                  </a:schemeClr>
                </a:solidFill>
              </a:defRPr>
            </a:lvl2pPr>
            <a:lvl3pPr marL="1567464" indent="0" algn="ctr">
              <a:buNone/>
              <a:defRPr>
                <a:solidFill>
                  <a:schemeClr val="tx1">
                    <a:tint val="75000"/>
                  </a:schemeClr>
                </a:solidFill>
              </a:defRPr>
            </a:lvl3pPr>
            <a:lvl4pPr marL="2351197" indent="0" algn="ctr">
              <a:buNone/>
              <a:defRPr>
                <a:solidFill>
                  <a:schemeClr val="tx1">
                    <a:tint val="75000"/>
                  </a:schemeClr>
                </a:solidFill>
              </a:defRPr>
            </a:lvl4pPr>
            <a:lvl5pPr marL="3134929" indent="0" algn="ctr">
              <a:buNone/>
              <a:defRPr>
                <a:solidFill>
                  <a:schemeClr val="tx1">
                    <a:tint val="75000"/>
                  </a:schemeClr>
                </a:solidFill>
              </a:defRPr>
            </a:lvl5pPr>
            <a:lvl6pPr marL="3918661" indent="0" algn="ctr">
              <a:buNone/>
              <a:defRPr>
                <a:solidFill>
                  <a:schemeClr val="tx1">
                    <a:tint val="75000"/>
                  </a:schemeClr>
                </a:solidFill>
              </a:defRPr>
            </a:lvl6pPr>
            <a:lvl7pPr marL="4702393" indent="0" algn="ctr">
              <a:buNone/>
              <a:defRPr>
                <a:solidFill>
                  <a:schemeClr val="tx1">
                    <a:tint val="75000"/>
                  </a:schemeClr>
                </a:solidFill>
              </a:defRPr>
            </a:lvl7pPr>
            <a:lvl8pPr marL="5486126" indent="0" algn="ctr">
              <a:buNone/>
              <a:defRPr>
                <a:solidFill>
                  <a:schemeClr val="tx1">
                    <a:tint val="75000"/>
                  </a:schemeClr>
                </a:solidFill>
              </a:defRPr>
            </a:lvl8pPr>
            <a:lvl9pPr marL="6269858"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Date Placeholder 3"/>
          <p:cNvSpPr>
            <a:spLocks noGrp="1"/>
          </p:cNvSpPr>
          <p:nvPr>
            <p:ph type="dt" sz="half" idx="10"/>
          </p:nvPr>
        </p:nvSpPr>
        <p:spPr/>
        <p:txBody>
          <a:bodyPr/>
          <a:lstStyle>
            <a:lvl1pPr>
              <a:defRPr/>
            </a:lvl1pPr>
          </a:lstStyle>
          <a:p>
            <a:pPr>
              <a:defRPr/>
            </a:pPr>
            <a:fld id="{3D068B82-7FED-4EAD-A737-2FE9870CEE25}" type="datetimeFigureOut">
              <a:rPr lang="en-US"/>
              <a:pPr>
                <a:defRPr/>
              </a:pPr>
              <a:t>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0A2CEB-9EC1-4D7C-81D6-48F34DB8CB94}" type="slidenum">
              <a:rPr lang="en-US"/>
              <a:pPr/>
              <a:t>‹#›</a:t>
            </a:fld>
            <a:endParaRPr lang="en-US"/>
          </a:p>
        </p:txBody>
      </p:sp>
    </p:spTree>
    <p:extLst>
      <p:ext uri="{BB962C8B-B14F-4D97-AF65-F5344CB8AC3E}">
        <p14:creationId xmlns:p14="http://schemas.microsoft.com/office/powerpoint/2010/main" val="2701311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lvl1pPr>
              <a:defRPr/>
            </a:lvl1pPr>
          </a:lstStyle>
          <a:p>
            <a:pPr>
              <a:defRPr/>
            </a:pPr>
            <a:fld id="{C20CBD32-E5E5-43DB-BD54-324ACAF1852E}" type="datetimeFigureOut">
              <a:rPr lang="en-US"/>
              <a:pPr>
                <a:defRPr/>
              </a:pPr>
              <a:t>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4FB4A13-17C9-49F2-AEAD-C63BABBD8524}" type="slidenum">
              <a:rPr lang="en-US"/>
              <a:pPr/>
              <a:t>‹#›</a:t>
            </a:fld>
            <a:endParaRPr lang="en-US"/>
          </a:p>
        </p:txBody>
      </p:sp>
    </p:spTree>
    <p:extLst>
      <p:ext uri="{BB962C8B-B14F-4D97-AF65-F5344CB8AC3E}">
        <p14:creationId xmlns:p14="http://schemas.microsoft.com/office/powerpoint/2010/main" val="251861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58800" y="366185"/>
            <a:ext cx="4114800" cy="7802033"/>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914400" y="366185"/>
            <a:ext cx="12039600" cy="7802033"/>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lvl1pPr>
              <a:defRPr/>
            </a:lvl1pPr>
          </a:lstStyle>
          <a:p>
            <a:pPr>
              <a:defRPr/>
            </a:pPr>
            <a:fld id="{6492DDB1-9705-48D9-BD20-51586D03BFAC}" type="datetimeFigureOut">
              <a:rPr lang="en-US"/>
              <a:pPr>
                <a:defRPr/>
              </a:pPr>
              <a:t>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5B887CC-4E2E-4A61-A675-5386DAC2E10C}" type="slidenum">
              <a:rPr lang="en-US"/>
              <a:pPr/>
              <a:t>‹#›</a:t>
            </a:fld>
            <a:endParaRPr lang="en-US"/>
          </a:p>
        </p:txBody>
      </p:sp>
    </p:spTree>
    <p:extLst>
      <p:ext uri="{BB962C8B-B14F-4D97-AF65-F5344CB8AC3E}">
        <p14:creationId xmlns:p14="http://schemas.microsoft.com/office/powerpoint/2010/main" val="182721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lvl1pPr>
              <a:defRPr/>
            </a:lvl1pPr>
          </a:lstStyle>
          <a:p>
            <a:pPr>
              <a:defRPr/>
            </a:pPr>
            <a:fld id="{BB9EB297-FBA8-43DA-A623-3DAB058BCF0F}" type="datetimeFigureOut">
              <a:rPr lang="en-US"/>
              <a:pPr>
                <a:defRPr/>
              </a:pPr>
              <a:t>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82A6FB2-62A1-41D5-9DB8-81B6B3E1609F}" type="slidenum">
              <a:rPr lang="en-US"/>
              <a:pPr/>
              <a:t>‹#›</a:t>
            </a:fld>
            <a:endParaRPr lang="en-US"/>
          </a:p>
        </p:txBody>
      </p:sp>
    </p:spTree>
    <p:extLst>
      <p:ext uri="{BB962C8B-B14F-4D97-AF65-F5344CB8AC3E}">
        <p14:creationId xmlns:p14="http://schemas.microsoft.com/office/powerpoint/2010/main" val="170659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626" y="5875867"/>
            <a:ext cx="15544800" cy="1816100"/>
          </a:xfrm>
        </p:spPr>
        <p:txBody>
          <a:bodyPr anchor="t"/>
          <a:lstStyle>
            <a:lvl1pPr algn="l">
              <a:defRPr sz="6900" b="1" cap="all"/>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44626" y="3875618"/>
            <a:ext cx="15544800" cy="2000249"/>
          </a:xfrm>
        </p:spPr>
        <p:txBody>
          <a:bodyPr anchor="b"/>
          <a:lstStyle>
            <a:lvl1pPr marL="0" indent="0">
              <a:buNone/>
              <a:defRPr sz="3400">
                <a:solidFill>
                  <a:schemeClr val="tx1">
                    <a:tint val="75000"/>
                  </a:schemeClr>
                </a:solidFill>
              </a:defRPr>
            </a:lvl1pPr>
            <a:lvl2pPr marL="783732" indent="0">
              <a:buNone/>
              <a:defRPr sz="3100">
                <a:solidFill>
                  <a:schemeClr val="tx1">
                    <a:tint val="75000"/>
                  </a:schemeClr>
                </a:solidFill>
              </a:defRPr>
            </a:lvl2pPr>
            <a:lvl3pPr marL="1567464" indent="0">
              <a:buNone/>
              <a:defRPr sz="2700">
                <a:solidFill>
                  <a:schemeClr val="tx1">
                    <a:tint val="75000"/>
                  </a:schemeClr>
                </a:solidFill>
              </a:defRPr>
            </a:lvl3pPr>
            <a:lvl4pPr marL="2351197" indent="0">
              <a:buNone/>
              <a:defRPr sz="2400">
                <a:solidFill>
                  <a:schemeClr val="tx1">
                    <a:tint val="75000"/>
                  </a:schemeClr>
                </a:solidFill>
              </a:defRPr>
            </a:lvl4pPr>
            <a:lvl5pPr marL="3134929" indent="0">
              <a:buNone/>
              <a:defRPr sz="2400">
                <a:solidFill>
                  <a:schemeClr val="tx1">
                    <a:tint val="75000"/>
                  </a:schemeClr>
                </a:solidFill>
              </a:defRPr>
            </a:lvl5pPr>
            <a:lvl6pPr marL="3918661" indent="0">
              <a:buNone/>
              <a:defRPr sz="2400">
                <a:solidFill>
                  <a:schemeClr val="tx1">
                    <a:tint val="75000"/>
                  </a:schemeClr>
                </a:solidFill>
              </a:defRPr>
            </a:lvl6pPr>
            <a:lvl7pPr marL="4702393" indent="0">
              <a:buNone/>
              <a:defRPr sz="2400">
                <a:solidFill>
                  <a:schemeClr val="tx1">
                    <a:tint val="75000"/>
                  </a:schemeClr>
                </a:solidFill>
              </a:defRPr>
            </a:lvl7pPr>
            <a:lvl8pPr marL="5486126" indent="0">
              <a:buNone/>
              <a:defRPr sz="2400">
                <a:solidFill>
                  <a:schemeClr val="tx1">
                    <a:tint val="75000"/>
                  </a:schemeClr>
                </a:solidFill>
              </a:defRPr>
            </a:lvl8pPr>
            <a:lvl9pPr marL="6269858" indent="0">
              <a:buNone/>
              <a:defRPr sz="2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lvl1pPr>
              <a:defRPr/>
            </a:lvl1pPr>
          </a:lstStyle>
          <a:p>
            <a:pPr>
              <a:defRPr/>
            </a:pPr>
            <a:fld id="{A2C72E32-1899-4C5A-B09D-81F7A5269101}" type="datetimeFigureOut">
              <a:rPr lang="en-US"/>
              <a:pPr>
                <a:defRPr/>
              </a:pPr>
              <a:t>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DBD195E-2158-4D55-8EA3-104DF0106BC9}" type="slidenum">
              <a:rPr lang="en-US"/>
              <a:pPr/>
              <a:t>‹#›</a:t>
            </a:fld>
            <a:endParaRPr lang="en-US"/>
          </a:p>
        </p:txBody>
      </p:sp>
    </p:spTree>
    <p:extLst>
      <p:ext uri="{BB962C8B-B14F-4D97-AF65-F5344CB8AC3E}">
        <p14:creationId xmlns:p14="http://schemas.microsoft.com/office/powerpoint/2010/main" val="152070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914400" y="2133601"/>
            <a:ext cx="8077200" cy="6034617"/>
          </a:xfrm>
        </p:spPr>
        <p:txBody>
          <a:bodyPr/>
          <a:lstStyle>
            <a:lvl1pPr>
              <a:defRPr sz="4800"/>
            </a:lvl1pPr>
            <a:lvl2pPr>
              <a:defRPr sz="4100"/>
            </a:lvl2pPr>
            <a:lvl3pPr>
              <a:defRPr sz="3400"/>
            </a:lvl3pPr>
            <a:lvl4pPr>
              <a:defRPr sz="3100"/>
            </a:lvl4pPr>
            <a:lvl5pPr>
              <a:defRPr sz="3100"/>
            </a:lvl5pPr>
            <a:lvl6pPr>
              <a:defRPr sz="3100"/>
            </a:lvl6pPr>
            <a:lvl7pPr>
              <a:defRPr sz="3100"/>
            </a:lvl7pPr>
            <a:lvl8pPr>
              <a:defRPr sz="3100"/>
            </a:lvl8pPr>
            <a:lvl9pPr>
              <a:defRPr sz="31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Content Placeholder 3"/>
          <p:cNvSpPr>
            <a:spLocks noGrp="1"/>
          </p:cNvSpPr>
          <p:nvPr>
            <p:ph sz="half" idx="2"/>
          </p:nvPr>
        </p:nvSpPr>
        <p:spPr>
          <a:xfrm>
            <a:off x="9296400" y="2133601"/>
            <a:ext cx="8077200" cy="6034617"/>
          </a:xfrm>
        </p:spPr>
        <p:txBody>
          <a:bodyPr/>
          <a:lstStyle>
            <a:lvl1pPr>
              <a:defRPr sz="4800"/>
            </a:lvl1pPr>
            <a:lvl2pPr>
              <a:defRPr sz="4100"/>
            </a:lvl2pPr>
            <a:lvl3pPr>
              <a:defRPr sz="3400"/>
            </a:lvl3pPr>
            <a:lvl4pPr>
              <a:defRPr sz="3100"/>
            </a:lvl4pPr>
            <a:lvl5pPr>
              <a:defRPr sz="3100"/>
            </a:lvl5pPr>
            <a:lvl6pPr>
              <a:defRPr sz="3100"/>
            </a:lvl6pPr>
            <a:lvl7pPr>
              <a:defRPr sz="3100"/>
            </a:lvl7pPr>
            <a:lvl8pPr>
              <a:defRPr sz="3100"/>
            </a:lvl8pPr>
            <a:lvl9pPr>
              <a:defRPr sz="31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Date Placeholder 3"/>
          <p:cNvSpPr>
            <a:spLocks noGrp="1"/>
          </p:cNvSpPr>
          <p:nvPr>
            <p:ph type="dt" sz="half" idx="10"/>
          </p:nvPr>
        </p:nvSpPr>
        <p:spPr/>
        <p:txBody>
          <a:bodyPr/>
          <a:lstStyle>
            <a:lvl1pPr>
              <a:defRPr/>
            </a:lvl1pPr>
          </a:lstStyle>
          <a:p>
            <a:pPr>
              <a:defRPr/>
            </a:pPr>
            <a:fld id="{213C941F-4DDA-473A-9C58-FDA91BECB1B2}" type="datetimeFigureOut">
              <a:rPr lang="en-US"/>
              <a:pPr>
                <a:defRPr/>
              </a:pPr>
              <a:t>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99A7195-AE76-4974-8330-F5E5C66E1925}" type="slidenum">
              <a:rPr lang="en-US"/>
              <a:pPr/>
              <a:t>‹#›</a:t>
            </a:fld>
            <a:endParaRPr lang="en-US"/>
          </a:p>
        </p:txBody>
      </p:sp>
    </p:spTree>
    <p:extLst>
      <p:ext uri="{BB962C8B-B14F-4D97-AF65-F5344CB8AC3E}">
        <p14:creationId xmlns:p14="http://schemas.microsoft.com/office/powerpoint/2010/main" val="743045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914400" y="2046817"/>
            <a:ext cx="8080376" cy="853016"/>
          </a:xfrm>
        </p:spPr>
        <p:txBody>
          <a:bodyPr anchor="b"/>
          <a:lstStyle>
            <a:lvl1pPr marL="0" indent="0">
              <a:buNone/>
              <a:defRPr sz="4100" b="1"/>
            </a:lvl1pPr>
            <a:lvl2pPr marL="783732" indent="0">
              <a:buNone/>
              <a:defRPr sz="3400" b="1"/>
            </a:lvl2pPr>
            <a:lvl3pPr marL="1567464" indent="0">
              <a:buNone/>
              <a:defRPr sz="3100" b="1"/>
            </a:lvl3pPr>
            <a:lvl4pPr marL="2351197" indent="0">
              <a:buNone/>
              <a:defRPr sz="2700" b="1"/>
            </a:lvl4pPr>
            <a:lvl5pPr marL="3134929" indent="0">
              <a:buNone/>
              <a:defRPr sz="2700" b="1"/>
            </a:lvl5pPr>
            <a:lvl6pPr marL="3918661" indent="0">
              <a:buNone/>
              <a:defRPr sz="2700" b="1"/>
            </a:lvl6pPr>
            <a:lvl7pPr marL="4702393" indent="0">
              <a:buNone/>
              <a:defRPr sz="2700" b="1"/>
            </a:lvl7pPr>
            <a:lvl8pPr marL="5486126" indent="0">
              <a:buNone/>
              <a:defRPr sz="2700" b="1"/>
            </a:lvl8pPr>
            <a:lvl9pPr marL="6269858" indent="0">
              <a:buNone/>
              <a:defRPr sz="27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914400" y="2899833"/>
            <a:ext cx="8080376" cy="5268384"/>
          </a:xfrm>
        </p:spPr>
        <p:txBody>
          <a:bodyPr/>
          <a:lstStyle>
            <a:lvl1pPr>
              <a:defRPr sz="4100"/>
            </a:lvl1pPr>
            <a:lvl2pPr>
              <a:defRPr sz="3400"/>
            </a:lvl2pPr>
            <a:lvl3pPr>
              <a:defRPr sz="3100"/>
            </a:lvl3pPr>
            <a:lvl4pPr>
              <a:defRPr sz="2700"/>
            </a:lvl4pPr>
            <a:lvl5pPr>
              <a:defRPr sz="2700"/>
            </a:lvl5pPr>
            <a:lvl6pPr>
              <a:defRPr sz="2700"/>
            </a:lvl6pPr>
            <a:lvl7pPr>
              <a:defRPr sz="2700"/>
            </a:lvl7pPr>
            <a:lvl8pPr>
              <a:defRPr sz="2700"/>
            </a:lvl8pPr>
            <a:lvl9pPr>
              <a:defRPr sz="27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Text Placeholder 4"/>
          <p:cNvSpPr>
            <a:spLocks noGrp="1"/>
          </p:cNvSpPr>
          <p:nvPr>
            <p:ph type="body" sz="quarter" idx="3"/>
          </p:nvPr>
        </p:nvSpPr>
        <p:spPr>
          <a:xfrm>
            <a:off x="9290051" y="2046817"/>
            <a:ext cx="8083550" cy="853016"/>
          </a:xfrm>
        </p:spPr>
        <p:txBody>
          <a:bodyPr anchor="b"/>
          <a:lstStyle>
            <a:lvl1pPr marL="0" indent="0">
              <a:buNone/>
              <a:defRPr sz="4100" b="1"/>
            </a:lvl1pPr>
            <a:lvl2pPr marL="783732" indent="0">
              <a:buNone/>
              <a:defRPr sz="3400" b="1"/>
            </a:lvl2pPr>
            <a:lvl3pPr marL="1567464" indent="0">
              <a:buNone/>
              <a:defRPr sz="3100" b="1"/>
            </a:lvl3pPr>
            <a:lvl4pPr marL="2351197" indent="0">
              <a:buNone/>
              <a:defRPr sz="2700" b="1"/>
            </a:lvl4pPr>
            <a:lvl5pPr marL="3134929" indent="0">
              <a:buNone/>
              <a:defRPr sz="2700" b="1"/>
            </a:lvl5pPr>
            <a:lvl6pPr marL="3918661" indent="0">
              <a:buNone/>
              <a:defRPr sz="2700" b="1"/>
            </a:lvl6pPr>
            <a:lvl7pPr marL="4702393" indent="0">
              <a:buNone/>
              <a:defRPr sz="2700" b="1"/>
            </a:lvl7pPr>
            <a:lvl8pPr marL="5486126" indent="0">
              <a:buNone/>
              <a:defRPr sz="2700" b="1"/>
            </a:lvl8pPr>
            <a:lvl9pPr marL="6269858" indent="0">
              <a:buNone/>
              <a:defRPr sz="27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9290051" y="2899833"/>
            <a:ext cx="8083550" cy="5268384"/>
          </a:xfrm>
        </p:spPr>
        <p:txBody>
          <a:bodyPr/>
          <a:lstStyle>
            <a:lvl1pPr>
              <a:defRPr sz="4100"/>
            </a:lvl1pPr>
            <a:lvl2pPr>
              <a:defRPr sz="3400"/>
            </a:lvl2pPr>
            <a:lvl3pPr>
              <a:defRPr sz="3100"/>
            </a:lvl3pPr>
            <a:lvl4pPr>
              <a:defRPr sz="2700"/>
            </a:lvl4pPr>
            <a:lvl5pPr>
              <a:defRPr sz="2700"/>
            </a:lvl5pPr>
            <a:lvl6pPr>
              <a:defRPr sz="2700"/>
            </a:lvl6pPr>
            <a:lvl7pPr>
              <a:defRPr sz="2700"/>
            </a:lvl7pPr>
            <a:lvl8pPr>
              <a:defRPr sz="2700"/>
            </a:lvl8pPr>
            <a:lvl9pPr>
              <a:defRPr sz="27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3"/>
          <p:cNvSpPr>
            <a:spLocks noGrp="1"/>
          </p:cNvSpPr>
          <p:nvPr>
            <p:ph type="dt" sz="half" idx="10"/>
          </p:nvPr>
        </p:nvSpPr>
        <p:spPr/>
        <p:txBody>
          <a:bodyPr/>
          <a:lstStyle>
            <a:lvl1pPr>
              <a:defRPr/>
            </a:lvl1pPr>
          </a:lstStyle>
          <a:p>
            <a:pPr>
              <a:defRPr/>
            </a:pPr>
            <a:fld id="{0AD85D65-EF74-4ACE-A952-46E83659BDE6}" type="datetimeFigureOut">
              <a:rPr lang="en-US"/>
              <a:pPr>
                <a:defRPr/>
              </a:pPr>
              <a:t>1/30/2018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F9CAB7E6-8056-41C1-BFE3-2918996A0498}" type="slidenum">
              <a:rPr lang="en-US"/>
              <a:pPr/>
              <a:t>‹#›</a:t>
            </a:fld>
            <a:endParaRPr lang="en-US"/>
          </a:p>
        </p:txBody>
      </p:sp>
    </p:spTree>
    <p:extLst>
      <p:ext uri="{BB962C8B-B14F-4D97-AF65-F5344CB8AC3E}">
        <p14:creationId xmlns:p14="http://schemas.microsoft.com/office/powerpoint/2010/main" val="420347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3"/>
          <p:cNvSpPr>
            <a:spLocks noGrp="1"/>
          </p:cNvSpPr>
          <p:nvPr>
            <p:ph type="dt" sz="half" idx="10"/>
          </p:nvPr>
        </p:nvSpPr>
        <p:spPr/>
        <p:txBody>
          <a:bodyPr/>
          <a:lstStyle>
            <a:lvl1pPr>
              <a:defRPr/>
            </a:lvl1pPr>
          </a:lstStyle>
          <a:p>
            <a:pPr>
              <a:defRPr/>
            </a:pPr>
            <a:fld id="{DBBB6571-733B-4F94-9FE4-5D24D599DB5C}" type="datetimeFigureOut">
              <a:rPr lang="en-US"/>
              <a:pPr>
                <a:defRPr/>
              </a:pPr>
              <a:t>1/30/2018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14FDD4-F2CF-4426-B65F-D2EEEF7425D9}" type="slidenum">
              <a:rPr lang="en-US"/>
              <a:pPr/>
              <a:t>‹#›</a:t>
            </a:fld>
            <a:endParaRPr lang="en-US"/>
          </a:p>
        </p:txBody>
      </p:sp>
    </p:spTree>
    <p:extLst>
      <p:ext uri="{BB962C8B-B14F-4D97-AF65-F5344CB8AC3E}">
        <p14:creationId xmlns:p14="http://schemas.microsoft.com/office/powerpoint/2010/main" val="60079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BD2187-35EE-4A0A-B961-D6BDADE8229A}" type="datetimeFigureOut">
              <a:rPr lang="en-US"/>
              <a:pPr>
                <a:defRPr/>
              </a:pPr>
              <a:t>1/30/2018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E9C6175-E342-4AA9-B698-1C88167793E3}" type="slidenum">
              <a:rPr lang="en-US"/>
              <a:pPr/>
              <a:t>‹#›</a:t>
            </a:fld>
            <a:endParaRPr lang="en-US"/>
          </a:p>
        </p:txBody>
      </p:sp>
    </p:spTree>
    <p:extLst>
      <p:ext uri="{BB962C8B-B14F-4D97-AF65-F5344CB8AC3E}">
        <p14:creationId xmlns:p14="http://schemas.microsoft.com/office/powerpoint/2010/main" val="3781833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14401" y="364067"/>
            <a:ext cx="6016626" cy="1549400"/>
          </a:xfrm>
        </p:spPr>
        <p:txBody>
          <a:bodyPr anchor="b"/>
          <a:lstStyle>
            <a:lvl1pPr algn="l">
              <a:defRPr sz="3400" b="1"/>
            </a:lvl1pPr>
          </a:lstStyle>
          <a:p>
            <a:r>
              <a:rPr lang="ar-SA" smtClean="0"/>
              <a:t>انقر لتحرير نمط العنوان الرئيسي</a:t>
            </a:r>
            <a:endParaRPr lang="en-US"/>
          </a:p>
        </p:txBody>
      </p:sp>
      <p:sp>
        <p:nvSpPr>
          <p:cNvPr id="3" name="Content Placeholder 2"/>
          <p:cNvSpPr>
            <a:spLocks noGrp="1"/>
          </p:cNvSpPr>
          <p:nvPr>
            <p:ph idx="1"/>
          </p:nvPr>
        </p:nvSpPr>
        <p:spPr>
          <a:xfrm>
            <a:off x="7150100" y="364067"/>
            <a:ext cx="10223500" cy="7804151"/>
          </a:xfrm>
        </p:spPr>
        <p:txBody>
          <a:bodyPr/>
          <a:lstStyle>
            <a:lvl1pPr>
              <a:defRPr sz="5500"/>
            </a:lvl1pPr>
            <a:lvl2pPr>
              <a:defRPr sz="4800"/>
            </a:lvl2pPr>
            <a:lvl3pPr>
              <a:defRPr sz="4100"/>
            </a:lvl3pPr>
            <a:lvl4pPr>
              <a:defRPr sz="3400"/>
            </a:lvl4pPr>
            <a:lvl5pPr>
              <a:defRPr sz="3400"/>
            </a:lvl5pPr>
            <a:lvl6pPr>
              <a:defRPr sz="3400"/>
            </a:lvl6pPr>
            <a:lvl7pPr>
              <a:defRPr sz="3400"/>
            </a:lvl7pPr>
            <a:lvl8pPr>
              <a:defRPr sz="3400"/>
            </a:lvl8pPr>
            <a:lvl9pPr>
              <a:defRPr sz="34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Text Placeholder 3"/>
          <p:cNvSpPr>
            <a:spLocks noGrp="1"/>
          </p:cNvSpPr>
          <p:nvPr>
            <p:ph type="body" sz="half" idx="2"/>
          </p:nvPr>
        </p:nvSpPr>
        <p:spPr>
          <a:xfrm>
            <a:off x="914401" y="1913467"/>
            <a:ext cx="6016626" cy="6254751"/>
          </a:xfrm>
        </p:spPr>
        <p:txBody>
          <a:bodyPr/>
          <a:lstStyle>
            <a:lvl1pPr marL="0" indent="0">
              <a:buNone/>
              <a:defRPr sz="2400"/>
            </a:lvl1pPr>
            <a:lvl2pPr marL="783732" indent="0">
              <a:buNone/>
              <a:defRPr sz="2100"/>
            </a:lvl2pPr>
            <a:lvl3pPr marL="1567464" indent="0">
              <a:buNone/>
              <a:defRPr sz="1700"/>
            </a:lvl3pPr>
            <a:lvl4pPr marL="2351197" indent="0">
              <a:buNone/>
              <a:defRPr sz="1500"/>
            </a:lvl4pPr>
            <a:lvl5pPr marL="3134929" indent="0">
              <a:buNone/>
              <a:defRPr sz="1500"/>
            </a:lvl5pPr>
            <a:lvl6pPr marL="3918661" indent="0">
              <a:buNone/>
              <a:defRPr sz="1500"/>
            </a:lvl6pPr>
            <a:lvl7pPr marL="4702393" indent="0">
              <a:buNone/>
              <a:defRPr sz="1500"/>
            </a:lvl7pPr>
            <a:lvl8pPr marL="5486126" indent="0">
              <a:buNone/>
              <a:defRPr sz="1500"/>
            </a:lvl8pPr>
            <a:lvl9pPr marL="6269858" indent="0">
              <a:buNone/>
              <a:defRPr sz="1500"/>
            </a:lvl9pPr>
          </a:lstStyle>
          <a:p>
            <a:pPr lvl="0"/>
            <a:r>
              <a:rPr lang="ar-SA" smtClean="0"/>
              <a:t>انقر لتحرير أنماط النص الرئيسي</a:t>
            </a:r>
          </a:p>
        </p:txBody>
      </p:sp>
      <p:sp>
        <p:nvSpPr>
          <p:cNvPr id="5" name="Date Placeholder 3"/>
          <p:cNvSpPr>
            <a:spLocks noGrp="1"/>
          </p:cNvSpPr>
          <p:nvPr>
            <p:ph type="dt" sz="half" idx="10"/>
          </p:nvPr>
        </p:nvSpPr>
        <p:spPr/>
        <p:txBody>
          <a:bodyPr/>
          <a:lstStyle>
            <a:lvl1pPr>
              <a:defRPr/>
            </a:lvl1pPr>
          </a:lstStyle>
          <a:p>
            <a:pPr>
              <a:defRPr/>
            </a:pPr>
            <a:fld id="{17018992-6AAA-4DBD-A301-5021C6AE37DC}" type="datetimeFigureOut">
              <a:rPr lang="en-US"/>
              <a:pPr>
                <a:defRPr/>
              </a:pPr>
              <a:t>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AC3696E-0E29-4EAF-BE6A-441EC80F7259}" type="slidenum">
              <a:rPr lang="en-US"/>
              <a:pPr/>
              <a:t>‹#›</a:t>
            </a:fld>
            <a:endParaRPr lang="en-US"/>
          </a:p>
        </p:txBody>
      </p:sp>
    </p:spTree>
    <p:extLst>
      <p:ext uri="{BB962C8B-B14F-4D97-AF65-F5344CB8AC3E}">
        <p14:creationId xmlns:p14="http://schemas.microsoft.com/office/powerpoint/2010/main" val="2861358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584576" y="6400800"/>
            <a:ext cx="10972800" cy="755651"/>
          </a:xfrm>
        </p:spPr>
        <p:txBody>
          <a:bodyPr anchor="b"/>
          <a:lstStyle>
            <a:lvl1pPr algn="l">
              <a:defRPr sz="3400" b="1"/>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3584576" y="817033"/>
            <a:ext cx="10972800" cy="5486400"/>
          </a:xfrm>
        </p:spPr>
        <p:txBody>
          <a:bodyPr rtlCol="0">
            <a:normAutofit/>
          </a:bodyPr>
          <a:lstStyle>
            <a:lvl1pPr marL="0" indent="0">
              <a:buNone/>
              <a:defRPr sz="5500"/>
            </a:lvl1pPr>
            <a:lvl2pPr marL="783732" indent="0">
              <a:buNone/>
              <a:defRPr sz="4800"/>
            </a:lvl2pPr>
            <a:lvl3pPr marL="1567464" indent="0">
              <a:buNone/>
              <a:defRPr sz="4100"/>
            </a:lvl3pPr>
            <a:lvl4pPr marL="2351197" indent="0">
              <a:buNone/>
              <a:defRPr sz="3400"/>
            </a:lvl4pPr>
            <a:lvl5pPr marL="3134929" indent="0">
              <a:buNone/>
              <a:defRPr sz="3400"/>
            </a:lvl5pPr>
            <a:lvl6pPr marL="3918661" indent="0">
              <a:buNone/>
              <a:defRPr sz="3400"/>
            </a:lvl6pPr>
            <a:lvl7pPr marL="4702393" indent="0">
              <a:buNone/>
              <a:defRPr sz="3400"/>
            </a:lvl7pPr>
            <a:lvl8pPr marL="5486126" indent="0">
              <a:buNone/>
              <a:defRPr sz="3400"/>
            </a:lvl8pPr>
            <a:lvl9pPr marL="6269858" indent="0">
              <a:buNone/>
              <a:defRPr sz="3400"/>
            </a:lvl9pPr>
          </a:lstStyle>
          <a:p>
            <a:pPr lvl="0"/>
            <a:r>
              <a:rPr lang="ar-SA" noProof="0" smtClean="0"/>
              <a:t>انقر فوق الأيقونة لإضافة صورة</a:t>
            </a:r>
            <a:endParaRPr lang="en-US" noProof="0" smtClean="0"/>
          </a:p>
        </p:txBody>
      </p:sp>
      <p:sp>
        <p:nvSpPr>
          <p:cNvPr id="4" name="Text Placeholder 3"/>
          <p:cNvSpPr>
            <a:spLocks noGrp="1"/>
          </p:cNvSpPr>
          <p:nvPr>
            <p:ph type="body" sz="half" idx="2"/>
          </p:nvPr>
        </p:nvSpPr>
        <p:spPr>
          <a:xfrm>
            <a:off x="3584576" y="7156451"/>
            <a:ext cx="10972800" cy="1073149"/>
          </a:xfrm>
        </p:spPr>
        <p:txBody>
          <a:bodyPr/>
          <a:lstStyle>
            <a:lvl1pPr marL="0" indent="0">
              <a:buNone/>
              <a:defRPr sz="2400"/>
            </a:lvl1pPr>
            <a:lvl2pPr marL="783732" indent="0">
              <a:buNone/>
              <a:defRPr sz="2100"/>
            </a:lvl2pPr>
            <a:lvl3pPr marL="1567464" indent="0">
              <a:buNone/>
              <a:defRPr sz="1700"/>
            </a:lvl3pPr>
            <a:lvl4pPr marL="2351197" indent="0">
              <a:buNone/>
              <a:defRPr sz="1500"/>
            </a:lvl4pPr>
            <a:lvl5pPr marL="3134929" indent="0">
              <a:buNone/>
              <a:defRPr sz="1500"/>
            </a:lvl5pPr>
            <a:lvl6pPr marL="3918661" indent="0">
              <a:buNone/>
              <a:defRPr sz="1500"/>
            </a:lvl6pPr>
            <a:lvl7pPr marL="4702393" indent="0">
              <a:buNone/>
              <a:defRPr sz="1500"/>
            </a:lvl7pPr>
            <a:lvl8pPr marL="5486126" indent="0">
              <a:buNone/>
              <a:defRPr sz="1500"/>
            </a:lvl8pPr>
            <a:lvl9pPr marL="6269858" indent="0">
              <a:buNone/>
              <a:defRPr sz="1500"/>
            </a:lvl9pPr>
          </a:lstStyle>
          <a:p>
            <a:pPr lvl="0"/>
            <a:r>
              <a:rPr lang="ar-SA" smtClean="0"/>
              <a:t>انقر لتحرير أنماط النص الرئيسي</a:t>
            </a:r>
          </a:p>
        </p:txBody>
      </p:sp>
      <p:sp>
        <p:nvSpPr>
          <p:cNvPr id="5" name="Date Placeholder 3"/>
          <p:cNvSpPr>
            <a:spLocks noGrp="1"/>
          </p:cNvSpPr>
          <p:nvPr>
            <p:ph type="dt" sz="half" idx="10"/>
          </p:nvPr>
        </p:nvSpPr>
        <p:spPr/>
        <p:txBody>
          <a:bodyPr/>
          <a:lstStyle>
            <a:lvl1pPr>
              <a:defRPr/>
            </a:lvl1pPr>
          </a:lstStyle>
          <a:p>
            <a:pPr>
              <a:defRPr/>
            </a:pPr>
            <a:fld id="{C5428ACA-FD83-47AD-A210-BD229F655352}" type="datetimeFigureOut">
              <a:rPr lang="en-US"/>
              <a:pPr>
                <a:defRPr/>
              </a:pPr>
              <a:t>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51F3854-82DE-4DED-BF35-B59A75C9FE09}" type="slidenum">
              <a:rPr lang="en-US"/>
              <a:pPr/>
              <a:t>‹#›</a:t>
            </a:fld>
            <a:endParaRPr lang="en-US"/>
          </a:p>
        </p:txBody>
      </p:sp>
    </p:spTree>
    <p:extLst>
      <p:ext uri="{BB962C8B-B14F-4D97-AF65-F5344CB8AC3E}">
        <p14:creationId xmlns:p14="http://schemas.microsoft.com/office/powerpoint/2010/main" val="4109613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366713"/>
            <a:ext cx="16459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56746" tIns="78373" rIns="156746" bIns="78373" numCol="1" anchor="ctr" anchorCtr="0" compatLnSpc="1">
            <a:prstTxWarp prst="textNoShape">
              <a:avLst/>
            </a:prstTxWarp>
          </a:bodyPr>
          <a:lstStyle/>
          <a:p>
            <a:pPr lvl="0"/>
            <a:r>
              <a:rPr lang="ar-SA" altLang="en-US" smtClean="0"/>
              <a:t>انقر لتحرير نمط العنوان الرئيسي</a:t>
            </a:r>
          </a:p>
        </p:txBody>
      </p:sp>
      <p:sp>
        <p:nvSpPr>
          <p:cNvPr id="1027" name="Text Placeholder 2"/>
          <p:cNvSpPr>
            <a:spLocks noGrp="1"/>
          </p:cNvSpPr>
          <p:nvPr>
            <p:ph type="body" idx="1"/>
          </p:nvPr>
        </p:nvSpPr>
        <p:spPr bwMode="auto">
          <a:xfrm>
            <a:off x="914400" y="2133600"/>
            <a:ext cx="16459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56746" tIns="78373" rIns="156746" bIns="78373"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4" name="Date Placeholder 3"/>
          <p:cNvSpPr>
            <a:spLocks noGrp="1"/>
          </p:cNvSpPr>
          <p:nvPr>
            <p:ph type="dt" sz="half" idx="2"/>
          </p:nvPr>
        </p:nvSpPr>
        <p:spPr>
          <a:xfrm>
            <a:off x="914400" y="8475663"/>
            <a:ext cx="4267200" cy="485775"/>
          </a:xfrm>
          <a:prstGeom prst="rect">
            <a:avLst/>
          </a:prstGeom>
        </p:spPr>
        <p:txBody>
          <a:bodyPr vert="horz" lIns="156746" tIns="78373" rIns="156746" bIns="78373" rtlCol="0" anchor="ctr"/>
          <a:lstStyle>
            <a:lvl1pPr algn="l" defTabSz="1567464" eaLnBrk="1" fontAlgn="auto" hangingPunct="1">
              <a:spcBef>
                <a:spcPts val="0"/>
              </a:spcBef>
              <a:spcAft>
                <a:spcPts val="0"/>
              </a:spcAft>
              <a:defRPr sz="2100">
                <a:solidFill>
                  <a:schemeClr val="tx1">
                    <a:tint val="75000"/>
                  </a:schemeClr>
                </a:solidFill>
                <a:latin typeface="+mn-lt"/>
                <a:cs typeface="+mn-cs"/>
              </a:defRPr>
            </a:lvl1pPr>
          </a:lstStyle>
          <a:p>
            <a:pPr>
              <a:defRPr/>
            </a:pPr>
            <a:fld id="{40DCF73C-5A60-47C1-9AC7-4A07212ADBC4}" type="datetimeFigureOut">
              <a:rPr lang="en-US"/>
              <a:pPr>
                <a:defRPr/>
              </a:pPr>
              <a:t>1/30/2018</a:t>
            </a:fld>
            <a:endParaRPr lang="en-US"/>
          </a:p>
        </p:txBody>
      </p:sp>
      <p:sp>
        <p:nvSpPr>
          <p:cNvPr id="5" name="Footer Placeholder 4"/>
          <p:cNvSpPr>
            <a:spLocks noGrp="1"/>
          </p:cNvSpPr>
          <p:nvPr>
            <p:ph type="ftr" sz="quarter" idx="3"/>
          </p:nvPr>
        </p:nvSpPr>
        <p:spPr>
          <a:xfrm>
            <a:off x="6248400" y="8475663"/>
            <a:ext cx="5791200" cy="485775"/>
          </a:xfrm>
          <a:prstGeom prst="rect">
            <a:avLst/>
          </a:prstGeom>
        </p:spPr>
        <p:txBody>
          <a:bodyPr vert="horz" lIns="156746" tIns="78373" rIns="156746" bIns="78373" rtlCol="0" anchor="ctr"/>
          <a:lstStyle>
            <a:lvl1pPr algn="ctr" defTabSz="1567464" eaLnBrk="1" fontAlgn="auto" hangingPunct="1">
              <a:spcBef>
                <a:spcPts val="0"/>
              </a:spcBef>
              <a:spcAft>
                <a:spcPts val="0"/>
              </a:spcAft>
              <a:defRPr sz="21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3106400" y="8475663"/>
            <a:ext cx="4267200" cy="485775"/>
          </a:xfrm>
          <a:prstGeom prst="rect">
            <a:avLst/>
          </a:prstGeom>
        </p:spPr>
        <p:txBody>
          <a:bodyPr vert="horz" wrap="square" lIns="156746" tIns="78373" rIns="156746" bIns="78373" numCol="1" anchor="ctr" anchorCtr="0" compatLnSpc="1">
            <a:prstTxWarp prst="textNoShape">
              <a:avLst/>
            </a:prstTxWarp>
          </a:bodyPr>
          <a:lstStyle>
            <a:lvl1pPr algn="r" eaLnBrk="1" hangingPunct="1">
              <a:defRPr sz="2100">
                <a:solidFill>
                  <a:srgbClr val="FFFFFF"/>
                </a:solidFill>
              </a:defRPr>
            </a:lvl1pPr>
          </a:lstStyle>
          <a:p>
            <a:fld id="{DF4AF3A3-5522-469F-B6B3-D998C447269A}"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66863" rtl="1" fontAlgn="base">
        <a:spcBef>
          <a:spcPct val="0"/>
        </a:spcBef>
        <a:spcAft>
          <a:spcPct val="0"/>
        </a:spcAft>
        <a:defRPr sz="7500" kern="1200">
          <a:solidFill>
            <a:schemeClr val="tx1"/>
          </a:solidFill>
          <a:latin typeface="+mj-lt"/>
          <a:ea typeface="+mj-ea"/>
          <a:cs typeface="Arial" panose="020B0604020202020204" pitchFamily="34" charset="0"/>
        </a:defRPr>
      </a:lvl1pPr>
      <a:lvl2pPr algn="ctr" defTabSz="1566863" rtl="1" fontAlgn="base">
        <a:spcBef>
          <a:spcPct val="0"/>
        </a:spcBef>
        <a:spcAft>
          <a:spcPct val="0"/>
        </a:spcAft>
        <a:defRPr sz="7500">
          <a:solidFill>
            <a:schemeClr val="tx1"/>
          </a:solidFill>
          <a:latin typeface="Calibri" pitchFamily="34" charset="0"/>
          <a:cs typeface="Arial" panose="020B0604020202020204" pitchFamily="34" charset="0"/>
        </a:defRPr>
      </a:lvl2pPr>
      <a:lvl3pPr algn="ctr" defTabSz="1566863" rtl="1" fontAlgn="base">
        <a:spcBef>
          <a:spcPct val="0"/>
        </a:spcBef>
        <a:spcAft>
          <a:spcPct val="0"/>
        </a:spcAft>
        <a:defRPr sz="7500">
          <a:solidFill>
            <a:schemeClr val="tx1"/>
          </a:solidFill>
          <a:latin typeface="Calibri" pitchFamily="34" charset="0"/>
          <a:cs typeface="Arial" panose="020B0604020202020204" pitchFamily="34" charset="0"/>
        </a:defRPr>
      </a:lvl3pPr>
      <a:lvl4pPr algn="ctr" defTabSz="1566863" rtl="1" fontAlgn="base">
        <a:spcBef>
          <a:spcPct val="0"/>
        </a:spcBef>
        <a:spcAft>
          <a:spcPct val="0"/>
        </a:spcAft>
        <a:defRPr sz="7500">
          <a:solidFill>
            <a:schemeClr val="tx1"/>
          </a:solidFill>
          <a:latin typeface="Calibri" pitchFamily="34" charset="0"/>
          <a:cs typeface="Arial" panose="020B0604020202020204" pitchFamily="34" charset="0"/>
        </a:defRPr>
      </a:lvl4pPr>
      <a:lvl5pPr algn="ctr" defTabSz="1566863" rtl="1" fontAlgn="base">
        <a:spcBef>
          <a:spcPct val="0"/>
        </a:spcBef>
        <a:spcAft>
          <a:spcPct val="0"/>
        </a:spcAft>
        <a:defRPr sz="7500">
          <a:solidFill>
            <a:schemeClr val="tx1"/>
          </a:solidFill>
          <a:latin typeface="Calibri" pitchFamily="34" charset="0"/>
          <a:cs typeface="Arial" panose="020B0604020202020204" pitchFamily="34" charset="0"/>
        </a:defRPr>
      </a:lvl5pPr>
      <a:lvl6pPr marL="457200" algn="ctr" defTabSz="1566863" rtl="1" eaLnBrk="1" fontAlgn="base" hangingPunct="1">
        <a:spcBef>
          <a:spcPct val="0"/>
        </a:spcBef>
        <a:spcAft>
          <a:spcPct val="0"/>
        </a:spcAft>
        <a:defRPr sz="7500">
          <a:solidFill>
            <a:schemeClr val="tx1"/>
          </a:solidFill>
          <a:latin typeface="Calibri" pitchFamily="34" charset="0"/>
        </a:defRPr>
      </a:lvl6pPr>
      <a:lvl7pPr marL="914400" algn="ctr" defTabSz="1566863" rtl="1" eaLnBrk="1" fontAlgn="base" hangingPunct="1">
        <a:spcBef>
          <a:spcPct val="0"/>
        </a:spcBef>
        <a:spcAft>
          <a:spcPct val="0"/>
        </a:spcAft>
        <a:defRPr sz="7500">
          <a:solidFill>
            <a:schemeClr val="tx1"/>
          </a:solidFill>
          <a:latin typeface="Calibri" pitchFamily="34" charset="0"/>
        </a:defRPr>
      </a:lvl7pPr>
      <a:lvl8pPr marL="1371600" algn="ctr" defTabSz="1566863" rtl="1" eaLnBrk="1" fontAlgn="base" hangingPunct="1">
        <a:spcBef>
          <a:spcPct val="0"/>
        </a:spcBef>
        <a:spcAft>
          <a:spcPct val="0"/>
        </a:spcAft>
        <a:defRPr sz="7500">
          <a:solidFill>
            <a:schemeClr val="tx1"/>
          </a:solidFill>
          <a:latin typeface="Calibri" pitchFamily="34" charset="0"/>
        </a:defRPr>
      </a:lvl8pPr>
      <a:lvl9pPr marL="1828800" algn="ctr" defTabSz="1566863" rtl="1" eaLnBrk="1" fontAlgn="base" hangingPunct="1">
        <a:spcBef>
          <a:spcPct val="0"/>
        </a:spcBef>
        <a:spcAft>
          <a:spcPct val="0"/>
        </a:spcAft>
        <a:defRPr sz="7500">
          <a:solidFill>
            <a:schemeClr val="tx1"/>
          </a:solidFill>
          <a:latin typeface="Calibri" pitchFamily="34" charset="0"/>
        </a:defRPr>
      </a:lvl9pPr>
    </p:titleStyle>
    <p:bodyStyle>
      <a:lvl1pPr marL="587375" indent="-587375" algn="r" defTabSz="1566863" rtl="1" fontAlgn="base">
        <a:spcBef>
          <a:spcPct val="20000"/>
        </a:spcBef>
        <a:spcAft>
          <a:spcPct val="0"/>
        </a:spcAft>
        <a:buFont typeface="Arial" pitchFamily="34" charset="0"/>
        <a:buChar char="•"/>
        <a:defRPr sz="5500" kern="1200">
          <a:solidFill>
            <a:schemeClr val="tx1"/>
          </a:solidFill>
          <a:latin typeface="+mn-lt"/>
          <a:ea typeface="+mn-ea"/>
          <a:cs typeface="Arial" panose="020B0604020202020204" pitchFamily="34" charset="0"/>
        </a:defRPr>
      </a:lvl1pPr>
      <a:lvl2pPr marL="1273175" indent="-488950" algn="r" defTabSz="1566863" rtl="1" fontAlgn="base">
        <a:spcBef>
          <a:spcPct val="20000"/>
        </a:spcBef>
        <a:spcAft>
          <a:spcPct val="0"/>
        </a:spcAft>
        <a:buFont typeface="Arial" pitchFamily="34" charset="0"/>
        <a:buChar char="–"/>
        <a:defRPr sz="4800" kern="1200">
          <a:solidFill>
            <a:schemeClr val="tx1"/>
          </a:solidFill>
          <a:latin typeface="+mn-lt"/>
          <a:ea typeface="+mn-ea"/>
          <a:cs typeface="Arial" pitchFamily="34" charset="0"/>
        </a:defRPr>
      </a:lvl2pPr>
      <a:lvl3pPr marL="1958975" indent="-390525" algn="r" defTabSz="1566863" rtl="1" fontAlgn="base">
        <a:spcBef>
          <a:spcPct val="20000"/>
        </a:spcBef>
        <a:spcAft>
          <a:spcPct val="0"/>
        </a:spcAft>
        <a:buFont typeface="Arial" pitchFamily="34" charset="0"/>
        <a:buChar char="•"/>
        <a:defRPr sz="4100" kern="1200">
          <a:solidFill>
            <a:schemeClr val="tx1"/>
          </a:solidFill>
          <a:latin typeface="+mn-lt"/>
          <a:ea typeface="+mn-ea"/>
          <a:cs typeface="Arial" pitchFamily="34" charset="0"/>
        </a:defRPr>
      </a:lvl3pPr>
      <a:lvl4pPr marL="2741613" indent="-390525" algn="r" defTabSz="1566863" rtl="1" fontAlgn="base">
        <a:spcBef>
          <a:spcPct val="20000"/>
        </a:spcBef>
        <a:spcAft>
          <a:spcPct val="0"/>
        </a:spcAft>
        <a:buFont typeface="Arial" pitchFamily="34" charset="0"/>
        <a:buChar char="–"/>
        <a:defRPr sz="3400" kern="1200">
          <a:solidFill>
            <a:schemeClr val="tx1"/>
          </a:solidFill>
          <a:latin typeface="+mn-lt"/>
          <a:ea typeface="+mn-ea"/>
          <a:cs typeface="Arial" pitchFamily="34" charset="0"/>
        </a:defRPr>
      </a:lvl4pPr>
      <a:lvl5pPr marL="3525838" indent="-390525" algn="r" defTabSz="1566863" rtl="1" fontAlgn="base">
        <a:spcBef>
          <a:spcPct val="20000"/>
        </a:spcBef>
        <a:spcAft>
          <a:spcPct val="0"/>
        </a:spcAft>
        <a:buFont typeface="Arial" pitchFamily="34" charset="0"/>
        <a:buChar char="»"/>
        <a:defRPr sz="3400" kern="1200">
          <a:solidFill>
            <a:schemeClr val="tx1"/>
          </a:solidFill>
          <a:latin typeface="+mn-lt"/>
          <a:ea typeface="+mn-ea"/>
          <a:cs typeface="Arial" pitchFamily="34" charset="0"/>
        </a:defRPr>
      </a:lvl5pPr>
      <a:lvl6pPr marL="4310527" indent="-391866" algn="r" defTabSz="1567464" rtl="1"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6pPr>
      <a:lvl7pPr marL="5094260" indent="-391866" algn="r" defTabSz="1567464" rtl="1"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7pPr>
      <a:lvl8pPr marL="5877992" indent="-391866" algn="r" defTabSz="1567464" rtl="1"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8pPr>
      <a:lvl9pPr marL="6661724" indent="-391866" algn="r" defTabSz="1567464" rtl="1"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9pPr>
    </p:bodyStyle>
    <p:otherStyle>
      <a:defPPr>
        <a:defRPr lang="en-US"/>
      </a:defPPr>
      <a:lvl1pPr marL="0" algn="r" defTabSz="1567464" rtl="1" eaLnBrk="1" latinLnBrk="0" hangingPunct="1">
        <a:defRPr sz="3100" kern="1200">
          <a:solidFill>
            <a:schemeClr val="tx1"/>
          </a:solidFill>
          <a:latin typeface="+mn-lt"/>
          <a:ea typeface="+mn-ea"/>
          <a:cs typeface="+mn-cs"/>
        </a:defRPr>
      </a:lvl1pPr>
      <a:lvl2pPr marL="783732" algn="r" defTabSz="1567464" rtl="1" eaLnBrk="1" latinLnBrk="0" hangingPunct="1">
        <a:defRPr sz="3100" kern="1200">
          <a:solidFill>
            <a:schemeClr val="tx1"/>
          </a:solidFill>
          <a:latin typeface="+mn-lt"/>
          <a:ea typeface="+mn-ea"/>
          <a:cs typeface="+mn-cs"/>
        </a:defRPr>
      </a:lvl2pPr>
      <a:lvl3pPr marL="1567464" algn="r" defTabSz="1567464" rtl="1" eaLnBrk="1" latinLnBrk="0" hangingPunct="1">
        <a:defRPr sz="3100" kern="1200">
          <a:solidFill>
            <a:schemeClr val="tx1"/>
          </a:solidFill>
          <a:latin typeface="+mn-lt"/>
          <a:ea typeface="+mn-ea"/>
          <a:cs typeface="+mn-cs"/>
        </a:defRPr>
      </a:lvl3pPr>
      <a:lvl4pPr marL="2351197" algn="r" defTabSz="1567464" rtl="1" eaLnBrk="1" latinLnBrk="0" hangingPunct="1">
        <a:defRPr sz="3100" kern="1200">
          <a:solidFill>
            <a:schemeClr val="tx1"/>
          </a:solidFill>
          <a:latin typeface="+mn-lt"/>
          <a:ea typeface="+mn-ea"/>
          <a:cs typeface="+mn-cs"/>
        </a:defRPr>
      </a:lvl4pPr>
      <a:lvl5pPr marL="3134929" algn="r" defTabSz="1567464" rtl="1" eaLnBrk="1" latinLnBrk="0" hangingPunct="1">
        <a:defRPr sz="3100" kern="1200">
          <a:solidFill>
            <a:schemeClr val="tx1"/>
          </a:solidFill>
          <a:latin typeface="+mn-lt"/>
          <a:ea typeface="+mn-ea"/>
          <a:cs typeface="+mn-cs"/>
        </a:defRPr>
      </a:lvl5pPr>
      <a:lvl6pPr marL="3918661" algn="r" defTabSz="1567464" rtl="1" eaLnBrk="1" latinLnBrk="0" hangingPunct="1">
        <a:defRPr sz="3100" kern="1200">
          <a:solidFill>
            <a:schemeClr val="tx1"/>
          </a:solidFill>
          <a:latin typeface="+mn-lt"/>
          <a:ea typeface="+mn-ea"/>
          <a:cs typeface="+mn-cs"/>
        </a:defRPr>
      </a:lvl6pPr>
      <a:lvl7pPr marL="4702393" algn="r" defTabSz="1567464" rtl="1" eaLnBrk="1" latinLnBrk="0" hangingPunct="1">
        <a:defRPr sz="3100" kern="1200">
          <a:solidFill>
            <a:schemeClr val="tx1"/>
          </a:solidFill>
          <a:latin typeface="+mn-lt"/>
          <a:ea typeface="+mn-ea"/>
          <a:cs typeface="+mn-cs"/>
        </a:defRPr>
      </a:lvl7pPr>
      <a:lvl8pPr marL="5486126" algn="r" defTabSz="1567464" rtl="1" eaLnBrk="1" latinLnBrk="0" hangingPunct="1">
        <a:defRPr sz="3100" kern="1200">
          <a:solidFill>
            <a:schemeClr val="tx1"/>
          </a:solidFill>
          <a:latin typeface="+mn-lt"/>
          <a:ea typeface="+mn-ea"/>
          <a:cs typeface="+mn-cs"/>
        </a:defRPr>
      </a:lvl8pPr>
      <a:lvl9pPr marL="6269858" algn="r" defTabSz="1567464" rtl="1" eaLnBrk="1" latinLnBrk="0" hangingPunct="1">
        <a:defRPr sz="3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75" y="250825"/>
            <a:ext cx="18002250" cy="8737600"/>
          </a:xfrm>
        </p:spPr>
        <p:txBody>
          <a:bodyPr rtlCol="0">
            <a:noAutofit/>
          </a:bodyPr>
          <a:lstStyle/>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مراحل تطور فريق </a:t>
            </a:r>
            <a:r>
              <a:rPr lang="ar-SA" sz="4400" b="1">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العمل </a:t>
            </a:r>
            <a:r>
              <a:rPr lang="ar-SA" sz="4400" b="1" smtClean="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a:t>
            </a:r>
            <a:endParaRPr lang="en-US" sz="44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(1) مرحلة التشكيل </a:t>
            </a:r>
            <a:r>
              <a:rPr lang="en-US"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F</a:t>
            </a:r>
            <a:r>
              <a:rPr lang="en-US" sz="4400" b="1" dirty="0">
                <a:solidFill>
                  <a:srgbClr val="FFFF00"/>
                </a:solidFill>
                <a:latin typeface="Times New Roman" panose="02020603050405020304" pitchFamily="18" charset="0"/>
                <a:ea typeface="Times New Roman" panose="02020603050405020304" pitchFamily="18" charset="0"/>
                <a:cs typeface="+mn-cs"/>
              </a:rPr>
              <a:t>o</a:t>
            </a:r>
            <a:r>
              <a:rPr lang="en-US"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rmati</a:t>
            </a:r>
            <a:r>
              <a:rPr lang="en-US" sz="4400" b="1" dirty="0">
                <a:solidFill>
                  <a:srgbClr val="FFFF00"/>
                </a:solidFill>
                <a:latin typeface="Times New Roman" panose="02020603050405020304" pitchFamily="18" charset="0"/>
                <a:ea typeface="Times New Roman" panose="02020603050405020304" pitchFamily="18" charset="0"/>
                <a:cs typeface="+mn-cs"/>
              </a:rPr>
              <a:t>o</a:t>
            </a:r>
            <a:r>
              <a:rPr lang="en-US"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n</a:t>
            </a: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a:t>
            </a:r>
            <a:endParaRPr lang="en-US" sz="44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وحتى يكون الفريق أكثر نجاحاً يجب أن تكون العضوية عن طريق الدعوة </a:t>
            </a:r>
            <a:r>
              <a:rPr lang="ar-SA" sz="4400" b="1" dirty="0" err="1">
                <a:latin typeface="Times New Roman" panose="02020603050405020304" pitchFamily="18" charset="0"/>
                <a:ea typeface="Times New Roman" panose="02020603050405020304" pitchFamily="18" charset="0"/>
                <a:cs typeface="Simplified Arabic" panose="02020603050405020304" pitchFamily="18" charset="-78"/>
              </a:rPr>
              <a:t>للإنضمام</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وليس التعيين وإن كان التعيين هو الغالب.</a:t>
            </a:r>
            <a:endParaRPr lang="en-US" sz="44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يشعر الأعضاء عند بداية التشكيل بنوع من القلق والتوتر الناتج عن إحساسهم بأنهم ليسوا على سجيتهم والتخوف مما قد </a:t>
            </a:r>
            <a:r>
              <a:rPr lang="ar-SA" sz="4400" b="1" dirty="0" err="1">
                <a:latin typeface="Times New Roman" panose="02020603050405020304" pitchFamily="18" charset="0"/>
                <a:ea typeface="Times New Roman" panose="02020603050405020304" pitchFamily="18" charset="0"/>
                <a:cs typeface="Simplified Arabic" panose="02020603050405020304" pitchFamily="18" charset="-78"/>
              </a:rPr>
              <a:t>يعتقده</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الآخرون عنهم.</a:t>
            </a:r>
            <a:endParaRPr lang="en-US" sz="44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وهنا على القائد أن يتخذ بعض الخطوات الوقائية :</a:t>
            </a:r>
            <a:endParaRPr lang="en-US" sz="44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1/ تزويد الأعضاء بالمعلومات اللازمة عن تشكيل الفريق ومهمته وطبيعته وأن يعطيهم – إذا أمكن – حرية </a:t>
            </a:r>
            <a:r>
              <a:rPr lang="ar-SA" sz="4400" b="1" dirty="0" err="1">
                <a:latin typeface="Times New Roman" panose="02020603050405020304" pitchFamily="18" charset="0"/>
                <a:ea typeface="Times New Roman" panose="02020603050405020304" pitchFamily="18" charset="0"/>
                <a:cs typeface="Simplified Arabic" panose="02020603050405020304" pitchFamily="18" charset="-78"/>
              </a:rPr>
              <a:t>الإنضمام</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إلي الفريق أو عدمه.</a:t>
            </a:r>
            <a:endParaRPr lang="en-US" sz="44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2/ التخطيط وتهيئة الأفراد للقاء في أقرب فرصة ممكنة للتفاعل والتعرف على خلفية كل منهم وتاريخه وقيمه ومعتقداته ومعارفه ومهاراته وتطلعاته </a:t>
            </a:r>
            <a:r>
              <a:rPr lang="ar-SA" sz="4400" b="1" dirty="0" err="1">
                <a:latin typeface="Times New Roman" panose="02020603050405020304" pitchFamily="18" charset="0"/>
                <a:ea typeface="Times New Roman" panose="02020603050405020304" pitchFamily="18" charset="0"/>
                <a:cs typeface="Simplified Arabic" panose="02020603050405020304" pitchFamily="18" charset="-78"/>
              </a:rPr>
              <a:t>وإهتماماته</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دون أي حواجز أو تحفظات</a:t>
            </a:r>
            <a:r>
              <a:rPr lang="ar-SA" sz="4400" b="1"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en-US" sz="4400" b="1" dirty="0">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42875" y="107950"/>
            <a:ext cx="17786350" cy="8712200"/>
          </a:xfrm>
        </p:spPr>
        <p:txBody>
          <a:bodyPr/>
          <a:lstStyle/>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إدراك رسالة وأهداف الفريق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والإلتزام</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بها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والتنسيق بين الأهداف العامة والخاصة ومعرفة ما يربط بينها</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5) فهم وتوضيح المهام والأدوار جماعياً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يجب أن يشارك الجميع في عملية فهم وتوضيح مهام وأدوار جميع الأعضاء ، حيث النقاش والمفاوضات للوصول إلي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إتفاق</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حول التوقعات المنتظرة من كل دور.</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(6) المشاركة في جميع أعمال الفريق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يجب أن يشترك الجميع في أداء أعمال الفريق بشكل إيجابي بالرغم من أن الأدوار قد لا تكون بالضرورة متساوية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وذلك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إنطلاقاً</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من شعورهم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بالإنتماء</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لفريقهم وبالمسئولية الجماعية لإنجاز هدف الفريق.</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7) التحضر في التعامل مع الخلاف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التعامل مع الخلاف بمرونة وموضوعية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وأن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لا يعامل الأعضاء من يختلف معهم على أنه عدو بل من باب محاولة إثراء النقاش والمساهمة في الخروج بالرأي السليم ، وبهذا يعد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إختلاف</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الآراء مصدراً لقوة الفريق .</a:t>
            </a:r>
            <a:endParaRPr lang="en-US" sz="4000" b="1" dirty="0">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14313" y="250825"/>
            <a:ext cx="17714912" cy="8569325"/>
          </a:xfrm>
        </p:spPr>
        <p:txBody>
          <a:bodyPr/>
          <a:lstStyle/>
          <a:p>
            <a:pPr algn="justLow"/>
            <a:r>
              <a:rPr lang="ar-SA" sz="4800" b="1" smtClean="0">
                <a:solidFill>
                  <a:srgbClr val="FFFF00"/>
                </a:solidFill>
                <a:latin typeface="Times New Roman" pitchFamily="18" charset="0"/>
                <a:ea typeface="Times New Roman" pitchFamily="18" charset="0"/>
                <a:cs typeface="Simplified Arabic" pitchFamily="18" charset="-78"/>
              </a:rPr>
              <a:t>(8) الإتفاق الجماعي في إتخاذ القرارات :</a:t>
            </a:r>
            <a:endParaRPr lang="en-US" sz="4800" b="1" smtClean="0">
              <a:solidFill>
                <a:srgbClr val="FFFF00"/>
              </a:solidFill>
              <a:latin typeface="Times New Roman" pitchFamily="18" charset="0"/>
              <a:cs typeface="Times New Roman" pitchFamily="18" charset="0"/>
            </a:endParaRPr>
          </a:p>
          <a:p>
            <a:pPr algn="justLow"/>
            <a:r>
              <a:rPr lang="ar-SA" sz="4800" b="1" smtClean="0">
                <a:solidFill>
                  <a:srgbClr val="FFFFFF"/>
                </a:solidFill>
                <a:latin typeface="Times New Roman" pitchFamily="18" charset="0"/>
                <a:cs typeface="Simplified Arabic" pitchFamily="18" charset="-78"/>
              </a:rPr>
              <a:t>أن لا يتم إتخاذ القرار بشكل إنفرادي من القائد بل أن يشترك الجميع في النقاش والمداولة حتى يتم الوصول إلي القرار الذي يرضاه الجميع.</a:t>
            </a:r>
            <a:endParaRPr lang="en-US" sz="4800" b="1" smtClean="0">
              <a:solidFill>
                <a:srgbClr val="FFFFFF"/>
              </a:solidFill>
              <a:latin typeface="Times New Roman" pitchFamily="18" charset="0"/>
              <a:cs typeface="Times New Roman" pitchFamily="18" charset="0"/>
            </a:endParaRPr>
          </a:p>
          <a:p>
            <a:pPr algn="justLow"/>
            <a:r>
              <a:rPr lang="ar-SA" sz="4800" b="1" smtClean="0">
                <a:solidFill>
                  <a:srgbClr val="FFFFFF"/>
                </a:solidFill>
                <a:latin typeface="Times New Roman" pitchFamily="18" charset="0"/>
                <a:cs typeface="Simplified Arabic" pitchFamily="18" charset="-78"/>
              </a:rPr>
              <a:t>كما يجب مناقشة المعارضين وإقناعهم أو تحييدهم حتى لا يكونوا حجر عثرة في طريق تنفيذ القرار.</a:t>
            </a:r>
            <a:endParaRPr lang="en-US" sz="4800" b="1" smtClean="0">
              <a:solidFill>
                <a:srgbClr val="FFFFFF"/>
              </a:solidFill>
              <a:latin typeface="Times New Roman" pitchFamily="18" charset="0"/>
              <a:cs typeface="Times New Roman" pitchFamily="18" charset="0"/>
            </a:endParaRPr>
          </a:p>
          <a:p>
            <a:pPr algn="justLow"/>
            <a:r>
              <a:rPr lang="ar-SA" sz="4800" b="1" smtClean="0">
                <a:solidFill>
                  <a:srgbClr val="FFFFFF"/>
                </a:solidFill>
                <a:latin typeface="Times New Roman" pitchFamily="18" charset="0"/>
                <a:cs typeface="Simplified Arabic" pitchFamily="18" charset="-78"/>
              </a:rPr>
              <a:t>(</a:t>
            </a:r>
            <a:r>
              <a:rPr lang="ar-SA" sz="4800" b="1" smtClean="0">
                <a:solidFill>
                  <a:srgbClr val="FFFF00"/>
                </a:solidFill>
                <a:latin typeface="Times New Roman" pitchFamily="18" charset="0"/>
                <a:cs typeface="Simplified Arabic" pitchFamily="18" charset="-78"/>
              </a:rPr>
              <a:t>9) التقييم الذاتي وتنويع الأساليب :</a:t>
            </a:r>
            <a:endParaRPr lang="en-US" sz="4800" b="1" smtClean="0">
              <a:solidFill>
                <a:srgbClr val="FFFF00"/>
              </a:solidFill>
              <a:latin typeface="Times New Roman" pitchFamily="18" charset="0"/>
              <a:cs typeface="Times New Roman" pitchFamily="18" charset="0"/>
            </a:endParaRPr>
          </a:p>
          <a:p>
            <a:pPr algn="justLow"/>
            <a:r>
              <a:rPr lang="ar-SA" sz="4800" b="1" smtClean="0">
                <a:solidFill>
                  <a:srgbClr val="FFFFFF"/>
                </a:solidFill>
                <a:latin typeface="Times New Roman" pitchFamily="18" charset="0"/>
                <a:cs typeface="Simplified Arabic" pitchFamily="18" charset="-78"/>
              </a:rPr>
              <a:t>ذلك أن فريق العمل الفعَّال يتقبَّل الرقابة والتقييم الذاتي من قبل قائد الفريق أو من بعض أعضائه أو جميعهم</a:t>
            </a:r>
          </a:p>
          <a:p>
            <a:pPr algn="justLow"/>
            <a:r>
              <a:rPr lang="ar-SA" sz="4800" b="1" smtClean="0">
                <a:solidFill>
                  <a:srgbClr val="FFFFFF"/>
                </a:solidFill>
                <a:latin typeface="Times New Roman" pitchFamily="18" charset="0"/>
                <a:cs typeface="Simplified Arabic" pitchFamily="18" charset="-78"/>
              </a:rPr>
              <a:t> كما يعمل على تطوير الوسائل والإجراءات والطرق اللازمة للتقييم الذاتي للأداء.</a:t>
            </a:r>
            <a:endParaRPr lang="en-US" sz="4800" b="1" smtClean="0">
              <a:solidFill>
                <a:srgbClr val="FFFFFF"/>
              </a:solidFill>
              <a:latin typeface="Times New Roman" pitchFamily="18" charset="0"/>
              <a:cs typeface="Times New Roman" pitchFamily="18" charset="0"/>
            </a:endParaRPr>
          </a:p>
          <a:p>
            <a:pPr algn="r"/>
            <a:r>
              <a:rPr lang="en-US" sz="4800" b="1" smtClean="0">
                <a:solidFill>
                  <a:srgbClr val="FFFFFF"/>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907000" cy="8839200"/>
          </a:xfrm>
        </p:spPr>
        <p:txBody>
          <a:bodyPr rtlCol="0">
            <a:noAutofit/>
          </a:bodyPr>
          <a:lstStyle/>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2) مرحلة المشاطرة في الغايات والأهداف </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G</a:t>
            </a:r>
            <a:r>
              <a:rPr lang="en-US" sz="4000" b="1" dirty="0">
                <a:solidFill>
                  <a:srgbClr val="FFFF00"/>
                </a:solidFill>
                <a:latin typeface="Times New Roman" panose="02020603050405020304" pitchFamily="18" charset="0"/>
                <a:ea typeface="Times New Roman" panose="02020603050405020304" pitchFamily="18" charset="0"/>
                <a:cs typeface="+mn-cs"/>
              </a:rPr>
              <a:t>o</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als and Objectives Sharing</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على القائد تزويد الأعضاء بتقرير كتابي عن الهدف الذي يسعى الفريق لتحقيقه من وجهة نظره الخاصة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ويطلب منهم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الإجتماع</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لتحليله والتفكير فيه ومعرفة أهميته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ثم يطلب منهم تحديد المزايا التي تتحقق لكل منهم من وراء الإسهام في تحقيق هذا الهدف ، وتحديد أولوياتهم.</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(3) مرحلة تصميم خطوات العمل وتحديد معايير الأداء والسلوك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Designing Work Processes &amp; Estab</a:t>
            </a:r>
            <a:r>
              <a:rPr lang="en-US" sz="4000" b="1" dirty="0">
                <a:solidFill>
                  <a:srgbClr val="FFFF00"/>
                </a:solidFill>
                <a:latin typeface="Times New Roman" panose="02020603050405020304" pitchFamily="18" charset="0"/>
                <a:ea typeface="Times New Roman" panose="02020603050405020304" pitchFamily="18" charset="0"/>
                <a:cs typeface="+mn-cs"/>
              </a:rPr>
              <a:t>l</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ishing N</a:t>
            </a:r>
            <a:r>
              <a:rPr lang="en-US" sz="4000" b="1" dirty="0">
                <a:solidFill>
                  <a:srgbClr val="FFFF00"/>
                </a:solidFill>
                <a:latin typeface="Times New Roman" panose="02020603050405020304" pitchFamily="18" charset="0"/>
                <a:ea typeface="Times New Roman" panose="02020603050405020304" pitchFamily="18" charset="0"/>
                <a:cs typeface="+mn-cs"/>
              </a:rPr>
              <a:t>o</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rms and Standards</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هنا على القائد أن يوجه الفريق نحو تحديد الخطوات والعمليات والكيفية التي سيتم بها العمل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وكيف ستحقق أهداف الأعضاء ، وضع معايير للعمل ، معايير لسلوك الأعضاء ، وأن يتم كل ذلك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بإتفاق</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الأعضاء.</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(4) مرحلة توزيع المهام وتحديد الأدوار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r" rtl="0">
              <a:spcAft>
                <a:spcPts val="0"/>
              </a:spcAft>
              <a:defRPr/>
            </a:pP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Distributing Task &amp; C</a:t>
            </a:r>
            <a:r>
              <a:rPr lang="en-US" sz="4000" b="1" dirty="0">
                <a:solidFill>
                  <a:srgbClr val="FFFF00"/>
                </a:solidFill>
                <a:latin typeface="Times New Roman" panose="02020603050405020304" pitchFamily="18" charset="0"/>
                <a:ea typeface="Times New Roman" panose="02020603050405020304" pitchFamily="18" charset="0"/>
                <a:cs typeface="+mn-cs"/>
              </a:rPr>
              <a:t>l</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ari</a:t>
            </a:r>
            <a:r>
              <a:rPr lang="en-US" sz="4000" b="1" dirty="0">
                <a:solidFill>
                  <a:srgbClr val="FFFF00"/>
                </a:solidFill>
                <a:latin typeface="Times New Roman" panose="02020603050405020304" pitchFamily="18" charset="0"/>
                <a:ea typeface="Times New Roman" panose="02020603050405020304" pitchFamily="18" charset="0"/>
                <a:cs typeface="+mn-cs"/>
              </a:rPr>
              <a:t>f</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ying R</a:t>
            </a:r>
            <a:r>
              <a:rPr lang="en-US" sz="4000" b="1" dirty="0">
                <a:solidFill>
                  <a:srgbClr val="FFFF00"/>
                </a:solidFill>
                <a:latin typeface="Times New Roman" panose="02020603050405020304" pitchFamily="18" charset="0"/>
                <a:ea typeface="Times New Roman" panose="02020603050405020304" pitchFamily="18" charset="0"/>
                <a:cs typeface="+mn-cs"/>
              </a:rPr>
              <a:t>ol</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es</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defTabSz="1567464" fontAlgn="auto">
              <a:spcBef>
                <a:spcPts val="0"/>
              </a:spcBef>
              <a:spcAft>
                <a:spcPts val="0"/>
              </a:spcAft>
              <a:defRPr/>
            </a:pPr>
            <a:endParaRPr lang="en-US" sz="4400" b="1" dirty="0" smtClean="0">
              <a:solidFill>
                <a:srgbClr val="FFFF00"/>
              </a:solidFill>
              <a:latin typeface="Times New Roman" panose="02020603050405020304" pitchFamily="18" charset="0"/>
              <a:ea typeface="Times New Roman"/>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830800" cy="8763000"/>
          </a:xfrm>
        </p:spPr>
        <p:txBody>
          <a:bodyPr/>
          <a:lstStyle/>
          <a:p>
            <a:pPr algn="justLow"/>
            <a:r>
              <a:rPr lang="ar-SA" sz="4000" b="1" smtClean="0">
                <a:solidFill>
                  <a:srgbClr val="FFFFFF"/>
                </a:solidFill>
                <a:latin typeface="Times New Roman" pitchFamily="18" charset="0"/>
                <a:ea typeface="Times New Roman" pitchFamily="18" charset="0"/>
                <a:cs typeface="Simplified Arabic" pitchFamily="18" charset="-78"/>
              </a:rPr>
              <a:t>يوجه القائد أعضاء الفريق لتوزيع المهام على أساس القدرات والخبرات </a:t>
            </a:r>
          </a:p>
          <a:p>
            <a:pPr algn="justLow"/>
            <a:r>
              <a:rPr lang="ar-SA" sz="4000" b="1" smtClean="0">
                <a:solidFill>
                  <a:srgbClr val="FFFFFF"/>
                </a:solidFill>
                <a:latin typeface="Times New Roman" pitchFamily="18" charset="0"/>
                <a:ea typeface="Times New Roman" pitchFamily="18" charset="0"/>
                <a:cs typeface="Simplified Arabic" pitchFamily="18" charset="-78"/>
              </a:rPr>
              <a:t>وبما يمكن من إشتراك أكثر من شخص في مهمة واحدة </a:t>
            </a:r>
          </a:p>
          <a:p>
            <a:pPr algn="justLow"/>
            <a:r>
              <a:rPr lang="ar-SA" sz="4000" b="1" smtClean="0">
                <a:solidFill>
                  <a:srgbClr val="FFFFFF"/>
                </a:solidFill>
                <a:latin typeface="Times New Roman" pitchFamily="18" charset="0"/>
                <a:ea typeface="Times New Roman" pitchFamily="18" charset="0"/>
                <a:cs typeface="Simplified Arabic" pitchFamily="18" charset="-78"/>
              </a:rPr>
              <a:t>وأن يتم ذلك بمشاركة الجميع وبما يمكن من الفهم المتكامل والإدراك المشترك لمهام وأدوار الأعضاء.</a:t>
            </a:r>
            <a:endParaRPr lang="en-US" sz="4000" b="1" smtClean="0">
              <a:solidFill>
                <a:srgbClr val="FFFFFF"/>
              </a:solidFill>
              <a:latin typeface="Times New Roman" pitchFamily="18" charset="0"/>
              <a:ea typeface="Times New Roman" pitchFamily="18" charset="0"/>
              <a:cs typeface="Simplified Arabic" pitchFamily="18" charset="-78"/>
            </a:endParaRPr>
          </a:p>
          <a:p>
            <a:pPr algn="justLow"/>
            <a:r>
              <a:rPr lang="ar-SA" sz="4000" b="1" smtClean="0">
                <a:solidFill>
                  <a:srgbClr val="FFFF00"/>
                </a:solidFill>
                <a:latin typeface="Times New Roman" pitchFamily="18" charset="0"/>
                <a:ea typeface="Times New Roman" pitchFamily="18" charset="0"/>
                <a:cs typeface="Simplified Arabic" pitchFamily="18" charset="-78"/>
              </a:rPr>
              <a:t>(5) مرحلة أداء الفريق وصيانته </a:t>
            </a:r>
            <a:r>
              <a:rPr lang="ar-SA" sz="4000" b="1" smtClean="0">
                <a:solidFill>
                  <a:srgbClr val="FFFF00"/>
                </a:solidFill>
                <a:latin typeface="Times New Roman" pitchFamily="18" charset="0"/>
                <a:cs typeface="Simplified Arabic" pitchFamily="18" charset="-78"/>
              </a:rPr>
              <a:t>:</a:t>
            </a:r>
            <a:r>
              <a:rPr lang="en-US" sz="4000" b="1" smtClean="0">
                <a:solidFill>
                  <a:srgbClr val="FFFF00"/>
                </a:solidFill>
                <a:latin typeface="Times New Roman" pitchFamily="18" charset="0"/>
                <a:cs typeface="Simplified Arabic" pitchFamily="18" charset="-78"/>
              </a:rPr>
              <a:t>Performing &amp; Maintaining The Te</a:t>
            </a:r>
            <a:r>
              <a:rPr lang="en-US" sz="4000" b="1" smtClean="0">
                <a:solidFill>
                  <a:srgbClr val="FFFFFF"/>
                </a:solidFill>
                <a:latin typeface="Times New Roman" pitchFamily="18" charset="0"/>
                <a:cs typeface="Simplified Arabic" pitchFamily="18" charset="-78"/>
              </a:rPr>
              <a:t>am  </a:t>
            </a:r>
            <a:endParaRPr lang="en-US" sz="4000" b="1" smtClean="0">
              <a:solidFill>
                <a:srgbClr val="FFFF00"/>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يحدث تفاعل بين الأعضاء قد تكون نتيجته سلبية أو إيجابية. فإن كانت إيجابية فإن ذلك يؤخذ كعامل حفز وإن كانت سلبية فإن ذلك يستلزم تدخل القائد لإتخاذ الخطوة التصحيحية وهذا ما يسمى بصيانة الفريق ومعالجة الخلافات.</a:t>
            </a:r>
            <a:endParaRPr lang="en-US" sz="4000" b="1" smtClean="0">
              <a:solidFill>
                <a:srgbClr val="FFFFFF"/>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وتأتي الصيانة عن طريق تبادل الرأي بين الأعضاء ، </a:t>
            </a:r>
          </a:p>
          <a:p>
            <a:pPr algn="justLow"/>
            <a:r>
              <a:rPr lang="ar-SA" sz="4000" b="1" smtClean="0">
                <a:solidFill>
                  <a:srgbClr val="FFFFFF"/>
                </a:solidFill>
                <a:latin typeface="Times New Roman" pitchFamily="18" charset="0"/>
                <a:cs typeface="Simplified Arabic" pitchFamily="18" charset="-78"/>
              </a:rPr>
              <a:t>تقييم إنجاز المهام من خلال كل منهم ، تحديد درجة التقدم نحو الهدف المشترك.</a:t>
            </a:r>
          </a:p>
          <a:p>
            <a:pPr algn="justLow"/>
            <a:r>
              <a:rPr lang="ar-SA" sz="4000" b="1" smtClean="0">
                <a:solidFill>
                  <a:srgbClr val="FFFFFF"/>
                </a:solidFill>
                <a:latin typeface="Times New Roman" pitchFamily="18" charset="0"/>
                <a:cs typeface="Simplified Arabic" pitchFamily="18" charset="-78"/>
              </a:rPr>
              <a:t> ويحتاج الأعضاء للتنسيق بينهم لأداء بعض الأعمال المتكاملة أو لحل بعض المشاكل أو الخلافات التي تواجه الفريق ، أو لتحسين قدراتهم على التعلم والتدريب اللازم لأداء بعض المهام. </a:t>
            </a:r>
          </a:p>
          <a:p>
            <a:pPr algn="justLow"/>
            <a:r>
              <a:rPr lang="ar-SA" sz="4000" b="1" smtClean="0">
                <a:solidFill>
                  <a:srgbClr val="FFFFFF"/>
                </a:solidFill>
                <a:latin typeface="Times New Roman" pitchFamily="18" charset="0"/>
                <a:cs typeface="Simplified Arabic" pitchFamily="18" charset="-78"/>
              </a:rPr>
              <a:t>ومن ثم يتم تقييم أداء الفريق من وقت لآخر تقييماً ذاتياً.</a:t>
            </a:r>
            <a:endParaRPr lang="en-US" sz="4000" b="1" smtClean="0">
              <a:solidFill>
                <a:srgbClr val="FFFFFF"/>
              </a:solidFill>
              <a:latin typeface="Times New Roman" pitchFamily="18" charset="0"/>
              <a:cs typeface="Times New Roman" pitchFamily="18" charset="0"/>
            </a:endParaRPr>
          </a:p>
          <a:p>
            <a:pPr algn="justLow">
              <a:spcBef>
                <a:spcPct val="0"/>
              </a:spcBef>
            </a:pPr>
            <a:endParaRPr lang="en-US" sz="4000" b="1" smtClean="0">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907000" cy="8686800"/>
          </a:xfrm>
        </p:spPr>
        <p:txBody>
          <a:bodyPr rtlCol="0">
            <a:noAutofit/>
          </a:bodyPr>
          <a:lstStyle/>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(6) مرحلة </a:t>
            </a:r>
            <a:r>
              <a:rPr lang="ar-SA" sz="4000" b="1" dirty="0" err="1">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الإحتفال</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Celebration</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يرى البعض أن مرحلة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الإحتفال</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تعتبر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مضيعة للوقت والمال ، إلا أن ذلك غير صحيح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فالقائد الذي يهتم بتحليل ومراجعة نجاحات فريقه ، ويهتم بمعرفة الكيفية التي تم بها الوصول إلي ذلك ، يكون أقدر من غيره على تلك النجاحات. </a:t>
            </a:r>
            <a:endPar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كذلك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فإن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إعتراف</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الفريق بمجهودات الأعضاء المجتهدين ومكافأتهم ، ومنح الفرصة لجميع الأعضاء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للإبتهاج</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بنجاحهم أمر كفيل بأن يزرع الروح المعنوية العالية عند أعضاء الفريق ، ويساعد على تحقيق النمو والتطور للفريق ، وكذلك على تقوية الروابط والمساندة بين أعضائه.</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المهارات اللازمة لفريق العمل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مهارات مطلوب توفرها في القائد وكذلك في جميع أعضاء الفريق وهي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(1) </a:t>
            </a:r>
            <a:r>
              <a:rPr lang="ar-SA" sz="4000" b="1" dirty="0" err="1">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الإتصال</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الفعَّال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قدرة القائد والأعضاء على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الإتصال</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ببعضهم البعض والمحافظة على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إستمرارية</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التفاعلات داخل الفريق لتحقيق الهدف المشترك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بينهم.</a:t>
            </a:r>
            <a:endParaRPr lang="en-US" sz="4000" b="1" dirty="0">
              <a:latin typeface="Times New Roman" panose="02020603050405020304" pitchFamily="18" charset="0"/>
              <a:ea typeface="Times New Roman" panose="02020603050405020304" pitchFamily="18" charset="0"/>
              <a:cs typeface="+mn-cs"/>
            </a:endParaRPr>
          </a:p>
          <a:p>
            <a:pPr algn="l" defTabSz="1567464" fontAlgn="auto">
              <a:spcAft>
                <a:spcPts val="0"/>
              </a:spcAft>
              <a:defRPr/>
            </a:pPr>
            <a:endParaRPr lang="en-US" sz="40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830800" cy="8991600"/>
          </a:xfrm>
        </p:spPr>
        <p:txBody>
          <a:bodyPr rtlCol="0">
            <a:noAutofit/>
          </a:bodyPr>
          <a:lstStyle/>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ولتحقيق هذه المهارة يجب توفر عدد من المهارات المرتبة بـ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أ- تشجيع المشاركة.</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ب- إيضاح وتلخيص التعليقات.</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ج- ملاحظة أعمال الفريق ومعرفة مشاكله.</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د- التأكد من الوضوح التام للهدف.</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هـ- تطبيق الأسلوب العلمي </a:t>
            </a:r>
            <a:r>
              <a:rPr lang="ar-SA" sz="4400" b="1" dirty="0" smtClean="0">
                <a:latin typeface="Times New Roman" panose="02020603050405020304" pitchFamily="18" charset="0"/>
                <a:ea typeface="Times New Roman" panose="02020603050405020304" pitchFamily="18" charset="0"/>
                <a:cs typeface="Simplified Arabic" panose="02020603050405020304" pitchFamily="18" charset="-78"/>
              </a:rPr>
              <a:t>في </a:t>
            </a:r>
            <a:r>
              <a:rPr lang="ar-SA" sz="4400" b="1" dirty="0" err="1" smtClean="0">
                <a:latin typeface="Times New Roman" panose="02020603050405020304" pitchFamily="18" charset="0"/>
                <a:ea typeface="Times New Roman" panose="02020603050405020304" pitchFamily="18" charset="0"/>
                <a:cs typeface="Simplified Arabic" panose="02020603050405020304" pitchFamily="18" charset="-78"/>
              </a:rPr>
              <a:t>إتخاذ</a:t>
            </a:r>
            <a:r>
              <a:rPr lang="ar-SA" sz="44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القرارات وحل المشكلات.</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و- إدارة الخلاف بفعالية</a:t>
            </a:r>
            <a:r>
              <a:rPr lang="ar-SA" sz="4400" b="1"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(2) </a:t>
            </a:r>
            <a:r>
              <a:rPr lang="ar-SA" sz="4400" b="1" dirty="0" err="1">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الإستماع</a:t>
            </a: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الإيجابي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وتتطلب هذه المهارة ما يلي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أ- عدم المقاطعة أو المجادلة أو النقد أو إصدار الأحكام المسبقة والقفز إلي </a:t>
            </a:r>
            <a:r>
              <a:rPr lang="ar-SA" sz="4400" b="1" dirty="0" err="1">
                <a:latin typeface="Times New Roman" panose="02020603050405020304" pitchFamily="18" charset="0"/>
                <a:ea typeface="Times New Roman" panose="02020603050405020304" pitchFamily="18" charset="0"/>
                <a:cs typeface="Simplified Arabic" panose="02020603050405020304" pitchFamily="18" charset="-78"/>
              </a:rPr>
              <a:t>الإستنتاجات</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ب- </a:t>
            </a:r>
            <a:r>
              <a:rPr lang="ar-SA" sz="4400" b="1" dirty="0" err="1">
                <a:latin typeface="Times New Roman" panose="02020603050405020304" pitchFamily="18" charset="0"/>
                <a:ea typeface="Times New Roman" panose="02020603050405020304" pitchFamily="18" charset="0"/>
                <a:cs typeface="Simplified Arabic" panose="02020603050405020304" pitchFamily="18" charset="-78"/>
              </a:rPr>
              <a:t>الإمتناع</a:t>
            </a:r>
            <a:r>
              <a:rPr lang="ar-SA" sz="4400" b="1" dirty="0">
                <a:latin typeface="Times New Roman" panose="02020603050405020304" pitchFamily="18" charset="0"/>
                <a:ea typeface="Times New Roman" panose="02020603050405020304" pitchFamily="18" charset="0"/>
                <a:cs typeface="Simplified Arabic" panose="02020603050405020304" pitchFamily="18" charset="-78"/>
              </a:rPr>
              <a:t> عن الكلام أثناء تحدث الشخص الآخر ، ومساعدته للشعور بالحرية في الحديث.</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400" b="1" dirty="0" smtClean="0">
                <a:latin typeface="Times New Roman" panose="02020603050405020304" pitchFamily="18" charset="0"/>
                <a:ea typeface="Times New Roman" panose="02020603050405020304" pitchFamily="18" charset="0"/>
                <a:cs typeface="Simplified Arabic" panose="02020603050405020304" pitchFamily="18" charset="-78"/>
              </a:rPr>
              <a:t>ج-</a:t>
            </a:r>
            <a:endParaRPr lang="en-US" sz="4000" b="1" dirty="0">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14313" y="179388"/>
            <a:ext cx="17843500" cy="8785225"/>
          </a:xfrm>
        </p:spPr>
        <p:txBody>
          <a:bodyPr/>
          <a:lstStyle/>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ج- إظهار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الإهتمام</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والرغبة في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الإستماع</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للمتحدث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والإمتناع</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عن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الإنشغال</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بأشياء جانبية أثناء حديث الشخص الآخر.</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د- فهم الحديث من وجهة نظر المتحدث والصبر عليه وإعطائه فرصة للحديث.</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هـ- عدم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الإنفعال</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أو الغضب ، لأنه يدفع إلي التأويل الخاطئ لما يقوله المتحدث.</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ويجب على القائد أن يكون هو أول من يطبق هذه المهارة.</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(3) التغذية الراجعة (العكسية)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وهي أحد المهارات التي تجعل الفريق أكثر فعالية في تحقيق أهداف. وهنالك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جانبان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لمهارة التغذية الراجعة ولكل منهما إرشادات يجب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الإلتزام</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بها.</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ففي حالة بدء التغذية الراجعة يجب إتباع ما يلي :</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أ- التأكد من أن القصد هو مساعدة الشخص الآخر لكي يتحسن.</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ب- التأكد من أن لدى الشخص الآخر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الإستعداد</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لتلقي التغذية الراجعة.</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ج- الحرص على تهيئة جو من التفاهم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والإنفتاح</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والثقة قبل إبداء التغذية الراجعة</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en-US" sz="4000" b="1" dirty="0">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42875" y="179388"/>
            <a:ext cx="17857788" cy="8713787"/>
          </a:xfrm>
        </p:spPr>
        <p:txBody>
          <a:bodyPr/>
          <a:lstStyle/>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د- عدم الحكم على السلوك وإنما وصفه وصفاً موضوعياً بشكل لا يجعل الشخص الآخر يلجأ إلي الدفاع.</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هـ-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إستخدام</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تعبيرات وألفاظ محددة بعيدة عن العموميات في غير غضب أو ضيق.</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 مراعاة مشاعر الآخرين ، ومناقشة المسائل التي يستطيعون علاجها.</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أما في حالة تلقي التغذية الراجعة يجب إتباع ما يلي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أ- الإسراع إلي الطلب من الآخرين إبداء آرائهم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وردود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أفعالهم حول السلوك المعني.</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ب-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الإستماع</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إلي ما يقوله الآخرون بعناية </a:t>
            </a:r>
            <a:r>
              <a:rPr lang="ar-SA" sz="4000" b="1" dirty="0" err="1">
                <a:latin typeface="Times New Roman" panose="02020603050405020304" pitchFamily="18" charset="0"/>
                <a:ea typeface="Times New Roman" panose="02020603050405020304" pitchFamily="18" charset="0"/>
                <a:cs typeface="Simplified Arabic" panose="02020603050405020304" pitchFamily="18" charset="-78"/>
              </a:rPr>
              <a:t>والإستفسار</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 منهم وسؤالهم.</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ج- طلب إيضاحات ومعلومات تفصيلية وملموسة عن السلوك الذي يتحدث عنه دون إبداء التحدي لما يقال أو الشك فيه.</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د- عدم المسارعة إلي الرفض والدفاع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بل التأمل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والتفكير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فيما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يقال.</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هـ- البعد عن المجادلة أو محاولة تبرير ذلك السلوك والغضب ممن أبدى رأيه إلينا.</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و- محاولة تحقيق أكثر فائدة ممكنة مما أبدي لنا من تعليقات والبدء بتصحيح الخطأ وشكر من قدم رأيه وتعليقاته.</a:t>
            </a:r>
            <a:endParaRPr lang="en-US" sz="4000" b="1" dirty="0">
              <a:latin typeface="Times New Roman" panose="02020603050405020304" pitchFamily="18" charset="0"/>
              <a:ea typeface="Times New Roman" panose="02020603050405020304" pitchFamily="18" charset="0"/>
              <a:cs typeface="+mn-cs"/>
            </a:endParaRPr>
          </a:p>
          <a:p>
            <a:pPr>
              <a:defRPr/>
            </a:pPr>
            <a:endParaRPr lang="ar-SA" sz="4000" b="1"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14313" y="338138"/>
            <a:ext cx="17859375" cy="8697912"/>
          </a:xfrm>
        </p:spPr>
        <p:txBody>
          <a:bodyPr/>
          <a:lstStyle/>
          <a:p>
            <a:pPr algn="justLow"/>
            <a:r>
              <a:rPr lang="ar-SA" sz="4000" b="1" smtClean="0">
                <a:solidFill>
                  <a:srgbClr val="FFFF00"/>
                </a:solidFill>
                <a:latin typeface="Times New Roman" pitchFamily="18" charset="0"/>
                <a:ea typeface="Times New Roman" pitchFamily="18" charset="0"/>
                <a:cs typeface="Simplified Arabic" pitchFamily="18" charset="-78"/>
              </a:rPr>
              <a:t>(</a:t>
            </a:r>
            <a:r>
              <a:rPr lang="ar-SA" sz="4000" b="1" smtClean="0">
                <a:solidFill>
                  <a:srgbClr val="FFFFFF"/>
                </a:solidFill>
                <a:latin typeface="Times New Roman" pitchFamily="18" charset="0"/>
                <a:ea typeface="Times New Roman" pitchFamily="18" charset="0"/>
                <a:cs typeface="Simplified Arabic" pitchFamily="18" charset="-78"/>
              </a:rPr>
              <a:t>4</a:t>
            </a:r>
            <a:r>
              <a:rPr lang="ar-SA" sz="4000" b="1" smtClean="0">
                <a:solidFill>
                  <a:srgbClr val="FFFF00"/>
                </a:solidFill>
                <a:latin typeface="Times New Roman" pitchFamily="18" charset="0"/>
                <a:ea typeface="Times New Roman" pitchFamily="18" charset="0"/>
                <a:cs typeface="Simplified Arabic" pitchFamily="18" charset="-78"/>
              </a:rPr>
              <a:t>) إدارة الخلاف بين أعضاء الفريق :  </a:t>
            </a:r>
            <a:r>
              <a:rPr lang="ar-SA" sz="4000" b="1" smtClean="0">
                <a:solidFill>
                  <a:srgbClr val="FFFFFF"/>
                </a:solidFill>
                <a:latin typeface="Times New Roman" pitchFamily="18" charset="0"/>
                <a:ea typeface="Times New Roman" pitchFamily="18" charset="0"/>
                <a:cs typeface="Simplified Arabic" pitchFamily="18" charset="-78"/>
              </a:rPr>
              <a:t>وهنالك أشياء يجب مراعاتها عند التعامل مع الخلاف ومن أهمها :</a:t>
            </a:r>
            <a:endParaRPr lang="en-US" sz="4000" b="1" smtClean="0">
              <a:solidFill>
                <a:srgbClr val="FFFF00"/>
              </a:solidFill>
              <a:latin typeface="Times New Roman" pitchFamily="18" charset="0"/>
              <a:ea typeface="Times New Roman" pitchFamily="18" charset="0"/>
              <a:cs typeface="Simplified Arabic" pitchFamily="18" charset="-78"/>
            </a:endParaRPr>
          </a:p>
          <a:p>
            <a:pPr algn="justLow"/>
            <a:r>
              <a:rPr lang="ar-SA" sz="4000" b="1" smtClean="0">
                <a:solidFill>
                  <a:srgbClr val="FFFFFF"/>
                </a:solidFill>
                <a:latin typeface="Times New Roman" pitchFamily="18" charset="0"/>
                <a:cs typeface="Simplified Arabic" pitchFamily="18" charset="-78"/>
              </a:rPr>
              <a:t>أ- يجب على القائد عدم تجاهل أو إهمال أي خلاف في الفريق ، وأن يتذكر أن الحديث عن المشاعر أفضل من تجاهلها.</a:t>
            </a:r>
            <a:endParaRPr lang="en-US" sz="4000" b="1" smtClean="0">
              <a:solidFill>
                <a:srgbClr val="FFFFFF"/>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ب- لا بد من التأكد من وجود خلاف حقيقي ، وأن الأمر ليس مجرد مزاج سئ.</a:t>
            </a:r>
            <a:endParaRPr lang="en-US" sz="4000" b="1" smtClean="0">
              <a:solidFill>
                <a:srgbClr val="FFFFFF"/>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ج- من الضروري التحدث مباشرة إلي الشخص الآخر ، وتحديد موضوع الخلاف الحقيقي وليس مجرد الإعتراض ، مع تحديد هدف مشترك للتركيز عليه.</a:t>
            </a:r>
            <a:endParaRPr lang="en-US" sz="4000" b="1" smtClean="0">
              <a:solidFill>
                <a:srgbClr val="FFFFFF"/>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د- يجب إبداء الإستعداد للتعاون من الطرف الآخر عندما يبدأ مناقشة الخلاف والإستعداد للعمل من أجل الوصول إلي حل يرضي جميع الأطراف.</a:t>
            </a:r>
            <a:endParaRPr lang="en-US" sz="4000" b="1" smtClean="0">
              <a:solidFill>
                <a:srgbClr val="FFFFFF"/>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هـ- تذكر أن الخلاف أمر طبيعي ، وأنه يجب أن يضع الشخص نفسه مكان الشخص الآخر ليستطيع فهم وجهة نظره.</a:t>
            </a:r>
            <a:endParaRPr lang="en-US" sz="4000" b="1" smtClean="0">
              <a:solidFill>
                <a:srgbClr val="FFFFFF"/>
              </a:solidFill>
              <a:latin typeface="Times New Roman" pitchFamily="18" charset="0"/>
              <a:cs typeface="Times New Roman" pitchFamily="18" charset="0"/>
            </a:endParaRPr>
          </a:p>
          <a:p>
            <a:pPr algn="justLow"/>
            <a:r>
              <a:rPr lang="ar-SA" sz="4000" b="1" smtClean="0">
                <a:solidFill>
                  <a:srgbClr val="FFFFFF"/>
                </a:solidFill>
                <a:latin typeface="Times New Roman" pitchFamily="18" charset="0"/>
                <a:cs typeface="Simplified Arabic" pitchFamily="18" charset="-78"/>
              </a:rPr>
              <a:t>و- إذا إشتكى أحد الأفراد من خلاف يجب تشجيعه للحديث مباشرة إلي الطرف الآخر الذي إختلف معه.</a:t>
            </a:r>
          </a:p>
          <a:p>
            <a:pPr algn="justLow"/>
            <a:r>
              <a:rPr lang="ar-SA" sz="4000" b="1" smtClean="0">
                <a:solidFill>
                  <a:srgbClr val="FFFFFF"/>
                </a:solidFill>
                <a:latin typeface="Times New Roman" pitchFamily="18" charset="0"/>
                <a:cs typeface="Simplified Arabic" pitchFamily="18" charset="-78"/>
              </a:rPr>
              <a:t>ي- يجب عدم التردد في طلب مساعدة المختصين أو الأشخاص ذوي التأثير في معالجة الخلاف مع الآخرين.</a:t>
            </a:r>
            <a:endParaRPr lang="en-US" sz="3600" b="1" smtClean="0">
              <a:solidFill>
                <a:srgbClr val="FFFFFF"/>
              </a:solidFill>
              <a:latin typeface="Times New Roman" pitchFamily="18" charset="0"/>
              <a:cs typeface="Times New Roman" pitchFamily="18" charset="0"/>
            </a:endParaRPr>
          </a:p>
          <a:p>
            <a:pPr algn="justLow"/>
            <a:endParaRPr lang="ar-SA" sz="4000" b="1" smtClean="0">
              <a:solidFill>
                <a:srgbClr val="FFFFFF"/>
              </a:solidFill>
              <a:latin typeface="Times New Roman" pitchFamily="18" charset="0"/>
              <a:cs typeface="Simplified Arabic" pitchFamily="18" charset="-78"/>
            </a:endParaRPr>
          </a:p>
          <a:p>
            <a:pPr algn="justLow"/>
            <a:endParaRPr lang="en-US" sz="4000" b="1" smtClean="0">
              <a:solidFill>
                <a:srgbClr val="FFFFFF"/>
              </a:solidFill>
              <a:latin typeface="Times New Roman" pitchFamily="18" charset="0"/>
              <a:cs typeface="Times New Roman" pitchFamily="18" charset="0"/>
            </a:endParaRPr>
          </a:p>
          <a:p>
            <a:endParaRPr lang="ar-SA" sz="4000" b="1" smtClean="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14313" y="107950"/>
            <a:ext cx="17859375" cy="8928100"/>
          </a:xfrm>
        </p:spPr>
        <p:txBody>
          <a:bodyPr/>
          <a:lstStyle/>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خصائص فريق العمل الفعَّال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(1) القيادة المشاركة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أن يشترك جميع الأعضاء في متابعة تنفيذ مهام الفريق كل حسب مهارته.</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(2) </a:t>
            </a:r>
            <a:r>
              <a:rPr lang="ar-SA" sz="4000" b="1" dirty="0" err="1">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الإتصال</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 المفتوح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أن يشجع القائد أعضاء الفريق على المناقشة الصريحة والمفتوحة دون أن يبدي ردود فعل متحيزة </a:t>
            </a:r>
            <a:endPar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وبالتالي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يعبِّر الأعضاء عن مشاعرهم وأفكارهم ويعترفون بأخطائهم ونقاط ضعفهم </a:t>
            </a:r>
            <a:endPar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ولا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يترددون في تحمل المسئولية عن سلوكهم وآرائهم وتقبل تعليقات بعضهم البعض.</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(3) البيئة الودية :</a:t>
            </a:r>
            <a:endParaRPr lang="en-US" sz="4000" b="1" dirty="0">
              <a:solidFill>
                <a:srgbClr val="FFFF00"/>
              </a:solidFill>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يجب أن تكون البيئة ودية وأن لا يسيطر عليها التوتر والتشدد والرسميات </a:t>
            </a: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والشكليات</a:t>
            </a:r>
          </a:p>
          <a:p>
            <a:pPr algn="justLow">
              <a:spcAft>
                <a:spcPts val="0"/>
              </a:spcAft>
              <a:defRPr/>
            </a:pPr>
            <a:r>
              <a:rPr lang="ar-SA" sz="4000" b="1" dirty="0" smtClean="0">
                <a:latin typeface="Times New Roman" panose="02020603050405020304" pitchFamily="18" charset="0"/>
                <a:ea typeface="Times New Roman" panose="02020603050405020304" pitchFamily="18" charset="0"/>
                <a:cs typeface="Simplified Arabic" panose="02020603050405020304" pitchFamily="18" charset="-78"/>
              </a:rPr>
              <a:t> </a:t>
            </a: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حتى يستمتع الأعضاء بوجودهم مع بعضهم البعض ويساعد بعضهم البعض ويتحدثون عن مسائل خاصة مع بعضهم وأن يشاركون فرصة تحقيق النجاح.</a:t>
            </a:r>
            <a:endParaRPr lang="en-US" sz="4000" b="1" dirty="0">
              <a:latin typeface="Times New Roman" panose="02020603050405020304" pitchFamily="18" charset="0"/>
              <a:ea typeface="Times New Roman" panose="02020603050405020304" pitchFamily="18" charset="0"/>
              <a:cs typeface="+mn-cs"/>
            </a:endParaRPr>
          </a:p>
          <a:p>
            <a:pPr algn="justLow">
              <a:spcAft>
                <a:spcPts val="0"/>
              </a:spcAft>
              <a:defRPr/>
            </a:pPr>
            <a:r>
              <a:rPr lang="ar-SA" sz="4000" b="1" dirty="0">
                <a:latin typeface="Times New Roman" panose="02020603050405020304" pitchFamily="18" charset="0"/>
                <a:ea typeface="Times New Roman" panose="02020603050405020304" pitchFamily="18" charset="0"/>
                <a:cs typeface="Simplified Arabic" panose="02020603050405020304" pitchFamily="18" charset="-78"/>
              </a:rPr>
              <a:t>(</a:t>
            </a:r>
            <a:r>
              <a:rPr lang="ar-SA" sz="4000" b="1" dirty="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4) إدراك أهداف الفريق المشتركة </a:t>
            </a:r>
            <a:r>
              <a:rPr lang="ar-SA" sz="4000" b="1" dirty="0" smtClean="0">
                <a:solidFill>
                  <a:srgbClr val="FFFF00"/>
                </a:solidFill>
                <a:latin typeface="Times New Roman" panose="02020603050405020304" pitchFamily="18" charset="0"/>
                <a:ea typeface="Times New Roman" panose="02020603050405020304" pitchFamily="18" charset="0"/>
                <a:cs typeface="Simplified Arabic" panose="02020603050405020304" pitchFamily="18" charset="-78"/>
              </a:rPr>
              <a:t>:</a:t>
            </a:r>
            <a:endParaRPr lang="en-US" sz="4000" b="1" dirty="0">
              <a:solidFill>
                <a:srgbClr val="FFFF00"/>
              </a:solidFill>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القائد الاداري وفريق العمل">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عرض تقديمي1</Template>
  <TotalTime>2</TotalTime>
  <Words>1427</Words>
  <Application>Microsoft Office PowerPoint</Application>
  <PresentationFormat>Custom</PresentationFormat>
  <Paragraphs>102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القائد الاداري وفريق العمل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United</cp:lastModifiedBy>
  <cp:revision>2</cp:revision>
  <dcterms:created xsi:type="dcterms:W3CDTF">2014-11-03T06:56:52Z</dcterms:created>
  <dcterms:modified xsi:type="dcterms:W3CDTF">2018-01-30T09:27:28Z</dcterms:modified>
</cp:coreProperties>
</file>