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8288000" cy="9144000"/>
  <p:notesSz cx="6858000" cy="9144000"/>
  <p:defaultTextStyle>
    <a:defPPr>
      <a:defRPr lang="en-US"/>
    </a:defPPr>
    <a:lvl1pPr algn="l" defTabSz="1566863" rtl="0" eaLnBrk="0" fontAlgn="base" hangingPunct="0">
      <a:spcBef>
        <a:spcPct val="0"/>
      </a:spcBef>
      <a:spcAft>
        <a:spcPct val="0"/>
      </a:spcAft>
      <a:defRPr sz="3100" kern="1200">
        <a:solidFill>
          <a:schemeClr val="tx1"/>
        </a:solidFill>
        <a:latin typeface="Calibri" pitchFamily="34" charset="0"/>
        <a:ea typeface="+mn-ea"/>
        <a:cs typeface="Arial" pitchFamily="34" charset="0"/>
      </a:defRPr>
    </a:lvl1pPr>
    <a:lvl2pPr marL="782638" indent="-325438" algn="l" defTabSz="1566863" rtl="0" eaLnBrk="0" fontAlgn="base" hangingPunct="0">
      <a:spcBef>
        <a:spcPct val="0"/>
      </a:spcBef>
      <a:spcAft>
        <a:spcPct val="0"/>
      </a:spcAft>
      <a:defRPr sz="3100" kern="1200">
        <a:solidFill>
          <a:schemeClr val="tx1"/>
        </a:solidFill>
        <a:latin typeface="Calibri" pitchFamily="34" charset="0"/>
        <a:ea typeface="+mn-ea"/>
        <a:cs typeface="Arial" pitchFamily="34" charset="0"/>
      </a:defRPr>
    </a:lvl2pPr>
    <a:lvl3pPr marL="1566863" indent="-652463" algn="l" defTabSz="1566863" rtl="0" eaLnBrk="0" fontAlgn="base" hangingPunct="0">
      <a:spcBef>
        <a:spcPct val="0"/>
      </a:spcBef>
      <a:spcAft>
        <a:spcPct val="0"/>
      </a:spcAft>
      <a:defRPr sz="3100" kern="1200">
        <a:solidFill>
          <a:schemeClr val="tx1"/>
        </a:solidFill>
        <a:latin typeface="Calibri" pitchFamily="34" charset="0"/>
        <a:ea typeface="+mn-ea"/>
        <a:cs typeface="Arial" pitchFamily="34" charset="0"/>
      </a:defRPr>
    </a:lvl3pPr>
    <a:lvl4pPr marL="2351088" indent="-979488" algn="l" defTabSz="1566863" rtl="0" eaLnBrk="0" fontAlgn="base" hangingPunct="0">
      <a:spcBef>
        <a:spcPct val="0"/>
      </a:spcBef>
      <a:spcAft>
        <a:spcPct val="0"/>
      </a:spcAft>
      <a:defRPr sz="3100" kern="1200">
        <a:solidFill>
          <a:schemeClr val="tx1"/>
        </a:solidFill>
        <a:latin typeface="Calibri" pitchFamily="34" charset="0"/>
        <a:ea typeface="+mn-ea"/>
        <a:cs typeface="Arial" pitchFamily="34" charset="0"/>
      </a:defRPr>
    </a:lvl4pPr>
    <a:lvl5pPr marL="3133725" indent="-1304925" algn="l" defTabSz="1566863" rtl="0" eaLnBrk="0" fontAlgn="base" hangingPunct="0">
      <a:spcBef>
        <a:spcPct val="0"/>
      </a:spcBef>
      <a:spcAft>
        <a:spcPct val="0"/>
      </a:spcAft>
      <a:defRPr sz="3100" kern="1200">
        <a:solidFill>
          <a:schemeClr val="tx1"/>
        </a:solidFill>
        <a:latin typeface="Calibri" pitchFamily="34" charset="0"/>
        <a:ea typeface="+mn-ea"/>
        <a:cs typeface="Arial" pitchFamily="34" charset="0"/>
      </a:defRPr>
    </a:lvl5pPr>
    <a:lvl6pPr marL="2286000" algn="r" defTabSz="914400" rtl="1" eaLnBrk="1" latinLnBrk="0" hangingPunct="1">
      <a:defRPr sz="3100" kern="1200">
        <a:solidFill>
          <a:schemeClr val="tx1"/>
        </a:solidFill>
        <a:latin typeface="Calibri" pitchFamily="34" charset="0"/>
        <a:ea typeface="+mn-ea"/>
        <a:cs typeface="Arial" pitchFamily="34" charset="0"/>
      </a:defRPr>
    </a:lvl6pPr>
    <a:lvl7pPr marL="2743200" algn="r" defTabSz="914400" rtl="1" eaLnBrk="1" latinLnBrk="0" hangingPunct="1">
      <a:defRPr sz="3100" kern="1200">
        <a:solidFill>
          <a:schemeClr val="tx1"/>
        </a:solidFill>
        <a:latin typeface="Calibri" pitchFamily="34" charset="0"/>
        <a:ea typeface="+mn-ea"/>
        <a:cs typeface="Arial" pitchFamily="34" charset="0"/>
      </a:defRPr>
    </a:lvl7pPr>
    <a:lvl8pPr marL="3200400" algn="r" defTabSz="914400" rtl="1" eaLnBrk="1" latinLnBrk="0" hangingPunct="1">
      <a:defRPr sz="3100" kern="1200">
        <a:solidFill>
          <a:schemeClr val="tx1"/>
        </a:solidFill>
        <a:latin typeface="Calibri" pitchFamily="34" charset="0"/>
        <a:ea typeface="+mn-ea"/>
        <a:cs typeface="Arial" pitchFamily="34" charset="0"/>
      </a:defRPr>
    </a:lvl8pPr>
    <a:lvl9pPr marL="3657600" algn="r" defTabSz="914400" rtl="1" eaLnBrk="1" latinLnBrk="0" hangingPunct="1">
      <a:defRPr sz="3100" kern="1200">
        <a:solidFill>
          <a:schemeClr val="tx1"/>
        </a:solidFill>
        <a:latin typeface="Calibri"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p:cViewPr varScale="1">
        <p:scale>
          <a:sx n="55" d="100"/>
          <a:sy n="55" d="100"/>
        </p:scale>
        <p:origin x="-240" y="-96"/>
      </p:cViewPr>
      <p:guideLst>
        <p:guide orient="horz" pos="2880"/>
        <p:guide pos="57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2840568"/>
            <a:ext cx="15544800" cy="1960033"/>
          </a:xfrm>
        </p:spPr>
        <p:txBody>
          <a:bodyPr/>
          <a:lstStyle/>
          <a:p>
            <a:r>
              <a:rPr lang="ar-SA" smtClean="0"/>
              <a:t>انقر لتحرير نمط العنوان الرئيسي</a:t>
            </a:r>
            <a:endParaRPr lang="en-US"/>
          </a:p>
        </p:txBody>
      </p:sp>
      <p:sp>
        <p:nvSpPr>
          <p:cNvPr id="3" name="Subtitle 2"/>
          <p:cNvSpPr>
            <a:spLocks noGrp="1"/>
          </p:cNvSpPr>
          <p:nvPr>
            <p:ph type="subTitle" idx="1"/>
          </p:nvPr>
        </p:nvSpPr>
        <p:spPr>
          <a:xfrm>
            <a:off x="2743200" y="5181600"/>
            <a:ext cx="12801600" cy="2336800"/>
          </a:xfrm>
        </p:spPr>
        <p:txBody>
          <a:bodyPr/>
          <a:lstStyle>
            <a:lvl1pPr marL="0" indent="0" algn="ctr">
              <a:buNone/>
              <a:defRPr>
                <a:solidFill>
                  <a:schemeClr val="tx1">
                    <a:tint val="75000"/>
                  </a:schemeClr>
                </a:solidFill>
              </a:defRPr>
            </a:lvl1pPr>
            <a:lvl2pPr marL="783732" indent="0" algn="ctr">
              <a:buNone/>
              <a:defRPr>
                <a:solidFill>
                  <a:schemeClr val="tx1">
                    <a:tint val="75000"/>
                  </a:schemeClr>
                </a:solidFill>
              </a:defRPr>
            </a:lvl2pPr>
            <a:lvl3pPr marL="1567464" indent="0" algn="ctr">
              <a:buNone/>
              <a:defRPr>
                <a:solidFill>
                  <a:schemeClr val="tx1">
                    <a:tint val="75000"/>
                  </a:schemeClr>
                </a:solidFill>
              </a:defRPr>
            </a:lvl3pPr>
            <a:lvl4pPr marL="2351197" indent="0" algn="ctr">
              <a:buNone/>
              <a:defRPr>
                <a:solidFill>
                  <a:schemeClr val="tx1">
                    <a:tint val="75000"/>
                  </a:schemeClr>
                </a:solidFill>
              </a:defRPr>
            </a:lvl4pPr>
            <a:lvl5pPr marL="3134929" indent="0" algn="ctr">
              <a:buNone/>
              <a:defRPr>
                <a:solidFill>
                  <a:schemeClr val="tx1">
                    <a:tint val="75000"/>
                  </a:schemeClr>
                </a:solidFill>
              </a:defRPr>
            </a:lvl5pPr>
            <a:lvl6pPr marL="3918661" indent="0" algn="ctr">
              <a:buNone/>
              <a:defRPr>
                <a:solidFill>
                  <a:schemeClr val="tx1">
                    <a:tint val="75000"/>
                  </a:schemeClr>
                </a:solidFill>
              </a:defRPr>
            </a:lvl6pPr>
            <a:lvl7pPr marL="4702393" indent="0" algn="ctr">
              <a:buNone/>
              <a:defRPr>
                <a:solidFill>
                  <a:schemeClr val="tx1">
                    <a:tint val="75000"/>
                  </a:schemeClr>
                </a:solidFill>
              </a:defRPr>
            </a:lvl7pPr>
            <a:lvl8pPr marL="5486126" indent="0" algn="ctr">
              <a:buNone/>
              <a:defRPr>
                <a:solidFill>
                  <a:schemeClr val="tx1">
                    <a:tint val="75000"/>
                  </a:schemeClr>
                </a:solidFill>
              </a:defRPr>
            </a:lvl8pPr>
            <a:lvl9pPr marL="6269858" indent="0" algn="ctr">
              <a:buNone/>
              <a:defRPr>
                <a:solidFill>
                  <a:schemeClr val="tx1">
                    <a:tint val="75000"/>
                  </a:schemeClr>
                </a:solidFill>
              </a:defRPr>
            </a:lvl9pPr>
          </a:lstStyle>
          <a:p>
            <a:r>
              <a:rPr lang="ar-SA" smtClean="0"/>
              <a:t>انقر لتحرير نمط العنوان الثانوي الرئيسي</a:t>
            </a:r>
            <a:endParaRPr lang="en-US"/>
          </a:p>
        </p:txBody>
      </p:sp>
      <p:sp>
        <p:nvSpPr>
          <p:cNvPr id="4" name="Date Placeholder 3"/>
          <p:cNvSpPr>
            <a:spLocks noGrp="1"/>
          </p:cNvSpPr>
          <p:nvPr>
            <p:ph type="dt" sz="half" idx="10"/>
          </p:nvPr>
        </p:nvSpPr>
        <p:spPr/>
        <p:txBody>
          <a:bodyPr/>
          <a:lstStyle>
            <a:lvl1pPr>
              <a:defRPr/>
            </a:lvl1pPr>
          </a:lstStyle>
          <a:p>
            <a:pPr>
              <a:defRPr/>
            </a:pPr>
            <a:fld id="{3D068B82-7FED-4EAD-A737-2FE9870CEE25}" type="datetimeFigureOut">
              <a:rPr lang="en-US"/>
              <a:pPr>
                <a:defRPr/>
              </a:pPr>
              <a:t>1/30/2018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9A0A2CEB-9EC1-4D7C-81D6-48F34DB8CB94}" type="slidenum">
              <a:rPr lang="en-US"/>
              <a:pPr/>
              <a:t>‹#›</a:t>
            </a:fld>
            <a:endParaRPr lang="en-US"/>
          </a:p>
        </p:txBody>
      </p:sp>
    </p:spTree>
    <p:extLst>
      <p:ext uri="{BB962C8B-B14F-4D97-AF65-F5344CB8AC3E}">
        <p14:creationId xmlns:p14="http://schemas.microsoft.com/office/powerpoint/2010/main" val="2701311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Vertical Text Placeholder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lvl1pPr>
              <a:defRPr/>
            </a:lvl1pPr>
          </a:lstStyle>
          <a:p>
            <a:pPr>
              <a:defRPr/>
            </a:pPr>
            <a:fld id="{C20CBD32-E5E5-43DB-BD54-324ACAF1852E}" type="datetimeFigureOut">
              <a:rPr lang="en-US"/>
              <a:pPr>
                <a:defRPr/>
              </a:pPr>
              <a:t>1/30/2018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64FB4A13-17C9-49F2-AEAD-C63BABBD8524}" type="slidenum">
              <a:rPr lang="en-US"/>
              <a:pPr/>
              <a:t>‹#›</a:t>
            </a:fld>
            <a:endParaRPr lang="en-US"/>
          </a:p>
        </p:txBody>
      </p:sp>
    </p:spTree>
    <p:extLst>
      <p:ext uri="{BB962C8B-B14F-4D97-AF65-F5344CB8AC3E}">
        <p14:creationId xmlns:p14="http://schemas.microsoft.com/office/powerpoint/2010/main" val="2518616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258800" y="366185"/>
            <a:ext cx="4114800" cy="7802033"/>
          </a:xfrm>
        </p:spPr>
        <p:txBody>
          <a:bodyPr vert="eaVert"/>
          <a:lstStyle/>
          <a:p>
            <a:r>
              <a:rPr lang="ar-SA" smtClean="0"/>
              <a:t>انقر لتحرير نمط العنوان الرئيسي</a:t>
            </a:r>
            <a:endParaRPr lang="en-US"/>
          </a:p>
        </p:txBody>
      </p:sp>
      <p:sp>
        <p:nvSpPr>
          <p:cNvPr id="3" name="Vertical Text Placeholder 2"/>
          <p:cNvSpPr>
            <a:spLocks noGrp="1"/>
          </p:cNvSpPr>
          <p:nvPr>
            <p:ph type="body" orient="vert" idx="1"/>
          </p:nvPr>
        </p:nvSpPr>
        <p:spPr>
          <a:xfrm>
            <a:off x="914400" y="366185"/>
            <a:ext cx="12039600" cy="7802033"/>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lvl1pPr>
              <a:defRPr/>
            </a:lvl1pPr>
          </a:lstStyle>
          <a:p>
            <a:pPr>
              <a:defRPr/>
            </a:pPr>
            <a:fld id="{6492DDB1-9705-48D9-BD20-51586D03BFAC}" type="datetimeFigureOut">
              <a:rPr lang="en-US"/>
              <a:pPr>
                <a:defRPr/>
              </a:pPr>
              <a:t>1/30/2018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D5B887CC-4E2E-4A61-A675-5386DAC2E10C}" type="slidenum">
              <a:rPr lang="en-US"/>
              <a:pPr/>
              <a:t>‹#›</a:t>
            </a:fld>
            <a:endParaRPr lang="en-US"/>
          </a:p>
        </p:txBody>
      </p:sp>
    </p:spTree>
    <p:extLst>
      <p:ext uri="{BB962C8B-B14F-4D97-AF65-F5344CB8AC3E}">
        <p14:creationId xmlns:p14="http://schemas.microsoft.com/office/powerpoint/2010/main" val="18272199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Content Placeholder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lvl1pPr>
              <a:defRPr/>
            </a:lvl1pPr>
          </a:lstStyle>
          <a:p>
            <a:pPr>
              <a:defRPr/>
            </a:pPr>
            <a:fld id="{BB9EB297-FBA8-43DA-A623-3DAB058BCF0F}" type="datetimeFigureOut">
              <a:rPr lang="en-US"/>
              <a:pPr>
                <a:defRPr/>
              </a:pPr>
              <a:t>1/30/2018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D82A6FB2-62A1-41D5-9DB8-81B6B3E1609F}" type="slidenum">
              <a:rPr lang="en-US"/>
              <a:pPr/>
              <a:t>‹#›</a:t>
            </a:fld>
            <a:endParaRPr lang="en-US"/>
          </a:p>
        </p:txBody>
      </p:sp>
    </p:spTree>
    <p:extLst>
      <p:ext uri="{BB962C8B-B14F-4D97-AF65-F5344CB8AC3E}">
        <p14:creationId xmlns:p14="http://schemas.microsoft.com/office/powerpoint/2010/main" val="1706594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1444626" y="5875867"/>
            <a:ext cx="15544800" cy="1816100"/>
          </a:xfrm>
        </p:spPr>
        <p:txBody>
          <a:bodyPr anchor="t"/>
          <a:lstStyle>
            <a:lvl1pPr algn="l">
              <a:defRPr sz="6900" b="1" cap="all"/>
            </a:lvl1p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1444626" y="3875618"/>
            <a:ext cx="15544800" cy="2000249"/>
          </a:xfrm>
        </p:spPr>
        <p:txBody>
          <a:bodyPr anchor="b"/>
          <a:lstStyle>
            <a:lvl1pPr marL="0" indent="0">
              <a:buNone/>
              <a:defRPr sz="3400">
                <a:solidFill>
                  <a:schemeClr val="tx1">
                    <a:tint val="75000"/>
                  </a:schemeClr>
                </a:solidFill>
              </a:defRPr>
            </a:lvl1pPr>
            <a:lvl2pPr marL="783732" indent="0">
              <a:buNone/>
              <a:defRPr sz="3100">
                <a:solidFill>
                  <a:schemeClr val="tx1">
                    <a:tint val="75000"/>
                  </a:schemeClr>
                </a:solidFill>
              </a:defRPr>
            </a:lvl2pPr>
            <a:lvl3pPr marL="1567464" indent="0">
              <a:buNone/>
              <a:defRPr sz="2700">
                <a:solidFill>
                  <a:schemeClr val="tx1">
                    <a:tint val="75000"/>
                  </a:schemeClr>
                </a:solidFill>
              </a:defRPr>
            </a:lvl3pPr>
            <a:lvl4pPr marL="2351197" indent="0">
              <a:buNone/>
              <a:defRPr sz="2400">
                <a:solidFill>
                  <a:schemeClr val="tx1">
                    <a:tint val="75000"/>
                  </a:schemeClr>
                </a:solidFill>
              </a:defRPr>
            </a:lvl4pPr>
            <a:lvl5pPr marL="3134929" indent="0">
              <a:buNone/>
              <a:defRPr sz="2400">
                <a:solidFill>
                  <a:schemeClr val="tx1">
                    <a:tint val="75000"/>
                  </a:schemeClr>
                </a:solidFill>
              </a:defRPr>
            </a:lvl5pPr>
            <a:lvl6pPr marL="3918661" indent="0">
              <a:buNone/>
              <a:defRPr sz="2400">
                <a:solidFill>
                  <a:schemeClr val="tx1">
                    <a:tint val="75000"/>
                  </a:schemeClr>
                </a:solidFill>
              </a:defRPr>
            </a:lvl6pPr>
            <a:lvl7pPr marL="4702393" indent="0">
              <a:buNone/>
              <a:defRPr sz="2400">
                <a:solidFill>
                  <a:schemeClr val="tx1">
                    <a:tint val="75000"/>
                  </a:schemeClr>
                </a:solidFill>
              </a:defRPr>
            </a:lvl7pPr>
            <a:lvl8pPr marL="5486126" indent="0">
              <a:buNone/>
              <a:defRPr sz="2400">
                <a:solidFill>
                  <a:schemeClr val="tx1">
                    <a:tint val="75000"/>
                  </a:schemeClr>
                </a:solidFill>
              </a:defRPr>
            </a:lvl8pPr>
            <a:lvl9pPr marL="6269858" indent="0">
              <a:buNone/>
              <a:defRPr sz="2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lvl1pPr>
              <a:defRPr/>
            </a:lvl1pPr>
          </a:lstStyle>
          <a:p>
            <a:pPr>
              <a:defRPr/>
            </a:pPr>
            <a:fld id="{A2C72E32-1899-4C5A-B09D-81F7A5269101}" type="datetimeFigureOut">
              <a:rPr lang="en-US"/>
              <a:pPr>
                <a:defRPr/>
              </a:pPr>
              <a:t>1/30/2018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0DBD195E-2158-4D55-8EA3-104DF0106BC9}" type="slidenum">
              <a:rPr lang="en-US"/>
              <a:pPr/>
              <a:t>‹#›</a:t>
            </a:fld>
            <a:endParaRPr lang="en-US"/>
          </a:p>
        </p:txBody>
      </p:sp>
    </p:spTree>
    <p:extLst>
      <p:ext uri="{BB962C8B-B14F-4D97-AF65-F5344CB8AC3E}">
        <p14:creationId xmlns:p14="http://schemas.microsoft.com/office/powerpoint/2010/main" val="15207028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Content Placeholder 2"/>
          <p:cNvSpPr>
            <a:spLocks noGrp="1"/>
          </p:cNvSpPr>
          <p:nvPr>
            <p:ph sz="half" idx="1"/>
          </p:nvPr>
        </p:nvSpPr>
        <p:spPr>
          <a:xfrm>
            <a:off x="914400" y="2133601"/>
            <a:ext cx="8077200" cy="6034617"/>
          </a:xfrm>
        </p:spPr>
        <p:txBody>
          <a:bodyPr/>
          <a:lstStyle>
            <a:lvl1pPr>
              <a:defRPr sz="4800"/>
            </a:lvl1pPr>
            <a:lvl2pPr>
              <a:defRPr sz="4100"/>
            </a:lvl2pPr>
            <a:lvl3pPr>
              <a:defRPr sz="3400"/>
            </a:lvl3pPr>
            <a:lvl4pPr>
              <a:defRPr sz="3100"/>
            </a:lvl4pPr>
            <a:lvl5pPr>
              <a:defRPr sz="3100"/>
            </a:lvl5pPr>
            <a:lvl6pPr>
              <a:defRPr sz="3100"/>
            </a:lvl6pPr>
            <a:lvl7pPr>
              <a:defRPr sz="3100"/>
            </a:lvl7pPr>
            <a:lvl8pPr>
              <a:defRPr sz="3100"/>
            </a:lvl8pPr>
            <a:lvl9pPr>
              <a:defRPr sz="31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Content Placeholder 3"/>
          <p:cNvSpPr>
            <a:spLocks noGrp="1"/>
          </p:cNvSpPr>
          <p:nvPr>
            <p:ph sz="half" idx="2"/>
          </p:nvPr>
        </p:nvSpPr>
        <p:spPr>
          <a:xfrm>
            <a:off x="9296400" y="2133601"/>
            <a:ext cx="8077200" cy="6034617"/>
          </a:xfrm>
        </p:spPr>
        <p:txBody>
          <a:bodyPr/>
          <a:lstStyle>
            <a:lvl1pPr>
              <a:defRPr sz="4800"/>
            </a:lvl1pPr>
            <a:lvl2pPr>
              <a:defRPr sz="4100"/>
            </a:lvl2pPr>
            <a:lvl3pPr>
              <a:defRPr sz="3400"/>
            </a:lvl3pPr>
            <a:lvl4pPr>
              <a:defRPr sz="3100"/>
            </a:lvl4pPr>
            <a:lvl5pPr>
              <a:defRPr sz="3100"/>
            </a:lvl5pPr>
            <a:lvl6pPr>
              <a:defRPr sz="3100"/>
            </a:lvl6pPr>
            <a:lvl7pPr>
              <a:defRPr sz="3100"/>
            </a:lvl7pPr>
            <a:lvl8pPr>
              <a:defRPr sz="3100"/>
            </a:lvl8pPr>
            <a:lvl9pPr>
              <a:defRPr sz="31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Date Placeholder 3"/>
          <p:cNvSpPr>
            <a:spLocks noGrp="1"/>
          </p:cNvSpPr>
          <p:nvPr>
            <p:ph type="dt" sz="half" idx="10"/>
          </p:nvPr>
        </p:nvSpPr>
        <p:spPr/>
        <p:txBody>
          <a:bodyPr/>
          <a:lstStyle>
            <a:lvl1pPr>
              <a:defRPr/>
            </a:lvl1pPr>
          </a:lstStyle>
          <a:p>
            <a:pPr>
              <a:defRPr/>
            </a:pPr>
            <a:fld id="{213C941F-4DDA-473A-9C58-FDA91BECB1B2}" type="datetimeFigureOut">
              <a:rPr lang="en-US"/>
              <a:pPr>
                <a:defRPr/>
              </a:pPr>
              <a:t>1/30/2018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399A7195-AE76-4974-8330-F5E5C66E1925}" type="slidenum">
              <a:rPr lang="en-US"/>
              <a:pPr/>
              <a:t>‹#›</a:t>
            </a:fld>
            <a:endParaRPr lang="en-US"/>
          </a:p>
        </p:txBody>
      </p:sp>
    </p:spTree>
    <p:extLst>
      <p:ext uri="{BB962C8B-B14F-4D97-AF65-F5344CB8AC3E}">
        <p14:creationId xmlns:p14="http://schemas.microsoft.com/office/powerpoint/2010/main" val="7430450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914400" y="2046817"/>
            <a:ext cx="8080376" cy="853016"/>
          </a:xfrm>
        </p:spPr>
        <p:txBody>
          <a:bodyPr anchor="b"/>
          <a:lstStyle>
            <a:lvl1pPr marL="0" indent="0">
              <a:buNone/>
              <a:defRPr sz="4100" b="1"/>
            </a:lvl1pPr>
            <a:lvl2pPr marL="783732" indent="0">
              <a:buNone/>
              <a:defRPr sz="3400" b="1"/>
            </a:lvl2pPr>
            <a:lvl3pPr marL="1567464" indent="0">
              <a:buNone/>
              <a:defRPr sz="3100" b="1"/>
            </a:lvl3pPr>
            <a:lvl4pPr marL="2351197" indent="0">
              <a:buNone/>
              <a:defRPr sz="2700" b="1"/>
            </a:lvl4pPr>
            <a:lvl5pPr marL="3134929" indent="0">
              <a:buNone/>
              <a:defRPr sz="2700" b="1"/>
            </a:lvl5pPr>
            <a:lvl6pPr marL="3918661" indent="0">
              <a:buNone/>
              <a:defRPr sz="2700" b="1"/>
            </a:lvl6pPr>
            <a:lvl7pPr marL="4702393" indent="0">
              <a:buNone/>
              <a:defRPr sz="2700" b="1"/>
            </a:lvl7pPr>
            <a:lvl8pPr marL="5486126" indent="0">
              <a:buNone/>
              <a:defRPr sz="2700" b="1"/>
            </a:lvl8pPr>
            <a:lvl9pPr marL="6269858" indent="0">
              <a:buNone/>
              <a:defRPr sz="2700" b="1"/>
            </a:lvl9pPr>
          </a:lstStyle>
          <a:p>
            <a:pPr lvl="0"/>
            <a:r>
              <a:rPr lang="ar-SA" smtClean="0"/>
              <a:t>انقر لتحرير أنماط النص الرئيسي</a:t>
            </a:r>
          </a:p>
        </p:txBody>
      </p:sp>
      <p:sp>
        <p:nvSpPr>
          <p:cNvPr id="4" name="Content Placeholder 3"/>
          <p:cNvSpPr>
            <a:spLocks noGrp="1"/>
          </p:cNvSpPr>
          <p:nvPr>
            <p:ph sz="half" idx="2"/>
          </p:nvPr>
        </p:nvSpPr>
        <p:spPr>
          <a:xfrm>
            <a:off x="914400" y="2899833"/>
            <a:ext cx="8080376" cy="5268384"/>
          </a:xfrm>
        </p:spPr>
        <p:txBody>
          <a:bodyPr/>
          <a:lstStyle>
            <a:lvl1pPr>
              <a:defRPr sz="4100"/>
            </a:lvl1pPr>
            <a:lvl2pPr>
              <a:defRPr sz="3400"/>
            </a:lvl2pPr>
            <a:lvl3pPr>
              <a:defRPr sz="3100"/>
            </a:lvl3pPr>
            <a:lvl4pPr>
              <a:defRPr sz="2700"/>
            </a:lvl4pPr>
            <a:lvl5pPr>
              <a:defRPr sz="2700"/>
            </a:lvl5pPr>
            <a:lvl6pPr>
              <a:defRPr sz="2700"/>
            </a:lvl6pPr>
            <a:lvl7pPr>
              <a:defRPr sz="2700"/>
            </a:lvl7pPr>
            <a:lvl8pPr>
              <a:defRPr sz="2700"/>
            </a:lvl8pPr>
            <a:lvl9pPr>
              <a:defRPr sz="27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Text Placeholder 4"/>
          <p:cNvSpPr>
            <a:spLocks noGrp="1"/>
          </p:cNvSpPr>
          <p:nvPr>
            <p:ph type="body" sz="quarter" idx="3"/>
          </p:nvPr>
        </p:nvSpPr>
        <p:spPr>
          <a:xfrm>
            <a:off x="9290051" y="2046817"/>
            <a:ext cx="8083550" cy="853016"/>
          </a:xfrm>
        </p:spPr>
        <p:txBody>
          <a:bodyPr anchor="b"/>
          <a:lstStyle>
            <a:lvl1pPr marL="0" indent="0">
              <a:buNone/>
              <a:defRPr sz="4100" b="1"/>
            </a:lvl1pPr>
            <a:lvl2pPr marL="783732" indent="0">
              <a:buNone/>
              <a:defRPr sz="3400" b="1"/>
            </a:lvl2pPr>
            <a:lvl3pPr marL="1567464" indent="0">
              <a:buNone/>
              <a:defRPr sz="3100" b="1"/>
            </a:lvl3pPr>
            <a:lvl4pPr marL="2351197" indent="0">
              <a:buNone/>
              <a:defRPr sz="2700" b="1"/>
            </a:lvl4pPr>
            <a:lvl5pPr marL="3134929" indent="0">
              <a:buNone/>
              <a:defRPr sz="2700" b="1"/>
            </a:lvl5pPr>
            <a:lvl6pPr marL="3918661" indent="0">
              <a:buNone/>
              <a:defRPr sz="2700" b="1"/>
            </a:lvl6pPr>
            <a:lvl7pPr marL="4702393" indent="0">
              <a:buNone/>
              <a:defRPr sz="2700" b="1"/>
            </a:lvl7pPr>
            <a:lvl8pPr marL="5486126" indent="0">
              <a:buNone/>
              <a:defRPr sz="2700" b="1"/>
            </a:lvl8pPr>
            <a:lvl9pPr marL="6269858" indent="0">
              <a:buNone/>
              <a:defRPr sz="2700" b="1"/>
            </a:lvl9pPr>
          </a:lstStyle>
          <a:p>
            <a:pPr lvl="0"/>
            <a:r>
              <a:rPr lang="ar-SA" smtClean="0"/>
              <a:t>انقر لتحرير أنماط النص الرئيسي</a:t>
            </a:r>
          </a:p>
        </p:txBody>
      </p:sp>
      <p:sp>
        <p:nvSpPr>
          <p:cNvPr id="6" name="Content Placeholder 5"/>
          <p:cNvSpPr>
            <a:spLocks noGrp="1"/>
          </p:cNvSpPr>
          <p:nvPr>
            <p:ph sz="quarter" idx="4"/>
          </p:nvPr>
        </p:nvSpPr>
        <p:spPr>
          <a:xfrm>
            <a:off x="9290051" y="2899833"/>
            <a:ext cx="8083550" cy="5268384"/>
          </a:xfrm>
        </p:spPr>
        <p:txBody>
          <a:bodyPr/>
          <a:lstStyle>
            <a:lvl1pPr>
              <a:defRPr sz="4100"/>
            </a:lvl1pPr>
            <a:lvl2pPr>
              <a:defRPr sz="3400"/>
            </a:lvl2pPr>
            <a:lvl3pPr>
              <a:defRPr sz="3100"/>
            </a:lvl3pPr>
            <a:lvl4pPr>
              <a:defRPr sz="2700"/>
            </a:lvl4pPr>
            <a:lvl5pPr>
              <a:defRPr sz="2700"/>
            </a:lvl5pPr>
            <a:lvl6pPr>
              <a:defRPr sz="2700"/>
            </a:lvl6pPr>
            <a:lvl7pPr>
              <a:defRPr sz="2700"/>
            </a:lvl7pPr>
            <a:lvl8pPr>
              <a:defRPr sz="2700"/>
            </a:lvl8pPr>
            <a:lvl9pPr>
              <a:defRPr sz="27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7" name="Date Placeholder 3"/>
          <p:cNvSpPr>
            <a:spLocks noGrp="1"/>
          </p:cNvSpPr>
          <p:nvPr>
            <p:ph type="dt" sz="half" idx="10"/>
          </p:nvPr>
        </p:nvSpPr>
        <p:spPr/>
        <p:txBody>
          <a:bodyPr/>
          <a:lstStyle>
            <a:lvl1pPr>
              <a:defRPr/>
            </a:lvl1pPr>
          </a:lstStyle>
          <a:p>
            <a:pPr>
              <a:defRPr/>
            </a:pPr>
            <a:fld id="{0AD85D65-EF74-4ACE-A952-46E83659BDE6}" type="datetimeFigureOut">
              <a:rPr lang="en-US"/>
              <a:pPr>
                <a:defRPr/>
              </a:pPr>
              <a:t>1/30/2018</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F9CAB7E6-8056-41C1-BFE3-2918996A0498}" type="slidenum">
              <a:rPr lang="en-US"/>
              <a:pPr/>
              <a:t>‹#›</a:t>
            </a:fld>
            <a:endParaRPr lang="en-US"/>
          </a:p>
        </p:txBody>
      </p:sp>
    </p:spTree>
    <p:extLst>
      <p:ext uri="{BB962C8B-B14F-4D97-AF65-F5344CB8AC3E}">
        <p14:creationId xmlns:p14="http://schemas.microsoft.com/office/powerpoint/2010/main" val="42034701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Date Placeholder 3"/>
          <p:cNvSpPr>
            <a:spLocks noGrp="1"/>
          </p:cNvSpPr>
          <p:nvPr>
            <p:ph type="dt" sz="half" idx="10"/>
          </p:nvPr>
        </p:nvSpPr>
        <p:spPr/>
        <p:txBody>
          <a:bodyPr/>
          <a:lstStyle>
            <a:lvl1pPr>
              <a:defRPr/>
            </a:lvl1pPr>
          </a:lstStyle>
          <a:p>
            <a:pPr>
              <a:defRPr/>
            </a:pPr>
            <a:fld id="{DBBB6571-733B-4F94-9FE4-5D24D599DB5C}" type="datetimeFigureOut">
              <a:rPr lang="en-US"/>
              <a:pPr>
                <a:defRPr/>
              </a:pPr>
              <a:t>1/30/2018</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2814FDD4-F2CF-4426-B65F-D2EEEF7425D9}" type="slidenum">
              <a:rPr lang="en-US"/>
              <a:pPr/>
              <a:t>‹#›</a:t>
            </a:fld>
            <a:endParaRPr lang="en-US"/>
          </a:p>
        </p:txBody>
      </p:sp>
    </p:spTree>
    <p:extLst>
      <p:ext uri="{BB962C8B-B14F-4D97-AF65-F5344CB8AC3E}">
        <p14:creationId xmlns:p14="http://schemas.microsoft.com/office/powerpoint/2010/main" val="600799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CBD2187-35EE-4A0A-B961-D6BDADE8229A}" type="datetimeFigureOut">
              <a:rPr lang="en-US"/>
              <a:pPr>
                <a:defRPr/>
              </a:pPr>
              <a:t>1/30/2018</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7E9C6175-E342-4AA9-B698-1C88167793E3}" type="slidenum">
              <a:rPr lang="en-US"/>
              <a:pPr/>
              <a:t>‹#›</a:t>
            </a:fld>
            <a:endParaRPr lang="en-US"/>
          </a:p>
        </p:txBody>
      </p:sp>
    </p:spTree>
    <p:extLst>
      <p:ext uri="{BB962C8B-B14F-4D97-AF65-F5344CB8AC3E}">
        <p14:creationId xmlns:p14="http://schemas.microsoft.com/office/powerpoint/2010/main" val="37818334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914401" y="364067"/>
            <a:ext cx="6016626" cy="1549400"/>
          </a:xfrm>
        </p:spPr>
        <p:txBody>
          <a:bodyPr anchor="b"/>
          <a:lstStyle>
            <a:lvl1pPr algn="l">
              <a:defRPr sz="3400" b="1"/>
            </a:lvl1pPr>
          </a:lstStyle>
          <a:p>
            <a:r>
              <a:rPr lang="ar-SA" smtClean="0"/>
              <a:t>انقر لتحرير نمط العنوان الرئيسي</a:t>
            </a:r>
            <a:endParaRPr lang="en-US"/>
          </a:p>
        </p:txBody>
      </p:sp>
      <p:sp>
        <p:nvSpPr>
          <p:cNvPr id="3" name="Content Placeholder 2"/>
          <p:cNvSpPr>
            <a:spLocks noGrp="1"/>
          </p:cNvSpPr>
          <p:nvPr>
            <p:ph idx="1"/>
          </p:nvPr>
        </p:nvSpPr>
        <p:spPr>
          <a:xfrm>
            <a:off x="7150100" y="364067"/>
            <a:ext cx="10223500" cy="7804151"/>
          </a:xfrm>
        </p:spPr>
        <p:txBody>
          <a:bodyPr/>
          <a:lstStyle>
            <a:lvl1pPr>
              <a:defRPr sz="5500"/>
            </a:lvl1pPr>
            <a:lvl2pPr>
              <a:defRPr sz="4800"/>
            </a:lvl2pPr>
            <a:lvl3pPr>
              <a:defRPr sz="4100"/>
            </a:lvl3pPr>
            <a:lvl4pPr>
              <a:defRPr sz="3400"/>
            </a:lvl4pPr>
            <a:lvl5pPr>
              <a:defRPr sz="3400"/>
            </a:lvl5pPr>
            <a:lvl6pPr>
              <a:defRPr sz="3400"/>
            </a:lvl6pPr>
            <a:lvl7pPr>
              <a:defRPr sz="3400"/>
            </a:lvl7pPr>
            <a:lvl8pPr>
              <a:defRPr sz="3400"/>
            </a:lvl8pPr>
            <a:lvl9pPr>
              <a:defRPr sz="34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Text Placeholder 3"/>
          <p:cNvSpPr>
            <a:spLocks noGrp="1"/>
          </p:cNvSpPr>
          <p:nvPr>
            <p:ph type="body" sz="half" idx="2"/>
          </p:nvPr>
        </p:nvSpPr>
        <p:spPr>
          <a:xfrm>
            <a:off x="914401" y="1913467"/>
            <a:ext cx="6016626" cy="6254751"/>
          </a:xfrm>
        </p:spPr>
        <p:txBody>
          <a:bodyPr/>
          <a:lstStyle>
            <a:lvl1pPr marL="0" indent="0">
              <a:buNone/>
              <a:defRPr sz="2400"/>
            </a:lvl1pPr>
            <a:lvl2pPr marL="783732" indent="0">
              <a:buNone/>
              <a:defRPr sz="2100"/>
            </a:lvl2pPr>
            <a:lvl3pPr marL="1567464" indent="0">
              <a:buNone/>
              <a:defRPr sz="1700"/>
            </a:lvl3pPr>
            <a:lvl4pPr marL="2351197" indent="0">
              <a:buNone/>
              <a:defRPr sz="1500"/>
            </a:lvl4pPr>
            <a:lvl5pPr marL="3134929" indent="0">
              <a:buNone/>
              <a:defRPr sz="1500"/>
            </a:lvl5pPr>
            <a:lvl6pPr marL="3918661" indent="0">
              <a:buNone/>
              <a:defRPr sz="1500"/>
            </a:lvl6pPr>
            <a:lvl7pPr marL="4702393" indent="0">
              <a:buNone/>
              <a:defRPr sz="1500"/>
            </a:lvl7pPr>
            <a:lvl8pPr marL="5486126" indent="0">
              <a:buNone/>
              <a:defRPr sz="1500"/>
            </a:lvl8pPr>
            <a:lvl9pPr marL="6269858" indent="0">
              <a:buNone/>
              <a:defRPr sz="1500"/>
            </a:lvl9pPr>
          </a:lstStyle>
          <a:p>
            <a:pPr lvl="0"/>
            <a:r>
              <a:rPr lang="ar-SA" smtClean="0"/>
              <a:t>انقر لتحرير أنماط النص الرئيسي</a:t>
            </a:r>
          </a:p>
        </p:txBody>
      </p:sp>
      <p:sp>
        <p:nvSpPr>
          <p:cNvPr id="5" name="Date Placeholder 3"/>
          <p:cNvSpPr>
            <a:spLocks noGrp="1"/>
          </p:cNvSpPr>
          <p:nvPr>
            <p:ph type="dt" sz="half" idx="10"/>
          </p:nvPr>
        </p:nvSpPr>
        <p:spPr/>
        <p:txBody>
          <a:bodyPr/>
          <a:lstStyle>
            <a:lvl1pPr>
              <a:defRPr/>
            </a:lvl1pPr>
          </a:lstStyle>
          <a:p>
            <a:pPr>
              <a:defRPr/>
            </a:pPr>
            <a:fld id="{17018992-6AAA-4DBD-A301-5021C6AE37DC}" type="datetimeFigureOut">
              <a:rPr lang="en-US"/>
              <a:pPr>
                <a:defRPr/>
              </a:pPr>
              <a:t>1/30/2018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AAC3696E-0E29-4EAF-BE6A-441EC80F7259}" type="slidenum">
              <a:rPr lang="en-US"/>
              <a:pPr/>
              <a:t>‹#›</a:t>
            </a:fld>
            <a:endParaRPr lang="en-US"/>
          </a:p>
        </p:txBody>
      </p:sp>
    </p:spTree>
    <p:extLst>
      <p:ext uri="{BB962C8B-B14F-4D97-AF65-F5344CB8AC3E}">
        <p14:creationId xmlns:p14="http://schemas.microsoft.com/office/powerpoint/2010/main" val="28613584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3584576" y="6400800"/>
            <a:ext cx="10972800" cy="755651"/>
          </a:xfrm>
        </p:spPr>
        <p:txBody>
          <a:bodyPr anchor="b"/>
          <a:lstStyle>
            <a:lvl1pPr algn="l">
              <a:defRPr sz="3400" b="1"/>
            </a:lvl1pPr>
          </a:lstStyle>
          <a:p>
            <a:r>
              <a:rPr lang="ar-SA" smtClean="0"/>
              <a:t>انقر لتحرير نمط العنوان الرئيسي</a:t>
            </a:r>
            <a:endParaRPr lang="en-US"/>
          </a:p>
        </p:txBody>
      </p:sp>
      <p:sp>
        <p:nvSpPr>
          <p:cNvPr id="3" name="Picture Placeholder 2"/>
          <p:cNvSpPr>
            <a:spLocks noGrp="1"/>
          </p:cNvSpPr>
          <p:nvPr>
            <p:ph type="pic" idx="1"/>
          </p:nvPr>
        </p:nvSpPr>
        <p:spPr>
          <a:xfrm>
            <a:off x="3584576" y="817033"/>
            <a:ext cx="10972800" cy="5486400"/>
          </a:xfrm>
        </p:spPr>
        <p:txBody>
          <a:bodyPr rtlCol="0">
            <a:normAutofit/>
          </a:bodyPr>
          <a:lstStyle>
            <a:lvl1pPr marL="0" indent="0">
              <a:buNone/>
              <a:defRPr sz="5500"/>
            </a:lvl1pPr>
            <a:lvl2pPr marL="783732" indent="0">
              <a:buNone/>
              <a:defRPr sz="4800"/>
            </a:lvl2pPr>
            <a:lvl3pPr marL="1567464" indent="0">
              <a:buNone/>
              <a:defRPr sz="4100"/>
            </a:lvl3pPr>
            <a:lvl4pPr marL="2351197" indent="0">
              <a:buNone/>
              <a:defRPr sz="3400"/>
            </a:lvl4pPr>
            <a:lvl5pPr marL="3134929" indent="0">
              <a:buNone/>
              <a:defRPr sz="3400"/>
            </a:lvl5pPr>
            <a:lvl6pPr marL="3918661" indent="0">
              <a:buNone/>
              <a:defRPr sz="3400"/>
            </a:lvl6pPr>
            <a:lvl7pPr marL="4702393" indent="0">
              <a:buNone/>
              <a:defRPr sz="3400"/>
            </a:lvl7pPr>
            <a:lvl8pPr marL="5486126" indent="0">
              <a:buNone/>
              <a:defRPr sz="3400"/>
            </a:lvl8pPr>
            <a:lvl9pPr marL="6269858" indent="0">
              <a:buNone/>
              <a:defRPr sz="3400"/>
            </a:lvl9pPr>
          </a:lstStyle>
          <a:p>
            <a:pPr lvl="0"/>
            <a:r>
              <a:rPr lang="ar-SA" noProof="0" smtClean="0"/>
              <a:t>انقر فوق الأيقونة لإضافة صورة</a:t>
            </a:r>
            <a:endParaRPr lang="en-US" noProof="0" smtClean="0"/>
          </a:p>
        </p:txBody>
      </p:sp>
      <p:sp>
        <p:nvSpPr>
          <p:cNvPr id="4" name="Text Placeholder 3"/>
          <p:cNvSpPr>
            <a:spLocks noGrp="1"/>
          </p:cNvSpPr>
          <p:nvPr>
            <p:ph type="body" sz="half" idx="2"/>
          </p:nvPr>
        </p:nvSpPr>
        <p:spPr>
          <a:xfrm>
            <a:off x="3584576" y="7156451"/>
            <a:ext cx="10972800" cy="1073149"/>
          </a:xfrm>
        </p:spPr>
        <p:txBody>
          <a:bodyPr/>
          <a:lstStyle>
            <a:lvl1pPr marL="0" indent="0">
              <a:buNone/>
              <a:defRPr sz="2400"/>
            </a:lvl1pPr>
            <a:lvl2pPr marL="783732" indent="0">
              <a:buNone/>
              <a:defRPr sz="2100"/>
            </a:lvl2pPr>
            <a:lvl3pPr marL="1567464" indent="0">
              <a:buNone/>
              <a:defRPr sz="1700"/>
            </a:lvl3pPr>
            <a:lvl4pPr marL="2351197" indent="0">
              <a:buNone/>
              <a:defRPr sz="1500"/>
            </a:lvl4pPr>
            <a:lvl5pPr marL="3134929" indent="0">
              <a:buNone/>
              <a:defRPr sz="1500"/>
            </a:lvl5pPr>
            <a:lvl6pPr marL="3918661" indent="0">
              <a:buNone/>
              <a:defRPr sz="1500"/>
            </a:lvl6pPr>
            <a:lvl7pPr marL="4702393" indent="0">
              <a:buNone/>
              <a:defRPr sz="1500"/>
            </a:lvl7pPr>
            <a:lvl8pPr marL="5486126" indent="0">
              <a:buNone/>
              <a:defRPr sz="1500"/>
            </a:lvl8pPr>
            <a:lvl9pPr marL="6269858" indent="0">
              <a:buNone/>
              <a:defRPr sz="1500"/>
            </a:lvl9pPr>
          </a:lstStyle>
          <a:p>
            <a:pPr lvl="0"/>
            <a:r>
              <a:rPr lang="ar-SA" smtClean="0"/>
              <a:t>انقر لتحرير أنماط النص الرئيسي</a:t>
            </a:r>
          </a:p>
        </p:txBody>
      </p:sp>
      <p:sp>
        <p:nvSpPr>
          <p:cNvPr id="5" name="Date Placeholder 3"/>
          <p:cNvSpPr>
            <a:spLocks noGrp="1"/>
          </p:cNvSpPr>
          <p:nvPr>
            <p:ph type="dt" sz="half" idx="10"/>
          </p:nvPr>
        </p:nvSpPr>
        <p:spPr/>
        <p:txBody>
          <a:bodyPr/>
          <a:lstStyle>
            <a:lvl1pPr>
              <a:defRPr/>
            </a:lvl1pPr>
          </a:lstStyle>
          <a:p>
            <a:pPr>
              <a:defRPr/>
            </a:pPr>
            <a:fld id="{C5428ACA-FD83-47AD-A210-BD229F655352}" type="datetimeFigureOut">
              <a:rPr lang="en-US"/>
              <a:pPr>
                <a:defRPr/>
              </a:pPr>
              <a:t>1/30/2018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351F3854-82DE-4DED-BF35-B59A75C9FE09}" type="slidenum">
              <a:rPr lang="en-US"/>
              <a:pPr/>
              <a:t>‹#›</a:t>
            </a:fld>
            <a:endParaRPr lang="en-US"/>
          </a:p>
        </p:txBody>
      </p:sp>
    </p:spTree>
    <p:extLst>
      <p:ext uri="{BB962C8B-B14F-4D97-AF65-F5344CB8AC3E}">
        <p14:creationId xmlns:p14="http://schemas.microsoft.com/office/powerpoint/2010/main" val="41096136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914400" y="366713"/>
            <a:ext cx="164592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56746" tIns="78373" rIns="156746" bIns="78373" numCol="1" anchor="ctr" anchorCtr="0" compatLnSpc="1">
            <a:prstTxWarp prst="textNoShape">
              <a:avLst/>
            </a:prstTxWarp>
          </a:bodyPr>
          <a:lstStyle/>
          <a:p>
            <a:pPr lvl="0"/>
            <a:r>
              <a:rPr lang="ar-SA" altLang="en-US" smtClean="0"/>
              <a:t>انقر لتحرير نمط العنوان الرئيسي</a:t>
            </a:r>
          </a:p>
        </p:txBody>
      </p:sp>
      <p:sp>
        <p:nvSpPr>
          <p:cNvPr id="1027" name="Text Placeholder 2"/>
          <p:cNvSpPr>
            <a:spLocks noGrp="1"/>
          </p:cNvSpPr>
          <p:nvPr>
            <p:ph type="body" idx="1"/>
          </p:nvPr>
        </p:nvSpPr>
        <p:spPr bwMode="auto">
          <a:xfrm>
            <a:off x="914400" y="2133600"/>
            <a:ext cx="16459200" cy="603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56746" tIns="78373" rIns="156746" bIns="78373" numCol="1" anchor="t" anchorCtr="0" compatLnSpc="1">
            <a:prstTxWarp prst="textNoShape">
              <a:avLst/>
            </a:prstTxWarp>
          </a:bodyPr>
          <a:lstStyle/>
          <a:p>
            <a:pPr lvl="0"/>
            <a:r>
              <a:rPr lang="ar-SA" altLang="en-US" smtClean="0"/>
              <a:t>انقر لتحرير أنماط النص الرئيسي</a:t>
            </a:r>
          </a:p>
          <a:p>
            <a:pPr lvl="1"/>
            <a:r>
              <a:rPr lang="ar-SA" altLang="en-US" smtClean="0"/>
              <a:t>المستوى الثاني</a:t>
            </a:r>
          </a:p>
          <a:p>
            <a:pPr lvl="2"/>
            <a:r>
              <a:rPr lang="ar-SA" altLang="en-US" smtClean="0"/>
              <a:t>المستوى الثالث</a:t>
            </a:r>
          </a:p>
          <a:p>
            <a:pPr lvl="3"/>
            <a:r>
              <a:rPr lang="ar-SA" altLang="en-US" smtClean="0"/>
              <a:t>المستوى الرابع</a:t>
            </a:r>
          </a:p>
          <a:p>
            <a:pPr lvl="4"/>
            <a:r>
              <a:rPr lang="ar-SA" altLang="en-US" smtClean="0"/>
              <a:t>المستوى الخامس</a:t>
            </a:r>
          </a:p>
        </p:txBody>
      </p:sp>
      <p:sp>
        <p:nvSpPr>
          <p:cNvPr id="4" name="Date Placeholder 3"/>
          <p:cNvSpPr>
            <a:spLocks noGrp="1"/>
          </p:cNvSpPr>
          <p:nvPr>
            <p:ph type="dt" sz="half" idx="2"/>
          </p:nvPr>
        </p:nvSpPr>
        <p:spPr>
          <a:xfrm>
            <a:off x="914400" y="8475663"/>
            <a:ext cx="4267200" cy="485775"/>
          </a:xfrm>
          <a:prstGeom prst="rect">
            <a:avLst/>
          </a:prstGeom>
        </p:spPr>
        <p:txBody>
          <a:bodyPr vert="horz" lIns="156746" tIns="78373" rIns="156746" bIns="78373" rtlCol="0" anchor="ctr"/>
          <a:lstStyle>
            <a:lvl1pPr algn="l" defTabSz="1567464" eaLnBrk="1" fontAlgn="auto" hangingPunct="1">
              <a:spcBef>
                <a:spcPts val="0"/>
              </a:spcBef>
              <a:spcAft>
                <a:spcPts val="0"/>
              </a:spcAft>
              <a:defRPr sz="2100">
                <a:solidFill>
                  <a:schemeClr val="tx1">
                    <a:tint val="75000"/>
                  </a:schemeClr>
                </a:solidFill>
                <a:latin typeface="+mn-lt"/>
                <a:cs typeface="+mn-cs"/>
              </a:defRPr>
            </a:lvl1pPr>
          </a:lstStyle>
          <a:p>
            <a:pPr>
              <a:defRPr/>
            </a:pPr>
            <a:fld id="{40DCF73C-5A60-47C1-9AC7-4A07212ADBC4}" type="datetimeFigureOut">
              <a:rPr lang="en-US"/>
              <a:pPr>
                <a:defRPr/>
              </a:pPr>
              <a:t>1/30/2018</a:t>
            </a:fld>
            <a:endParaRPr lang="en-US"/>
          </a:p>
        </p:txBody>
      </p:sp>
      <p:sp>
        <p:nvSpPr>
          <p:cNvPr id="5" name="Footer Placeholder 4"/>
          <p:cNvSpPr>
            <a:spLocks noGrp="1"/>
          </p:cNvSpPr>
          <p:nvPr>
            <p:ph type="ftr" sz="quarter" idx="3"/>
          </p:nvPr>
        </p:nvSpPr>
        <p:spPr>
          <a:xfrm>
            <a:off x="6248400" y="8475663"/>
            <a:ext cx="5791200" cy="485775"/>
          </a:xfrm>
          <a:prstGeom prst="rect">
            <a:avLst/>
          </a:prstGeom>
        </p:spPr>
        <p:txBody>
          <a:bodyPr vert="horz" lIns="156746" tIns="78373" rIns="156746" bIns="78373" rtlCol="0" anchor="ctr"/>
          <a:lstStyle>
            <a:lvl1pPr algn="ctr" defTabSz="1567464" eaLnBrk="1" fontAlgn="auto" hangingPunct="1">
              <a:spcBef>
                <a:spcPts val="0"/>
              </a:spcBef>
              <a:spcAft>
                <a:spcPts val="0"/>
              </a:spcAft>
              <a:defRPr sz="21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13106400" y="8475663"/>
            <a:ext cx="4267200" cy="485775"/>
          </a:xfrm>
          <a:prstGeom prst="rect">
            <a:avLst/>
          </a:prstGeom>
        </p:spPr>
        <p:txBody>
          <a:bodyPr vert="horz" wrap="square" lIns="156746" tIns="78373" rIns="156746" bIns="78373" numCol="1" anchor="ctr" anchorCtr="0" compatLnSpc="1">
            <a:prstTxWarp prst="textNoShape">
              <a:avLst/>
            </a:prstTxWarp>
          </a:bodyPr>
          <a:lstStyle>
            <a:lvl1pPr algn="r" eaLnBrk="1" hangingPunct="1">
              <a:defRPr sz="2100">
                <a:solidFill>
                  <a:srgbClr val="FFFFFF"/>
                </a:solidFill>
              </a:defRPr>
            </a:lvl1pPr>
          </a:lstStyle>
          <a:p>
            <a:fld id="{DF4AF3A3-5522-469F-B6B3-D998C447269A}" type="slidenum">
              <a:rPr lang="en-US"/>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566863" rtl="1" fontAlgn="base">
        <a:spcBef>
          <a:spcPct val="0"/>
        </a:spcBef>
        <a:spcAft>
          <a:spcPct val="0"/>
        </a:spcAft>
        <a:defRPr sz="7500" kern="1200">
          <a:solidFill>
            <a:schemeClr val="tx1"/>
          </a:solidFill>
          <a:latin typeface="+mj-lt"/>
          <a:ea typeface="+mj-ea"/>
          <a:cs typeface="Arial" panose="020B0604020202020204" pitchFamily="34" charset="0"/>
        </a:defRPr>
      </a:lvl1pPr>
      <a:lvl2pPr algn="ctr" defTabSz="1566863" rtl="1" fontAlgn="base">
        <a:spcBef>
          <a:spcPct val="0"/>
        </a:spcBef>
        <a:spcAft>
          <a:spcPct val="0"/>
        </a:spcAft>
        <a:defRPr sz="7500">
          <a:solidFill>
            <a:schemeClr val="tx1"/>
          </a:solidFill>
          <a:latin typeface="Calibri" pitchFamily="34" charset="0"/>
          <a:cs typeface="Arial" panose="020B0604020202020204" pitchFamily="34" charset="0"/>
        </a:defRPr>
      </a:lvl2pPr>
      <a:lvl3pPr algn="ctr" defTabSz="1566863" rtl="1" fontAlgn="base">
        <a:spcBef>
          <a:spcPct val="0"/>
        </a:spcBef>
        <a:spcAft>
          <a:spcPct val="0"/>
        </a:spcAft>
        <a:defRPr sz="7500">
          <a:solidFill>
            <a:schemeClr val="tx1"/>
          </a:solidFill>
          <a:latin typeface="Calibri" pitchFamily="34" charset="0"/>
          <a:cs typeface="Arial" panose="020B0604020202020204" pitchFamily="34" charset="0"/>
        </a:defRPr>
      </a:lvl3pPr>
      <a:lvl4pPr algn="ctr" defTabSz="1566863" rtl="1" fontAlgn="base">
        <a:spcBef>
          <a:spcPct val="0"/>
        </a:spcBef>
        <a:spcAft>
          <a:spcPct val="0"/>
        </a:spcAft>
        <a:defRPr sz="7500">
          <a:solidFill>
            <a:schemeClr val="tx1"/>
          </a:solidFill>
          <a:latin typeface="Calibri" pitchFamily="34" charset="0"/>
          <a:cs typeface="Arial" panose="020B0604020202020204" pitchFamily="34" charset="0"/>
        </a:defRPr>
      </a:lvl4pPr>
      <a:lvl5pPr algn="ctr" defTabSz="1566863" rtl="1" fontAlgn="base">
        <a:spcBef>
          <a:spcPct val="0"/>
        </a:spcBef>
        <a:spcAft>
          <a:spcPct val="0"/>
        </a:spcAft>
        <a:defRPr sz="7500">
          <a:solidFill>
            <a:schemeClr val="tx1"/>
          </a:solidFill>
          <a:latin typeface="Calibri" pitchFamily="34" charset="0"/>
          <a:cs typeface="Arial" panose="020B0604020202020204" pitchFamily="34" charset="0"/>
        </a:defRPr>
      </a:lvl5pPr>
      <a:lvl6pPr marL="457200" algn="ctr" defTabSz="1566863" rtl="1" eaLnBrk="1" fontAlgn="base" hangingPunct="1">
        <a:spcBef>
          <a:spcPct val="0"/>
        </a:spcBef>
        <a:spcAft>
          <a:spcPct val="0"/>
        </a:spcAft>
        <a:defRPr sz="7500">
          <a:solidFill>
            <a:schemeClr val="tx1"/>
          </a:solidFill>
          <a:latin typeface="Calibri" pitchFamily="34" charset="0"/>
        </a:defRPr>
      </a:lvl6pPr>
      <a:lvl7pPr marL="914400" algn="ctr" defTabSz="1566863" rtl="1" eaLnBrk="1" fontAlgn="base" hangingPunct="1">
        <a:spcBef>
          <a:spcPct val="0"/>
        </a:spcBef>
        <a:spcAft>
          <a:spcPct val="0"/>
        </a:spcAft>
        <a:defRPr sz="7500">
          <a:solidFill>
            <a:schemeClr val="tx1"/>
          </a:solidFill>
          <a:latin typeface="Calibri" pitchFamily="34" charset="0"/>
        </a:defRPr>
      </a:lvl7pPr>
      <a:lvl8pPr marL="1371600" algn="ctr" defTabSz="1566863" rtl="1" eaLnBrk="1" fontAlgn="base" hangingPunct="1">
        <a:spcBef>
          <a:spcPct val="0"/>
        </a:spcBef>
        <a:spcAft>
          <a:spcPct val="0"/>
        </a:spcAft>
        <a:defRPr sz="7500">
          <a:solidFill>
            <a:schemeClr val="tx1"/>
          </a:solidFill>
          <a:latin typeface="Calibri" pitchFamily="34" charset="0"/>
        </a:defRPr>
      </a:lvl8pPr>
      <a:lvl9pPr marL="1828800" algn="ctr" defTabSz="1566863" rtl="1" eaLnBrk="1" fontAlgn="base" hangingPunct="1">
        <a:spcBef>
          <a:spcPct val="0"/>
        </a:spcBef>
        <a:spcAft>
          <a:spcPct val="0"/>
        </a:spcAft>
        <a:defRPr sz="7500">
          <a:solidFill>
            <a:schemeClr val="tx1"/>
          </a:solidFill>
          <a:latin typeface="Calibri" pitchFamily="34" charset="0"/>
        </a:defRPr>
      </a:lvl9pPr>
    </p:titleStyle>
    <p:bodyStyle>
      <a:lvl1pPr marL="587375" indent="-587375" algn="r" defTabSz="1566863" rtl="1" fontAlgn="base">
        <a:spcBef>
          <a:spcPct val="20000"/>
        </a:spcBef>
        <a:spcAft>
          <a:spcPct val="0"/>
        </a:spcAft>
        <a:buFont typeface="Arial" pitchFamily="34" charset="0"/>
        <a:buChar char="•"/>
        <a:defRPr sz="5500" kern="1200">
          <a:solidFill>
            <a:schemeClr val="tx1"/>
          </a:solidFill>
          <a:latin typeface="+mn-lt"/>
          <a:ea typeface="+mn-ea"/>
          <a:cs typeface="Arial" panose="020B0604020202020204" pitchFamily="34" charset="0"/>
        </a:defRPr>
      </a:lvl1pPr>
      <a:lvl2pPr marL="1273175" indent="-488950" algn="r" defTabSz="1566863" rtl="1" fontAlgn="base">
        <a:spcBef>
          <a:spcPct val="20000"/>
        </a:spcBef>
        <a:spcAft>
          <a:spcPct val="0"/>
        </a:spcAft>
        <a:buFont typeface="Arial" pitchFamily="34" charset="0"/>
        <a:buChar char="–"/>
        <a:defRPr sz="4800" kern="1200">
          <a:solidFill>
            <a:schemeClr val="tx1"/>
          </a:solidFill>
          <a:latin typeface="+mn-lt"/>
          <a:ea typeface="+mn-ea"/>
          <a:cs typeface="Arial" pitchFamily="34" charset="0"/>
        </a:defRPr>
      </a:lvl2pPr>
      <a:lvl3pPr marL="1958975" indent="-390525" algn="r" defTabSz="1566863" rtl="1" fontAlgn="base">
        <a:spcBef>
          <a:spcPct val="20000"/>
        </a:spcBef>
        <a:spcAft>
          <a:spcPct val="0"/>
        </a:spcAft>
        <a:buFont typeface="Arial" pitchFamily="34" charset="0"/>
        <a:buChar char="•"/>
        <a:defRPr sz="4100" kern="1200">
          <a:solidFill>
            <a:schemeClr val="tx1"/>
          </a:solidFill>
          <a:latin typeface="+mn-lt"/>
          <a:ea typeface="+mn-ea"/>
          <a:cs typeface="Arial" pitchFamily="34" charset="0"/>
        </a:defRPr>
      </a:lvl3pPr>
      <a:lvl4pPr marL="2741613" indent="-390525" algn="r" defTabSz="1566863" rtl="1" fontAlgn="base">
        <a:spcBef>
          <a:spcPct val="20000"/>
        </a:spcBef>
        <a:spcAft>
          <a:spcPct val="0"/>
        </a:spcAft>
        <a:buFont typeface="Arial" pitchFamily="34" charset="0"/>
        <a:buChar char="–"/>
        <a:defRPr sz="3400" kern="1200">
          <a:solidFill>
            <a:schemeClr val="tx1"/>
          </a:solidFill>
          <a:latin typeface="+mn-lt"/>
          <a:ea typeface="+mn-ea"/>
          <a:cs typeface="Arial" pitchFamily="34" charset="0"/>
        </a:defRPr>
      </a:lvl4pPr>
      <a:lvl5pPr marL="3525838" indent="-390525" algn="r" defTabSz="1566863" rtl="1" fontAlgn="base">
        <a:spcBef>
          <a:spcPct val="20000"/>
        </a:spcBef>
        <a:spcAft>
          <a:spcPct val="0"/>
        </a:spcAft>
        <a:buFont typeface="Arial" pitchFamily="34" charset="0"/>
        <a:buChar char="»"/>
        <a:defRPr sz="3400" kern="1200">
          <a:solidFill>
            <a:schemeClr val="tx1"/>
          </a:solidFill>
          <a:latin typeface="+mn-lt"/>
          <a:ea typeface="+mn-ea"/>
          <a:cs typeface="Arial" pitchFamily="34" charset="0"/>
        </a:defRPr>
      </a:lvl5pPr>
      <a:lvl6pPr marL="4310527" indent="-391866" algn="r" defTabSz="1567464" rtl="1" eaLnBrk="1" latinLnBrk="0" hangingPunct="1">
        <a:spcBef>
          <a:spcPct val="20000"/>
        </a:spcBef>
        <a:buFont typeface="Arial" panose="020B0604020202020204" pitchFamily="34" charset="0"/>
        <a:buChar char="•"/>
        <a:defRPr sz="3400" kern="1200">
          <a:solidFill>
            <a:schemeClr val="tx1"/>
          </a:solidFill>
          <a:latin typeface="+mn-lt"/>
          <a:ea typeface="+mn-ea"/>
          <a:cs typeface="+mn-cs"/>
        </a:defRPr>
      </a:lvl6pPr>
      <a:lvl7pPr marL="5094260" indent="-391866" algn="r" defTabSz="1567464" rtl="1" eaLnBrk="1" latinLnBrk="0" hangingPunct="1">
        <a:spcBef>
          <a:spcPct val="20000"/>
        </a:spcBef>
        <a:buFont typeface="Arial" panose="020B0604020202020204" pitchFamily="34" charset="0"/>
        <a:buChar char="•"/>
        <a:defRPr sz="3400" kern="1200">
          <a:solidFill>
            <a:schemeClr val="tx1"/>
          </a:solidFill>
          <a:latin typeface="+mn-lt"/>
          <a:ea typeface="+mn-ea"/>
          <a:cs typeface="+mn-cs"/>
        </a:defRPr>
      </a:lvl7pPr>
      <a:lvl8pPr marL="5877992" indent="-391866" algn="r" defTabSz="1567464" rtl="1" eaLnBrk="1" latinLnBrk="0" hangingPunct="1">
        <a:spcBef>
          <a:spcPct val="20000"/>
        </a:spcBef>
        <a:buFont typeface="Arial" panose="020B0604020202020204" pitchFamily="34" charset="0"/>
        <a:buChar char="•"/>
        <a:defRPr sz="3400" kern="1200">
          <a:solidFill>
            <a:schemeClr val="tx1"/>
          </a:solidFill>
          <a:latin typeface="+mn-lt"/>
          <a:ea typeface="+mn-ea"/>
          <a:cs typeface="+mn-cs"/>
        </a:defRPr>
      </a:lvl8pPr>
      <a:lvl9pPr marL="6661724" indent="-391866" algn="r" defTabSz="1567464" rtl="1" eaLnBrk="1" latinLnBrk="0" hangingPunct="1">
        <a:spcBef>
          <a:spcPct val="20000"/>
        </a:spcBef>
        <a:buFont typeface="Arial" panose="020B0604020202020204" pitchFamily="34" charset="0"/>
        <a:buChar char="•"/>
        <a:defRPr sz="3400" kern="1200">
          <a:solidFill>
            <a:schemeClr val="tx1"/>
          </a:solidFill>
          <a:latin typeface="+mn-lt"/>
          <a:ea typeface="+mn-ea"/>
          <a:cs typeface="+mn-cs"/>
        </a:defRPr>
      </a:lvl9pPr>
    </p:bodyStyle>
    <p:otherStyle>
      <a:defPPr>
        <a:defRPr lang="en-US"/>
      </a:defPPr>
      <a:lvl1pPr marL="0" algn="r" defTabSz="1567464" rtl="1" eaLnBrk="1" latinLnBrk="0" hangingPunct="1">
        <a:defRPr sz="3100" kern="1200">
          <a:solidFill>
            <a:schemeClr val="tx1"/>
          </a:solidFill>
          <a:latin typeface="+mn-lt"/>
          <a:ea typeface="+mn-ea"/>
          <a:cs typeface="+mn-cs"/>
        </a:defRPr>
      </a:lvl1pPr>
      <a:lvl2pPr marL="783732" algn="r" defTabSz="1567464" rtl="1" eaLnBrk="1" latinLnBrk="0" hangingPunct="1">
        <a:defRPr sz="3100" kern="1200">
          <a:solidFill>
            <a:schemeClr val="tx1"/>
          </a:solidFill>
          <a:latin typeface="+mn-lt"/>
          <a:ea typeface="+mn-ea"/>
          <a:cs typeface="+mn-cs"/>
        </a:defRPr>
      </a:lvl2pPr>
      <a:lvl3pPr marL="1567464" algn="r" defTabSz="1567464" rtl="1" eaLnBrk="1" latinLnBrk="0" hangingPunct="1">
        <a:defRPr sz="3100" kern="1200">
          <a:solidFill>
            <a:schemeClr val="tx1"/>
          </a:solidFill>
          <a:latin typeface="+mn-lt"/>
          <a:ea typeface="+mn-ea"/>
          <a:cs typeface="+mn-cs"/>
        </a:defRPr>
      </a:lvl3pPr>
      <a:lvl4pPr marL="2351197" algn="r" defTabSz="1567464" rtl="1" eaLnBrk="1" latinLnBrk="0" hangingPunct="1">
        <a:defRPr sz="3100" kern="1200">
          <a:solidFill>
            <a:schemeClr val="tx1"/>
          </a:solidFill>
          <a:latin typeface="+mn-lt"/>
          <a:ea typeface="+mn-ea"/>
          <a:cs typeface="+mn-cs"/>
        </a:defRPr>
      </a:lvl4pPr>
      <a:lvl5pPr marL="3134929" algn="r" defTabSz="1567464" rtl="1" eaLnBrk="1" latinLnBrk="0" hangingPunct="1">
        <a:defRPr sz="3100" kern="1200">
          <a:solidFill>
            <a:schemeClr val="tx1"/>
          </a:solidFill>
          <a:latin typeface="+mn-lt"/>
          <a:ea typeface="+mn-ea"/>
          <a:cs typeface="+mn-cs"/>
        </a:defRPr>
      </a:lvl5pPr>
      <a:lvl6pPr marL="3918661" algn="r" defTabSz="1567464" rtl="1" eaLnBrk="1" latinLnBrk="0" hangingPunct="1">
        <a:defRPr sz="3100" kern="1200">
          <a:solidFill>
            <a:schemeClr val="tx1"/>
          </a:solidFill>
          <a:latin typeface="+mn-lt"/>
          <a:ea typeface="+mn-ea"/>
          <a:cs typeface="+mn-cs"/>
        </a:defRPr>
      </a:lvl6pPr>
      <a:lvl7pPr marL="4702393" algn="r" defTabSz="1567464" rtl="1" eaLnBrk="1" latinLnBrk="0" hangingPunct="1">
        <a:defRPr sz="3100" kern="1200">
          <a:solidFill>
            <a:schemeClr val="tx1"/>
          </a:solidFill>
          <a:latin typeface="+mn-lt"/>
          <a:ea typeface="+mn-ea"/>
          <a:cs typeface="+mn-cs"/>
        </a:defRPr>
      </a:lvl7pPr>
      <a:lvl8pPr marL="5486126" algn="r" defTabSz="1567464" rtl="1" eaLnBrk="1" latinLnBrk="0" hangingPunct="1">
        <a:defRPr sz="3100" kern="1200">
          <a:solidFill>
            <a:schemeClr val="tx1"/>
          </a:solidFill>
          <a:latin typeface="+mn-lt"/>
          <a:ea typeface="+mn-ea"/>
          <a:cs typeface="+mn-cs"/>
        </a:defRPr>
      </a:lvl8pPr>
      <a:lvl9pPr marL="6269858" algn="r" defTabSz="1567464" rtl="1" eaLnBrk="1" latinLnBrk="0" hangingPunct="1">
        <a:defRPr sz="3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2875" y="250825"/>
            <a:ext cx="18002250" cy="8737600"/>
          </a:xfrm>
        </p:spPr>
        <p:txBody>
          <a:bodyPr rtlCol="0">
            <a:noAutofit/>
          </a:bodyPr>
          <a:lstStyle/>
          <a:p>
            <a:pPr algn="justLow">
              <a:spcAft>
                <a:spcPts val="0"/>
              </a:spcAft>
              <a:defRPr/>
            </a:pPr>
            <a:r>
              <a:rPr lang="ar-SA" sz="4400" b="1" dirty="0">
                <a:solidFill>
                  <a:srgbClr val="FFFF00"/>
                </a:solidFill>
                <a:latin typeface="Times New Roman" panose="02020603050405020304" pitchFamily="18" charset="0"/>
                <a:ea typeface="Times New Roman" panose="02020603050405020304" pitchFamily="18" charset="0"/>
                <a:cs typeface="Simplified Arabic" panose="02020603050405020304" pitchFamily="18" charset="-78"/>
              </a:rPr>
              <a:t>مراحل تطور فريق </a:t>
            </a:r>
            <a:r>
              <a:rPr lang="ar-SA" sz="4400" b="1">
                <a:solidFill>
                  <a:srgbClr val="FFFF00"/>
                </a:solidFill>
                <a:latin typeface="Times New Roman" panose="02020603050405020304" pitchFamily="18" charset="0"/>
                <a:ea typeface="Times New Roman" panose="02020603050405020304" pitchFamily="18" charset="0"/>
                <a:cs typeface="Simplified Arabic" panose="02020603050405020304" pitchFamily="18" charset="-78"/>
              </a:rPr>
              <a:t>العمل </a:t>
            </a:r>
            <a:r>
              <a:rPr lang="ar-SA" sz="4400" b="1" smtClean="0">
                <a:solidFill>
                  <a:srgbClr val="FFFF00"/>
                </a:solidFill>
                <a:latin typeface="Times New Roman" panose="02020603050405020304" pitchFamily="18" charset="0"/>
                <a:ea typeface="Times New Roman" panose="02020603050405020304" pitchFamily="18" charset="0"/>
                <a:cs typeface="Simplified Arabic" panose="02020603050405020304" pitchFamily="18" charset="-78"/>
              </a:rPr>
              <a:t>:</a:t>
            </a:r>
            <a:endParaRPr lang="en-US" sz="4400" b="1" dirty="0">
              <a:solidFill>
                <a:srgbClr val="FFFF00"/>
              </a:solidFill>
              <a:latin typeface="Times New Roman" panose="02020603050405020304" pitchFamily="18" charset="0"/>
              <a:ea typeface="Times New Roman" panose="02020603050405020304" pitchFamily="18" charset="0"/>
              <a:cs typeface="+mn-cs"/>
            </a:endParaRPr>
          </a:p>
          <a:p>
            <a:pPr algn="justLow">
              <a:spcAft>
                <a:spcPts val="0"/>
              </a:spcAft>
              <a:defRPr/>
            </a:pPr>
            <a:r>
              <a:rPr lang="ar-SA" sz="4400" b="1" dirty="0">
                <a:solidFill>
                  <a:srgbClr val="FFFF00"/>
                </a:solidFill>
                <a:latin typeface="Times New Roman" panose="02020603050405020304" pitchFamily="18" charset="0"/>
                <a:ea typeface="Times New Roman" panose="02020603050405020304" pitchFamily="18" charset="0"/>
                <a:cs typeface="Simplified Arabic" panose="02020603050405020304" pitchFamily="18" charset="-78"/>
              </a:rPr>
              <a:t>(1) مرحلة التشكيل </a:t>
            </a:r>
            <a:r>
              <a:rPr lang="en-US" sz="4400" b="1" dirty="0">
                <a:solidFill>
                  <a:srgbClr val="FFFF00"/>
                </a:solidFill>
                <a:latin typeface="Times New Roman" panose="02020603050405020304" pitchFamily="18" charset="0"/>
                <a:ea typeface="Times New Roman" panose="02020603050405020304" pitchFamily="18" charset="0"/>
                <a:cs typeface="Simplified Arabic" panose="02020603050405020304" pitchFamily="18" charset="-78"/>
              </a:rPr>
              <a:t>F</a:t>
            </a:r>
            <a:r>
              <a:rPr lang="en-US" sz="4400" b="1" dirty="0">
                <a:solidFill>
                  <a:srgbClr val="FFFF00"/>
                </a:solidFill>
                <a:latin typeface="Times New Roman" panose="02020603050405020304" pitchFamily="18" charset="0"/>
                <a:ea typeface="Times New Roman" panose="02020603050405020304" pitchFamily="18" charset="0"/>
                <a:cs typeface="+mn-cs"/>
              </a:rPr>
              <a:t>o</a:t>
            </a:r>
            <a:r>
              <a:rPr lang="en-US" sz="4400" b="1" dirty="0">
                <a:solidFill>
                  <a:srgbClr val="FFFF00"/>
                </a:solidFill>
                <a:latin typeface="Times New Roman" panose="02020603050405020304" pitchFamily="18" charset="0"/>
                <a:ea typeface="Times New Roman" panose="02020603050405020304" pitchFamily="18" charset="0"/>
                <a:cs typeface="Simplified Arabic" panose="02020603050405020304" pitchFamily="18" charset="-78"/>
              </a:rPr>
              <a:t>rmati</a:t>
            </a:r>
            <a:r>
              <a:rPr lang="en-US" sz="4400" b="1" dirty="0">
                <a:solidFill>
                  <a:srgbClr val="FFFF00"/>
                </a:solidFill>
                <a:latin typeface="Times New Roman" panose="02020603050405020304" pitchFamily="18" charset="0"/>
                <a:ea typeface="Times New Roman" panose="02020603050405020304" pitchFamily="18" charset="0"/>
                <a:cs typeface="+mn-cs"/>
              </a:rPr>
              <a:t>o</a:t>
            </a:r>
            <a:r>
              <a:rPr lang="en-US" sz="4400" b="1" dirty="0">
                <a:solidFill>
                  <a:srgbClr val="FFFF00"/>
                </a:solidFill>
                <a:latin typeface="Times New Roman" panose="02020603050405020304" pitchFamily="18" charset="0"/>
                <a:ea typeface="Times New Roman" panose="02020603050405020304" pitchFamily="18" charset="0"/>
                <a:cs typeface="Simplified Arabic" panose="02020603050405020304" pitchFamily="18" charset="-78"/>
              </a:rPr>
              <a:t>n</a:t>
            </a:r>
            <a:r>
              <a:rPr lang="ar-SA" sz="4400" b="1" dirty="0">
                <a:solidFill>
                  <a:srgbClr val="FFFF00"/>
                </a:solidFill>
                <a:latin typeface="Times New Roman" panose="02020603050405020304" pitchFamily="18" charset="0"/>
                <a:ea typeface="Times New Roman" panose="02020603050405020304" pitchFamily="18" charset="0"/>
                <a:cs typeface="Simplified Arabic" panose="02020603050405020304" pitchFamily="18" charset="-78"/>
              </a:rPr>
              <a:t> :</a:t>
            </a:r>
            <a:endParaRPr lang="en-US" sz="4400" b="1" dirty="0">
              <a:solidFill>
                <a:srgbClr val="FFFF00"/>
              </a:solidFill>
              <a:latin typeface="Times New Roman" panose="02020603050405020304" pitchFamily="18" charset="0"/>
              <a:ea typeface="Times New Roman" panose="02020603050405020304" pitchFamily="18" charset="0"/>
              <a:cs typeface="+mn-cs"/>
            </a:endParaRPr>
          </a:p>
          <a:p>
            <a:pPr algn="justLow">
              <a:spcAft>
                <a:spcPts val="0"/>
              </a:spcAft>
              <a:defRPr/>
            </a:pPr>
            <a:r>
              <a:rPr lang="ar-SA" sz="4400" b="1" dirty="0">
                <a:latin typeface="Times New Roman" panose="02020603050405020304" pitchFamily="18" charset="0"/>
                <a:ea typeface="Times New Roman" panose="02020603050405020304" pitchFamily="18" charset="0"/>
                <a:cs typeface="Simplified Arabic" panose="02020603050405020304" pitchFamily="18" charset="-78"/>
              </a:rPr>
              <a:t>* وحتى يكون الفريق أكثر نجاحاً يجب أن تكون العضوية عن طريق الدعوة </a:t>
            </a:r>
            <a:r>
              <a:rPr lang="ar-SA" sz="4400" b="1" dirty="0" err="1">
                <a:latin typeface="Times New Roman" panose="02020603050405020304" pitchFamily="18" charset="0"/>
                <a:ea typeface="Times New Roman" panose="02020603050405020304" pitchFamily="18" charset="0"/>
                <a:cs typeface="Simplified Arabic" panose="02020603050405020304" pitchFamily="18" charset="-78"/>
              </a:rPr>
              <a:t>للإنضمام</a:t>
            </a:r>
            <a:r>
              <a:rPr lang="ar-SA" sz="4400" b="1" dirty="0">
                <a:latin typeface="Times New Roman" panose="02020603050405020304" pitchFamily="18" charset="0"/>
                <a:ea typeface="Times New Roman" panose="02020603050405020304" pitchFamily="18" charset="0"/>
                <a:cs typeface="Simplified Arabic" panose="02020603050405020304" pitchFamily="18" charset="-78"/>
              </a:rPr>
              <a:t> وليس التعيين وإن كان التعيين هو الغالب.</a:t>
            </a:r>
            <a:endParaRPr lang="en-US" sz="4400" b="1" dirty="0">
              <a:latin typeface="Times New Roman" panose="02020603050405020304" pitchFamily="18" charset="0"/>
              <a:ea typeface="Times New Roman" panose="02020603050405020304" pitchFamily="18" charset="0"/>
              <a:cs typeface="+mn-cs"/>
            </a:endParaRPr>
          </a:p>
          <a:p>
            <a:pPr algn="justLow">
              <a:spcAft>
                <a:spcPts val="0"/>
              </a:spcAft>
              <a:defRPr/>
            </a:pPr>
            <a:r>
              <a:rPr lang="ar-SA" sz="4400" b="1" dirty="0">
                <a:latin typeface="Times New Roman" panose="02020603050405020304" pitchFamily="18" charset="0"/>
                <a:ea typeface="Times New Roman" panose="02020603050405020304" pitchFamily="18" charset="0"/>
                <a:cs typeface="Simplified Arabic" panose="02020603050405020304" pitchFamily="18" charset="-78"/>
              </a:rPr>
              <a:t>* يشعر الأعضاء عند بداية التشكيل بنوع من القلق والتوتر الناتج عن إحساسهم بأنهم ليسوا على سجيتهم والتخوف مما قد </a:t>
            </a:r>
            <a:r>
              <a:rPr lang="ar-SA" sz="4400" b="1" dirty="0" err="1">
                <a:latin typeface="Times New Roman" panose="02020603050405020304" pitchFamily="18" charset="0"/>
                <a:ea typeface="Times New Roman" panose="02020603050405020304" pitchFamily="18" charset="0"/>
                <a:cs typeface="Simplified Arabic" panose="02020603050405020304" pitchFamily="18" charset="-78"/>
              </a:rPr>
              <a:t>يعتقده</a:t>
            </a:r>
            <a:r>
              <a:rPr lang="ar-SA" sz="4400" b="1" dirty="0">
                <a:latin typeface="Times New Roman" panose="02020603050405020304" pitchFamily="18" charset="0"/>
                <a:ea typeface="Times New Roman" panose="02020603050405020304" pitchFamily="18" charset="0"/>
                <a:cs typeface="Simplified Arabic" panose="02020603050405020304" pitchFamily="18" charset="-78"/>
              </a:rPr>
              <a:t> الآخرون عنهم.</a:t>
            </a:r>
            <a:endParaRPr lang="en-US" sz="4400" b="1" dirty="0">
              <a:latin typeface="Times New Roman" panose="02020603050405020304" pitchFamily="18" charset="0"/>
              <a:ea typeface="Times New Roman" panose="02020603050405020304" pitchFamily="18" charset="0"/>
              <a:cs typeface="+mn-cs"/>
            </a:endParaRPr>
          </a:p>
          <a:p>
            <a:pPr algn="justLow">
              <a:spcAft>
                <a:spcPts val="0"/>
              </a:spcAft>
              <a:defRPr/>
            </a:pPr>
            <a:r>
              <a:rPr lang="ar-SA" sz="4400" b="1" dirty="0">
                <a:solidFill>
                  <a:srgbClr val="FFFF00"/>
                </a:solidFill>
                <a:latin typeface="Times New Roman" panose="02020603050405020304" pitchFamily="18" charset="0"/>
                <a:ea typeface="Times New Roman" panose="02020603050405020304" pitchFamily="18" charset="0"/>
                <a:cs typeface="Simplified Arabic" panose="02020603050405020304" pitchFamily="18" charset="-78"/>
              </a:rPr>
              <a:t>* وهنا على القائد أن يتخذ بعض الخطوات الوقائية :</a:t>
            </a:r>
            <a:endParaRPr lang="en-US" sz="4400" b="1" dirty="0">
              <a:solidFill>
                <a:srgbClr val="FFFF00"/>
              </a:solidFill>
              <a:latin typeface="Times New Roman" panose="02020603050405020304" pitchFamily="18" charset="0"/>
              <a:ea typeface="Times New Roman" panose="02020603050405020304" pitchFamily="18" charset="0"/>
              <a:cs typeface="+mn-cs"/>
            </a:endParaRPr>
          </a:p>
          <a:p>
            <a:pPr algn="justLow">
              <a:spcAft>
                <a:spcPts val="0"/>
              </a:spcAft>
              <a:defRPr/>
            </a:pPr>
            <a:r>
              <a:rPr lang="ar-SA" sz="4400" b="1" dirty="0">
                <a:latin typeface="Times New Roman" panose="02020603050405020304" pitchFamily="18" charset="0"/>
                <a:ea typeface="Times New Roman" panose="02020603050405020304" pitchFamily="18" charset="0"/>
                <a:cs typeface="Simplified Arabic" panose="02020603050405020304" pitchFamily="18" charset="-78"/>
              </a:rPr>
              <a:t>1/ تزويد الأعضاء بالمعلومات اللازمة عن تشكيل الفريق ومهمته وطبيعته وأن يعطيهم – إذا أمكن – حرية </a:t>
            </a:r>
            <a:r>
              <a:rPr lang="ar-SA" sz="4400" b="1" dirty="0" err="1">
                <a:latin typeface="Times New Roman" panose="02020603050405020304" pitchFamily="18" charset="0"/>
                <a:ea typeface="Times New Roman" panose="02020603050405020304" pitchFamily="18" charset="0"/>
                <a:cs typeface="Simplified Arabic" panose="02020603050405020304" pitchFamily="18" charset="-78"/>
              </a:rPr>
              <a:t>الإنضمام</a:t>
            </a:r>
            <a:r>
              <a:rPr lang="ar-SA" sz="4400" b="1" dirty="0">
                <a:latin typeface="Times New Roman" panose="02020603050405020304" pitchFamily="18" charset="0"/>
                <a:ea typeface="Times New Roman" panose="02020603050405020304" pitchFamily="18" charset="0"/>
                <a:cs typeface="Simplified Arabic" panose="02020603050405020304" pitchFamily="18" charset="-78"/>
              </a:rPr>
              <a:t> إلي الفريق أو عدمه.</a:t>
            </a:r>
            <a:endParaRPr lang="en-US" sz="4400" b="1" dirty="0">
              <a:latin typeface="Times New Roman" panose="02020603050405020304" pitchFamily="18" charset="0"/>
              <a:ea typeface="Times New Roman" panose="02020603050405020304" pitchFamily="18" charset="0"/>
              <a:cs typeface="+mn-cs"/>
            </a:endParaRPr>
          </a:p>
          <a:p>
            <a:pPr algn="justLow">
              <a:spcAft>
                <a:spcPts val="0"/>
              </a:spcAft>
              <a:defRPr/>
            </a:pPr>
            <a:r>
              <a:rPr lang="ar-SA" sz="4400" b="1" dirty="0">
                <a:latin typeface="Times New Roman" panose="02020603050405020304" pitchFamily="18" charset="0"/>
                <a:ea typeface="Times New Roman" panose="02020603050405020304" pitchFamily="18" charset="0"/>
                <a:cs typeface="Simplified Arabic" panose="02020603050405020304" pitchFamily="18" charset="-78"/>
              </a:rPr>
              <a:t>2/ التخطيط وتهيئة الأفراد للقاء في أقرب فرصة ممكنة للتفاعل والتعرف على خلفية كل منهم وتاريخه وقيمه ومعتقداته ومعارفه ومهاراته وتطلعاته </a:t>
            </a:r>
            <a:r>
              <a:rPr lang="ar-SA" sz="4400" b="1" dirty="0" err="1">
                <a:latin typeface="Times New Roman" panose="02020603050405020304" pitchFamily="18" charset="0"/>
                <a:ea typeface="Times New Roman" panose="02020603050405020304" pitchFamily="18" charset="0"/>
                <a:cs typeface="Simplified Arabic" panose="02020603050405020304" pitchFamily="18" charset="-78"/>
              </a:rPr>
              <a:t>وإهتماماته</a:t>
            </a:r>
            <a:r>
              <a:rPr lang="ar-SA" sz="4400" b="1" dirty="0">
                <a:latin typeface="Times New Roman" panose="02020603050405020304" pitchFamily="18" charset="0"/>
                <a:ea typeface="Times New Roman" panose="02020603050405020304" pitchFamily="18" charset="0"/>
                <a:cs typeface="Simplified Arabic" panose="02020603050405020304" pitchFamily="18" charset="-78"/>
              </a:rPr>
              <a:t> دون أي حواجز أو تحفظات</a:t>
            </a:r>
            <a:r>
              <a:rPr lang="ar-SA" sz="4400" b="1" dirty="0" smtClean="0">
                <a:latin typeface="Times New Roman" panose="02020603050405020304" pitchFamily="18" charset="0"/>
                <a:ea typeface="Times New Roman" panose="02020603050405020304" pitchFamily="18" charset="0"/>
                <a:cs typeface="Simplified Arabic" panose="02020603050405020304" pitchFamily="18" charset="-78"/>
              </a:rPr>
              <a:t>.</a:t>
            </a:r>
            <a:endParaRPr lang="en-US" sz="4400" b="1" dirty="0">
              <a:latin typeface="Times New Roman" panose="02020603050405020304" pitchFamily="18" charset="0"/>
              <a:ea typeface="Times New Roman" panose="02020603050405020304" pitchFamily="18" charset="0"/>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فرعي 2"/>
          <p:cNvSpPr>
            <a:spLocks noGrp="1"/>
          </p:cNvSpPr>
          <p:nvPr>
            <p:ph type="subTitle" idx="1"/>
          </p:nvPr>
        </p:nvSpPr>
        <p:spPr>
          <a:xfrm>
            <a:off x="142875" y="107950"/>
            <a:ext cx="17786350" cy="8712200"/>
          </a:xfrm>
        </p:spPr>
        <p:txBody>
          <a:bodyPr/>
          <a:lstStyle/>
          <a:p>
            <a:pPr algn="justLow">
              <a:spcAft>
                <a:spcPts val="0"/>
              </a:spcAft>
              <a:defRPr/>
            </a:pP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إدراك رسالة وأهداف الفريق </a:t>
            </a:r>
            <a:r>
              <a:rPr lang="ar-SA" sz="4000" b="1" dirty="0" err="1">
                <a:latin typeface="Times New Roman" panose="02020603050405020304" pitchFamily="18" charset="0"/>
                <a:ea typeface="Times New Roman" panose="02020603050405020304" pitchFamily="18" charset="0"/>
                <a:cs typeface="Simplified Arabic" panose="02020603050405020304" pitchFamily="18" charset="-78"/>
              </a:rPr>
              <a:t>والإلتزام</a:t>
            </a: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 بها </a:t>
            </a:r>
            <a:r>
              <a:rPr lang="ar-SA" sz="4000" b="1" dirty="0" smtClean="0">
                <a:latin typeface="Times New Roman" panose="02020603050405020304" pitchFamily="18" charset="0"/>
                <a:ea typeface="Times New Roman" panose="02020603050405020304" pitchFamily="18" charset="0"/>
                <a:cs typeface="Simplified Arabic" panose="02020603050405020304" pitchFamily="18" charset="-78"/>
              </a:rPr>
              <a:t>،</a:t>
            </a:r>
          </a:p>
          <a:p>
            <a:pPr algn="justLow">
              <a:spcAft>
                <a:spcPts val="0"/>
              </a:spcAft>
              <a:defRPr/>
            </a:pPr>
            <a:r>
              <a:rPr lang="ar-SA" sz="4000" b="1" dirty="0" smtClean="0">
                <a:latin typeface="Times New Roman" panose="02020603050405020304" pitchFamily="18" charset="0"/>
                <a:ea typeface="Times New Roman" panose="02020603050405020304" pitchFamily="18" charset="0"/>
                <a:cs typeface="Simplified Arabic" panose="02020603050405020304" pitchFamily="18" charset="-78"/>
              </a:rPr>
              <a:t> </a:t>
            </a: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والتنسيق بين الأهداف العامة والخاصة ومعرفة ما يربط بينها</a:t>
            </a:r>
            <a:r>
              <a:rPr lang="ar-SA" sz="4000" b="1" dirty="0" smtClean="0">
                <a:latin typeface="Times New Roman" panose="02020603050405020304" pitchFamily="18" charset="0"/>
                <a:ea typeface="Times New Roman" panose="02020603050405020304" pitchFamily="18" charset="0"/>
                <a:cs typeface="Simplified Arabic" panose="02020603050405020304" pitchFamily="18" charset="-78"/>
              </a:rPr>
              <a:t>.</a:t>
            </a:r>
            <a:endParaRPr lang="en-US" sz="4000" b="1" dirty="0">
              <a:latin typeface="Times New Roman" panose="02020603050405020304" pitchFamily="18" charset="0"/>
              <a:ea typeface="Times New Roman" panose="02020603050405020304" pitchFamily="18" charset="0"/>
              <a:cs typeface="+mn-cs"/>
            </a:endParaRPr>
          </a:p>
          <a:p>
            <a:pPr algn="justLow">
              <a:spcAft>
                <a:spcPts val="0"/>
              </a:spcAft>
              <a:defRPr/>
            </a:pP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a:t>
            </a:r>
            <a:r>
              <a:rPr lang="ar-SA" sz="4000" b="1" dirty="0">
                <a:solidFill>
                  <a:srgbClr val="FFFF00"/>
                </a:solidFill>
                <a:latin typeface="Times New Roman" panose="02020603050405020304" pitchFamily="18" charset="0"/>
                <a:ea typeface="Times New Roman" panose="02020603050405020304" pitchFamily="18" charset="0"/>
                <a:cs typeface="Simplified Arabic" panose="02020603050405020304" pitchFamily="18" charset="-78"/>
              </a:rPr>
              <a:t>5) فهم وتوضيح المهام والأدوار جماعياً :</a:t>
            </a:r>
            <a:endParaRPr lang="en-US" sz="4000" b="1" dirty="0">
              <a:solidFill>
                <a:srgbClr val="FFFF00"/>
              </a:solidFill>
              <a:latin typeface="Times New Roman" panose="02020603050405020304" pitchFamily="18" charset="0"/>
              <a:ea typeface="Times New Roman" panose="02020603050405020304" pitchFamily="18" charset="0"/>
              <a:cs typeface="+mn-cs"/>
            </a:endParaRPr>
          </a:p>
          <a:p>
            <a:pPr algn="justLow">
              <a:spcAft>
                <a:spcPts val="0"/>
              </a:spcAft>
              <a:defRPr/>
            </a:pP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يجب أن يشارك الجميع في عملية فهم وتوضيح مهام وأدوار جميع الأعضاء ، حيث النقاش والمفاوضات للوصول إلي </a:t>
            </a:r>
            <a:r>
              <a:rPr lang="ar-SA" sz="4000" b="1" dirty="0" err="1">
                <a:latin typeface="Times New Roman" panose="02020603050405020304" pitchFamily="18" charset="0"/>
                <a:ea typeface="Times New Roman" panose="02020603050405020304" pitchFamily="18" charset="0"/>
                <a:cs typeface="Simplified Arabic" panose="02020603050405020304" pitchFamily="18" charset="-78"/>
              </a:rPr>
              <a:t>إتفاق</a:t>
            </a: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 حول التوقعات المنتظرة من كل دور.</a:t>
            </a:r>
            <a:endParaRPr lang="en-US" sz="4000" b="1" dirty="0">
              <a:latin typeface="Times New Roman" panose="02020603050405020304" pitchFamily="18" charset="0"/>
              <a:ea typeface="Times New Roman" panose="02020603050405020304" pitchFamily="18" charset="0"/>
              <a:cs typeface="+mn-cs"/>
            </a:endParaRPr>
          </a:p>
          <a:p>
            <a:pPr algn="justLow">
              <a:spcAft>
                <a:spcPts val="0"/>
              </a:spcAft>
              <a:defRPr/>
            </a:pPr>
            <a:r>
              <a:rPr lang="ar-SA" sz="4000" b="1" dirty="0">
                <a:solidFill>
                  <a:srgbClr val="FFFF00"/>
                </a:solidFill>
                <a:latin typeface="Times New Roman" panose="02020603050405020304" pitchFamily="18" charset="0"/>
                <a:ea typeface="Times New Roman" panose="02020603050405020304" pitchFamily="18" charset="0"/>
                <a:cs typeface="Simplified Arabic" panose="02020603050405020304" pitchFamily="18" charset="-78"/>
              </a:rPr>
              <a:t>(6) المشاركة في جميع أعمال الفريق :</a:t>
            </a:r>
            <a:endParaRPr lang="en-US" sz="4000" b="1" dirty="0">
              <a:solidFill>
                <a:srgbClr val="FFFF00"/>
              </a:solidFill>
              <a:latin typeface="Times New Roman" panose="02020603050405020304" pitchFamily="18" charset="0"/>
              <a:ea typeface="Times New Roman" panose="02020603050405020304" pitchFamily="18" charset="0"/>
              <a:cs typeface="+mn-cs"/>
            </a:endParaRPr>
          </a:p>
          <a:p>
            <a:pPr algn="justLow">
              <a:spcAft>
                <a:spcPts val="0"/>
              </a:spcAft>
              <a:defRPr/>
            </a:pP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يجب أن يشترك الجميع في أداء أعمال الفريق بشكل إيجابي بالرغم من أن الأدوار قد لا تكون بالضرورة متساوية </a:t>
            </a:r>
            <a:r>
              <a:rPr lang="ar-SA" sz="4000" b="1" dirty="0" smtClean="0">
                <a:latin typeface="Times New Roman" panose="02020603050405020304" pitchFamily="18" charset="0"/>
                <a:ea typeface="Times New Roman" panose="02020603050405020304" pitchFamily="18" charset="0"/>
                <a:cs typeface="Simplified Arabic" panose="02020603050405020304" pitchFamily="18" charset="-78"/>
              </a:rPr>
              <a:t>،</a:t>
            </a:r>
          </a:p>
          <a:p>
            <a:pPr algn="justLow">
              <a:spcAft>
                <a:spcPts val="0"/>
              </a:spcAft>
              <a:defRPr/>
            </a:pPr>
            <a:r>
              <a:rPr lang="ar-SA" sz="4000" b="1" dirty="0" smtClean="0">
                <a:latin typeface="Times New Roman" panose="02020603050405020304" pitchFamily="18" charset="0"/>
                <a:ea typeface="Times New Roman" panose="02020603050405020304" pitchFamily="18" charset="0"/>
                <a:cs typeface="Simplified Arabic" panose="02020603050405020304" pitchFamily="18" charset="-78"/>
              </a:rPr>
              <a:t> </a:t>
            </a: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وذلك </a:t>
            </a:r>
            <a:r>
              <a:rPr lang="ar-SA" sz="4000" b="1" dirty="0" err="1">
                <a:latin typeface="Times New Roman" panose="02020603050405020304" pitchFamily="18" charset="0"/>
                <a:ea typeface="Times New Roman" panose="02020603050405020304" pitchFamily="18" charset="0"/>
                <a:cs typeface="Simplified Arabic" panose="02020603050405020304" pitchFamily="18" charset="-78"/>
              </a:rPr>
              <a:t>إنطلاقاً</a:t>
            </a: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 من شعورهم </a:t>
            </a:r>
            <a:r>
              <a:rPr lang="ar-SA" sz="4000" b="1" dirty="0" err="1">
                <a:latin typeface="Times New Roman" panose="02020603050405020304" pitchFamily="18" charset="0"/>
                <a:ea typeface="Times New Roman" panose="02020603050405020304" pitchFamily="18" charset="0"/>
                <a:cs typeface="Simplified Arabic" panose="02020603050405020304" pitchFamily="18" charset="-78"/>
              </a:rPr>
              <a:t>بالإنتماء</a:t>
            </a: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 لفريقهم وبالمسئولية الجماعية لإنجاز هدف الفريق.</a:t>
            </a:r>
            <a:endParaRPr lang="en-US" sz="4000" b="1" dirty="0">
              <a:latin typeface="Times New Roman" panose="02020603050405020304" pitchFamily="18" charset="0"/>
              <a:ea typeface="Times New Roman" panose="02020603050405020304" pitchFamily="18" charset="0"/>
              <a:cs typeface="+mn-cs"/>
            </a:endParaRPr>
          </a:p>
          <a:p>
            <a:pPr algn="justLow">
              <a:spcAft>
                <a:spcPts val="0"/>
              </a:spcAft>
              <a:defRPr/>
            </a:pP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a:t>
            </a:r>
            <a:r>
              <a:rPr lang="ar-SA" sz="4000" b="1" dirty="0">
                <a:solidFill>
                  <a:srgbClr val="FFFF00"/>
                </a:solidFill>
                <a:latin typeface="Times New Roman" panose="02020603050405020304" pitchFamily="18" charset="0"/>
                <a:ea typeface="Times New Roman" panose="02020603050405020304" pitchFamily="18" charset="0"/>
                <a:cs typeface="Simplified Arabic" panose="02020603050405020304" pitchFamily="18" charset="-78"/>
              </a:rPr>
              <a:t>7) التحضر في التعامل مع الخلاف :</a:t>
            </a:r>
            <a:endParaRPr lang="en-US" sz="4000" b="1" dirty="0">
              <a:solidFill>
                <a:srgbClr val="FFFF00"/>
              </a:solidFill>
              <a:latin typeface="Times New Roman" panose="02020603050405020304" pitchFamily="18" charset="0"/>
              <a:ea typeface="Times New Roman" panose="02020603050405020304" pitchFamily="18" charset="0"/>
              <a:cs typeface="+mn-cs"/>
            </a:endParaRPr>
          </a:p>
          <a:p>
            <a:pPr algn="justLow">
              <a:spcAft>
                <a:spcPts val="0"/>
              </a:spcAft>
              <a:defRPr/>
            </a:pP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التعامل مع الخلاف بمرونة وموضوعية </a:t>
            </a:r>
            <a:r>
              <a:rPr lang="ar-SA" sz="4000" b="1" dirty="0" smtClean="0">
                <a:latin typeface="Times New Roman" panose="02020603050405020304" pitchFamily="18" charset="0"/>
                <a:ea typeface="Times New Roman" panose="02020603050405020304" pitchFamily="18" charset="0"/>
                <a:cs typeface="Simplified Arabic" panose="02020603050405020304" pitchFamily="18" charset="-78"/>
              </a:rPr>
              <a:t>وأن </a:t>
            </a: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لا يعامل الأعضاء من يختلف معهم على أنه عدو بل من باب محاولة إثراء النقاش والمساهمة في الخروج بالرأي السليم ، وبهذا يعد </a:t>
            </a:r>
            <a:r>
              <a:rPr lang="ar-SA" sz="4000" b="1" dirty="0" err="1">
                <a:latin typeface="Times New Roman" panose="02020603050405020304" pitchFamily="18" charset="0"/>
                <a:ea typeface="Times New Roman" panose="02020603050405020304" pitchFamily="18" charset="0"/>
                <a:cs typeface="Simplified Arabic" panose="02020603050405020304" pitchFamily="18" charset="-78"/>
              </a:rPr>
              <a:t>إختلاف</a:t>
            </a: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 الآراء مصدراً لقوة الفريق .</a:t>
            </a:r>
            <a:endParaRPr lang="en-US" sz="4000" b="1" dirty="0">
              <a:latin typeface="Times New Roman" panose="02020603050405020304" pitchFamily="18" charset="0"/>
              <a:ea typeface="Times New Roman" panose="02020603050405020304" pitchFamily="18" charset="0"/>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فرعي 2"/>
          <p:cNvSpPr>
            <a:spLocks noGrp="1"/>
          </p:cNvSpPr>
          <p:nvPr>
            <p:ph type="subTitle" idx="1"/>
          </p:nvPr>
        </p:nvSpPr>
        <p:spPr>
          <a:xfrm>
            <a:off x="214313" y="250825"/>
            <a:ext cx="17714912" cy="8569325"/>
          </a:xfrm>
        </p:spPr>
        <p:txBody>
          <a:bodyPr/>
          <a:lstStyle/>
          <a:p>
            <a:pPr algn="justLow"/>
            <a:r>
              <a:rPr lang="ar-SA" sz="4800" b="1" smtClean="0">
                <a:solidFill>
                  <a:srgbClr val="FFFF00"/>
                </a:solidFill>
                <a:latin typeface="Times New Roman" pitchFamily="18" charset="0"/>
                <a:ea typeface="Times New Roman" pitchFamily="18" charset="0"/>
                <a:cs typeface="Simplified Arabic" pitchFamily="18" charset="-78"/>
              </a:rPr>
              <a:t>(8) الإتفاق الجماعي في إتخاذ القرارات :</a:t>
            </a:r>
            <a:endParaRPr lang="en-US" sz="4800" b="1" smtClean="0">
              <a:solidFill>
                <a:srgbClr val="FFFF00"/>
              </a:solidFill>
              <a:latin typeface="Times New Roman" pitchFamily="18" charset="0"/>
              <a:cs typeface="Times New Roman" pitchFamily="18" charset="0"/>
            </a:endParaRPr>
          </a:p>
          <a:p>
            <a:pPr algn="justLow"/>
            <a:r>
              <a:rPr lang="ar-SA" sz="4800" b="1" smtClean="0">
                <a:solidFill>
                  <a:srgbClr val="FFFFFF"/>
                </a:solidFill>
                <a:latin typeface="Times New Roman" pitchFamily="18" charset="0"/>
                <a:cs typeface="Simplified Arabic" pitchFamily="18" charset="-78"/>
              </a:rPr>
              <a:t>أن لا يتم إتخاذ القرار بشكل إنفرادي من القائد بل أن يشترك الجميع في النقاش والمداولة حتى يتم الوصول إلي القرار الذي يرضاه الجميع.</a:t>
            </a:r>
            <a:endParaRPr lang="en-US" sz="4800" b="1" smtClean="0">
              <a:solidFill>
                <a:srgbClr val="FFFFFF"/>
              </a:solidFill>
              <a:latin typeface="Times New Roman" pitchFamily="18" charset="0"/>
              <a:cs typeface="Times New Roman" pitchFamily="18" charset="0"/>
            </a:endParaRPr>
          </a:p>
          <a:p>
            <a:pPr algn="justLow"/>
            <a:r>
              <a:rPr lang="ar-SA" sz="4800" b="1" smtClean="0">
                <a:solidFill>
                  <a:srgbClr val="FFFFFF"/>
                </a:solidFill>
                <a:latin typeface="Times New Roman" pitchFamily="18" charset="0"/>
                <a:cs typeface="Simplified Arabic" pitchFamily="18" charset="-78"/>
              </a:rPr>
              <a:t>كما يجب مناقشة المعارضين وإقناعهم أو تحييدهم حتى لا يكونوا حجر عثرة في طريق تنفيذ القرار.</a:t>
            </a:r>
            <a:endParaRPr lang="en-US" sz="4800" b="1" smtClean="0">
              <a:solidFill>
                <a:srgbClr val="FFFFFF"/>
              </a:solidFill>
              <a:latin typeface="Times New Roman" pitchFamily="18" charset="0"/>
              <a:cs typeface="Times New Roman" pitchFamily="18" charset="0"/>
            </a:endParaRPr>
          </a:p>
          <a:p>
            <a:pPr algn="justLow"/>
            <a:r>
              <a:rPr lang="ar-SA" sz="4800" b="1" smtClean="0">
                <a:solidFill>
                  <a:srgbClr val="FFFFFF"/>
                </a:solidFill>
                <a:latin typeface="Times New Roman" pitchFamily="18" charset="0"/>
                <a:cs typeface="Simplified Arabic" pitchFamily="18" charset="-78"/>
              </a:rPr>
              <a:t>(</a:t>
            </a:r>
            <a:r>
              <a:rPr lang="ar-SA" sz="4800" b="1" smtClean="0">
                <a:solidFill>
                  <a:srgbClr val="FFFF00"/>
                </a:solidFill>
                <a:latin typeface="Times New Roman" pitchFamily="18" charset="0"/>
                <a:cs typeface="Simplified Arabic" pitchFamily="18" charset="-78"/>
              </a:rPr>
              <a:t>9) التقييم الذاتي وتنويع الأساليب :</a:t>
            </a:r>
            <a:endParaRPr lang="en-US" sz="4800" b="1" smtClean="0">
              <a:solidFill>
                <a:srgbClr val="FFFF00"/>
              </a:solidFill>
              <a:latin typeface="Times New Roman" pitchFamily="18" charset="0"/>
              <a:cs typeface="Times New Roman" pitchFamily="18" charset="0"/>
            </a:endParaRPr>
          </a:p>
          <a:p>
            <a:pPr algn="justLow"/>
            <a:r>
              <a:rPr lang="ar-SA" sz="4800" b="1" smtClean="0">
                <a:solidFill>
                  <a:srgbClr val="FFFFFF"/>
                </a:solidFill>
                <a:latin typeface="Times New Roman" pitchFamily="18" charset="0"/>
                <a:cs typeface="Simplified Arabic" pitchFamily="18" charset="-78"/>
              </a:rPr>
              <a:t>ذلك أن فريق العمل الفعَّال يتقبَّل الرقابة والتقييم الذاتي من قبل قائد الفريق أو من بعض أعضائه أو جميعهم</a:t>
            </a:r>
          </a:p>
          <a:p>
            <a:pPr algn="justLow"/>
            <a:r>
              <a:rPr lang="ar-SA" sz="4800" b="1" smtClean="0">
                <a:solidFill>
                  <a:srgbClr val="FFFFFF"/>
                </a:solidFill>
                <a:latin typeface="Times New Roman" pitchFamily="18" charset="0"/>
                <a:cs typeface="Simplified Arabic" pitchFamily="18" charset="-78"/>
              </a:rPr>
              <a:t> كما يعمل على تطوير الوسائل والإجراءات والطرق اللازمة للتقييم الذاتي للأداء.</a:t>
            </a:r>
            <a:endParaRPr lang="en-US" sz="4800" b="1" smtClean="0">
              <a:solidFill>
                <a:srgbClr val="FFFFFF"/>
              </a:solidFill>
              <a:latin typeface="Times New Roman" pitchFamily="18" charset="0"/>
              <a:cs typeface="Times New Roman" pitchFamily="18" charset="0"/>
            </a:endParaRPr>
          </a:p>
          <a:p>
            <a:pPr algn="r"/>
            <a:r>
              <a:rPr lang="en-US" sz="4800" b="1" smtClean="0">
                <a:solidFill>
                  <a:srgbClr val="FFFFFF"/>
                </a:solidFill>
                <a:latin typeface="Times New Roman" pitchFamily="18" charset="0"/>
                <a:cs typeface="Times New Roman" pitchFamily="18" charset="0"/>
              </a:rPr>
              <a:t>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8600" y="152400"/>
            <a:ext cx="17907000" cy="8839200"/>
          </a:xfrm>
        </p:spPr>
        <p:txBody>
          <a:bodyPr rtlCol="0">
            <a:noAutofit/>
          </a:bodyPr>
          <a:lstStyle/>
          <a:p>
            <a:pPr algn="justLow">
              <a:spcAft>
                <a:spcPts val="0"/>
              </a:spcAft>
              <a:defRPr/>
            </a:pPr>
            <a:r>
              <a:rPr lang="ar-SA" sz="4400" b="1" dirty="0">
                <a:solidFill>
                  <a:srgbClr val="FFFF00"/>
                </a:solidFill>
                <a:latin typeface="Times New Roman" panose="02020603050405020304" pitchFamily="18" charset="0"/>
                <a:ea typeface="Times New Roman" panose="02020603050405020304" pitchFamily="18" charset="0"/>
                <a:cs typeface="Simplified Arabic" panose="02020603050405020304" pitchFamily="18" charset="-78"/>
              </a:rPr>
              <a:t>(</a:t>
            </a:r>
            <a:r>
              <a:rPr lang="ar-SA" sz="4000" b="1" dirty="0">
                <a:solidFill>
                  <a:srgbClr val="FFFF00"/>
                </a:solidFill>
                <a:latin typeface="Times New Roman" panose="02020603050405020304" pitchFamily="18" charset="0"/>
                <a:ea typeface="Times New Roman" panose="02020603050405020304" pitchFamily="18" charset="0"/>
                <a:cs typeface="Simplified Arabic" panose="02020603050405020304" pitchFamily="18" charset="-78"/>
              </a:rPr>
              <a:t>2) مرحلة المشاطرة في الغايات والأهداف </a:t>
            </a:r>
            <a:r>
              <a:rPr lang="en-US" sz="4000" b="1" dirty="0">
                <a:solidFill>
                  <a:srgbClr val="FFFF00"/>
                </a:solidFill>
                <a:latin typeface="Times New Roman" panose="02020603050405020304" pitchFamily="18" charset="0"/>
                <a:ea typeface="Times New Roman" panose="02020603050405020304" pitchFamily="18" charset="0"/>
                <a:cs typeface="Simplified Arabic" panose="02020603050405020304" pitchFamily="18" charset="-78"/>
              </a:rPr>
              <a:t>G</a:t>
            </a:r>
            <a:r>
              <a:rPr lang="en-US" sz="4000" b="1" dirty="0">
                <a:solidFill>
                  <a:srgbClr val="FFFF00"/>
                </a:solidFill>
                <a:latin typeface="Times New Roman" panose="02020603050405020304" pitchFamily="18" charset="0"/>
                <a:ea typeface="Times New Roman" panose="02020603050405020304" pitchFamily="18" charset="0"/>
                <a:cs typeface="+mn-cs"/>
              </a:rPr>
              <a:t>o</a:t>
            </a:r>
            <a:r>
              <a:rPr lang="en-US" sz="4000" b="1" dirty="0">
                <a:solidFill>
                  <a:srgbClr val="FFFF00"/>
                </a:solidFill>
                <a:latin typeface="Times New Roman" panose="02020603050405020304" pitchFamily="18" charset="0"/>
                <a:ea typeface="Times New Roman" panose="02020603050405020304" pitchFamily="18" charset="0"/>
                <a:cs typeface="Simplified Arabic" panose="02020603050405020304" pitchFamily="18" charset="-78"/>
              </a:rPr>
              <a:t>als and Objectives Sharing</a:t>
            </a:r>
            <a:r>
              <a:rPr lang="ar-SA" sz="4000" b="1" dirty="0">
                <a:solidFill>
                  <a:srgbClr val="FFFF00"/>
                </a:solidFill>
                <a:latin typeface="Times New Roman" panose="02020603050405020304" pitchFamily="18" charset="0"/>
                <a:ea typeface="Times New Roman" panose="02020603050405020304" pitchFamily="18" charset="0"/>
                <a:cs typeface="Simplified Arabic" panose="02020603050405020304" pitchFamily="18" charset="-78"/>
              </a:rPr>
              <a:t> :</a:t>
            </a:r>
            <a:endParaRPr lang="en-US" sz="4000" b="1" dirty="0">
              <a:solidFill>
                <a:srgbClr val="FFFF00"/>
              </a:solidFill>
              <a:latin typeface="Times New Roman" panose="02020603050405020304" pitchFamily="18" charset="0"/>
              <a:ea typeface="Times New Roman" panose="02020603050405020304" pitchFamily="18" charset="0"/>
              <a:cs typeface="+mn-cs"/>
            </a:endParaRPr>
          </a:p>
          <a:p>
            <a:pPr algn="justLow">
              <a:spcAft>
                <a:spcPts val="0"/>
              </a:spcAft>
              <a:defRPr/>
            </a:pP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على القائد تزويد الأعضاء بتقرير كتابي عن الهدف الذي يسعى الفريق لتحقيقه من وجهة نظره الخاصة </a:t>
            </a:r>
            <a:r>
              <a:rPr lang="ar-SA" sz="4000" b="1" dirty="0" smtClean="0">
                <a:latin typeface="Times New Roman" panose="02020603050405020304" pitchFamily="18" charset="0"/>
                <a:ea typeface="Times New Roman" panose="02020603050405020304" pitchFamily="18" charset="0"/>
                <a:cs typeface="Simplified Arabic" panose="02020603050405020304" pitchFamily="18" charset="-78"/>
              </a:rPr>
              <a:t>،</a:t>
            </a:r>
          </a:p>
          <a:p>
            <a:pPr algn="justLow">
              <a:spcAft>
                <a:spcPts val="0"/>
              </a:spcAft>
              <a:defRPr/>
            </a:pPr>
            <a:r>
              <a:rPr lang="ar-SA" sz="4000" b="1" dirty="0" smtClean="0">
                <a:latin typeface="Times New Roman" panose="02020603050405020304" pitchFamily="18" charset="0"/>
                <a:ea typeface="Times New Roman" panose="02020603050405020304" pitchFamily="18" charset="0"/>
                <a:cs typeface="Simplified Arabic" panose="02020603050405020304" pitchFamily="18" charset="-78"/>
              </a:rPr>
              <a:t> </a:t>
            </a: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ويطلب منهم </a:t>
            </a:r>
            <a:r>
              <a:rPr lang="ar-SA" sz="4000" b="1" dirty="0" err="1">
                <a:latin typeface="Times New Roman" panose="02020603050405020304" pitchFamily="18" charset="0"/>
                <a:ea typeface="Times New Roman" panose="02020603050405020304" pitchFamily="18" charset="0"/>
                <a:cs typeface="Simplified Arabic" panose="02020603050405020304" pitchFamily="18" charset="-78"/>
              </a:rPr>
              <a:t>الإجتماع</a:t>
            </a: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 لتحليله والتفكير فيه ومعرفة أهميته </a:t>
            </a:r>
            <a:r>
              <a:rPr lang="ar-SA" sz="4000" b="1" dirty="0" smtClean="0">
                <a:latin typeface="Times New Roman" panose="02020603050405020304" pitchFamily="18" charset="0"/>
                <a:ea typeface="Times New Roman" panose="02020603050405020304" pitchFamily="18" charset="0"/>
                <a:cs typeface="Simplified Arabic" panose="02020603050405020304" pitchFamily="18" charset="-78"/>
              </a:rPr>
              <a:t>،</a:t>
            </a:r>
          </a:p>
          <a:p>
            <a:pPr algn="justLow">
              <a:spcAft>
                <a:spcPts val="0"/>
              </a:spcAft>
              <a:defRPr/>
            </a:pPr>
            <a:r>
              <a:rPr lang="ar-SA" sz="4000" b="1" dirty="0" smtClean="0">
                <a:latin typeface="Times New Roman" panose="02020603050405020304" pitchFamily="18" charset="0"/>
                <a:ea typeface="Times New Roman" panose="02020603050405020304" pitchFamily="18" charset="0"/>
                <a:cs typeface="Simplified Arabic" panose="02020603050405020304" pitchFamily="18" charset="-78"/>
              </a:rPr>
              <a:t> </a:t>
            </a: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ثم يطلب منهم تحديد المزايا التي تتحقق لكل منهم من وراء الإسهام في تحقيق هذا الهدف ، وتحديد أولوياتهم.</a:t>
            </a:r>
            <a:endParaRPr lang="en-US" sz="4000" b="1" dirty="0">
              <a:latin typeface="Times New Roman" panose="02020603050405020304" pitchFamily="18" charset="0"/>
              <a:ea typeface="Times New Roman" panose="02020603050405020304" pitchFamily="18" charset="0"/>
              <a:cs typeface="+mn-cs"/>
            </a:endParaRPr>
          </a:p>
          <a:p>
            <a:pPr algn="justLow">
              <a:spcAft>
                <a:spcPts val="0"/>
              </a:spcAft>
              <a:defRPr/>
            </a:pPr>
            <a:r>
              <a:rPr lang="ar-SA" sz="4000" b="1" dirty="0">
                <a:solidFill>
                  <a:srgbClr val="FFFF00"/>
                </a:solidFill>
                <a:latin typeface="Times New Roman" panose="02020603050405020304" pitchFamily="18" charset="0"/>
                <a:ea typeface="Times New Roman" panose="02020603050405020304" pitchFamily="18" charset="0"/>
                <a:cs typeface="Simplified Arabic" panose="02020603050405020304" pitchFamily="18" charset="-78"/>
              </a:rPr>
              <a:t>(3) مرحلة تصميم خطوات العمل وتحديد معايير الأداء والسلوك :</a:t>
            </a:r>
            <a:endParaRPr lang="en-US" sz="4000" b="1" dirty="0">
              <a:solidFill>
                <a:srgbClr val="FFFF00"/>
              </a:solidFill>
              <a:latin typeface="Times New Roman" panose="02020603050405020304" pitchFamily="18" charset="0"/>
              <a:ea typeface="Times New Roman" panose="02020603050405020304" pitchFamily="18" charset="0"/>
              <a:cs typeface="+mn-cs"/>
            </a:endParaRPr>
          </a:p>
          <a:p>
            <a:pPr algn="justLow">
              <a:spcAft>
                <a:spcPts val="0"/>
              </a:spcAft>
              <a:defRPr/>
            </a:pPr>
            <a:r>
              <a:rPr lang="en-US" sz="4000" b="1" dirty="0">
                <a:solidFill>
                  <a:srgbClr val="FFFF00"/>
                </a:solidFill>
                <a:latin typeface="Times New Roman" panose="02020603050405020304" pitchFamily="18" charset="0"/>
                <a:ea typeface="Times New Roman" panose="02020603050405020304" pitchFamily="18" charset="0"/>
                <a:cs typeface="Simplified Arabic" panose="02020603050405020304" pitchFamily="18" charset="-78"/>
              </a:rPr>
              <a:t>Designing Work Processes &amp; Estab</a:t>
            </a:r>
            <a:r>
              <a:rPr lang="en-US" sz="4000" b="1" dirty="0">
                <a:solidFill>
                  <a:srgbClr val="FFFF00"/>
                </a:solidFill>
                <a:latin typeface="Times New Roman" panose="02020603050405020304" pitchFamily="18" charset="0"/>
                <a:ea typeface="Times New Roman" panose="02020603050405020304" pitchFamily="18" charset="0"/>
                <a:cs typeface="+mn-cs"/>
              </a:rPr>
              <a:t>l</a:t>
            </a:r>
            <a:r>
              <a:rPr lang="en-US" sz="4000" b="1" dirty="0">
                <a:solidFill>
                  <a:srgbClr val="FFFF00"/>
                </a:solidFill>
                <a:latin typeface="Times New Roman" panose="02020603050405020304" pitchFamily="18" charset="0"/>
                <a:ea typeface="Times New Roman" panose="02020603050405020304" pitchFamily="18" charset="0"/>
                <a:cs typeface="Simplified Arabic" panose="02020603050405020304" pitchFamily="18" charset="-78"/>
              </a:rPr>
              <a:t>ishing N</a:t>
            </a:r>
            <a:r>
              <a:rPr lang="en-US" sz="4000" b="1" dirty="0">
                <a:solidFill>
                  <a:srgbClr val="FFFF00"/>
                </a:solidFill>
                <a:latin typeface="Times New Roman" panose="02020603050405020304" pitchFamily="18" charset="0"/>
                <a:ea typeface="Times New Roman" panose="02020603050405020304" pitchFamily="18" charset="0"/>
                <a:cs typeface="+mn-cs"/>
              </a:rPr>
              <a:t>o</a:t>
            </a:r>
            <a:r>
              <a:rPr lang="en-US" sz="4000" b="1" dirty="0">
                <a:solidFill>
                  <a:srgbClr val="FFFF00"/>
                </a:solidFill>
                <a:latin typeface="Times New Roman" panose="02020603050405020304" pitchFamily="18" charset="0"/>
                <a:ea typeface="Times New Roman" panose="02020603050405020304" pitchFamily="18" charset="0"/>
                <a:cs typeface="Simplified Arabic" panose="02020603050405020304" pitchFamily="18" charset="-78"/>
              </a:rPr>
              <a:t>rms and Standards</a:t>
            </a:r>
            <a:endParaRPr lang="en-US" sz="4000" b="1" dirty="0">
              <a:solidFill>
                <a:srgbClr val="FFFF00"/>
              </a:solidFill>
              <a:latin typeface="Times New Roman" panose="02020603050405020304" pitchFamily="18" charset="0"/>
              <a:ea typeface="Times New Roman" panose="02020603050405020304" pitchFamily="18" charset="0"/>
              <a:cs typeface="+mn-cs"/>
            </a:endParaRPr>
          </a:p>
          <a:p>
            <a:pPr algn="justLow">
              <a:spcAft>
                <a:spcPts val="0"/>
              </a:spcAft>
              <a:defRPr/>
            </a:pP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هنا على القائد أن يوجه الفريق نحو تحديد الخطوات والعمليات والكيفية التي سيتم بها العمل </a:t>
            </a:r>
            <a:r>
              <a:rPr lang="ar-SA" sz="4000" b="1" dirty="0" smtClean="0">
                <a:latin typeface="Times New Roman" panose="02020603050405020304" pitchFamily="18" charset="0"/>
                <a:ea typeface="Times New Roman" panose="02020603050405020304" pitchFamily="18" charset="0"/>
                <a:cs typeface="Simplified Arabic" panose="02020603050405020304" pitchFamily="18" charset="-78"/>
              </a:rPr>
              <a:t>،</a:t>
            </a:r>
          </a:p>
          <a:p>
            <a:pPr algn="justLow">
              <a:spcAft>
                <a:spcPts val="0"/>
              </a:spcAft>
              <a:defRPr/>
            </a:pPr>
            <a:r>
              <a:rPr lang="ar-SA" sz="4000" b="1" dirty="0" smtClean="0">
                <a:latin typeface="Times New Roman" panose="02020603050405020304" pitchFamily="18" charset="0"/>
                <a:ea typeface="Times New Roman" panose="02020603050405020304" pitchFamily="18" charset="0"/>
                <a:cs typeface="Simplified Arabic" panose="02020603050405020304" pitchFamily="18" charset="-78"/>
              </a:rPr>
              <a:t> </a:t>
            </a: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وكيف ستحقق أهداف الأعضاء ، وضع معايير للعمل ، معايير لسلوك الأعضاء ، وأن يتم كل ذلك </a:t>
            </a:r>
            <a:r>
              <a:rPr lang="ar-SA" sz="4000" b="1" dirty="0" err="1">
                <a:latin typeface="Times New Roman" panose="02020603050405020304" pitchFamily="18" charset="0"/>
                <a:ea typeface="Times New Roman" panose="02020603050405020304" pitchFamily="18" charset="0"/>
                <a:cs typeface="Simplified Arabic" panose="02020603050405020304" pitchFamily="18" charset="-78"/>
              </a:rPr>
              <a:t>بإتفاق</a:t>
            </a: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 الأعضاء.</a:t>
            </a:r>
            <a:endParaRPr lang="en-US" sz="4000" b="1" dirty="0">
              <a:latin typeface="Times New Roman" panose="02020603050405020304" pitchFamily="18" charset="0"/>
              <a:ea typeface="Times New Roman" panose="02020603050405020304" pitchFamily="18" charset="0"/>
              <a:cs typeface="+mn-cs"/>
            </a:endParaRPr>
          </a:p>
          <a:p>
            <a:pPr algn="justLow">
              <a:spcAft>
                <a:spcPts val="0"/>
              </a:spcAft>
              <a:defRPr/>
            </a:pPr>
            <a:r>
              <a:rPr lang="ar-SA" sz="4000" b="1" dirty="0">
                <a:solidFill>
                  <a:srgbClr val="FFFF00"/>
                </a:solidFill>
                <a:latin typeface="Times New Roman" panose="02020603050405020304" pitchFamily="18" charset="0"/>
                <a:ea typeface="Times New Roman" panose="02020603050405020304" pitchFamily="18" charset="0"/>
                <a:cs typeface="Simplified Arabic" panose="02020603050405020304" pitchFamily="18" charset="-78"/>
              </a:rPr>
              <a:t>(4) مرحلة توزيع المهام وتحديد الأدوار :</a:t>
            </a:r>
            <a:endParaRPr lang="en-US" sz="4000" b="1" dirty="0">
              <a:solidFill>
                <a:srgbClr val="FFFF00"/>
              </a:solidFill>
              <a:latin typeface="Times New Roman" panose="02020603050405020304" pitchFamily="18" charset="0"/>
              <a:ea typeface="Times New Roman" panose="02020603050405020304" pitchFamily="18" charset="0"/>
              <a:cs typeface="+mn-cs"/>
            </a:endParaRPr>
          </a:p>
          <a:p>
            <a:pPr algn="r" rtl="0">
              <a:spcAft>
                <a:spcPts val="0"/>
              </a:spcAft>
              <a:defRPr/>
            </a:pPr>
            <a:r>
              <a:rPr lang="en-US" sz="4000" b="1" dirty="0">
                <a:solidFill>
                  <a:srgbClr val="FFFF00"/>
                </a:solidFill>
                <a:latin typeface="Times New Roman" panose="02020603050405020304" pitchFamily="18" charset="0"/>
                <a:ea typeface="Times New Roman" panose="02020603050405020304" pitchFamily="18" charset="0"/>
                <a:cs typeface="Simplified Arabic" panose="02020603050405020304" pitchFamily="18" charset="-78"/>
              </a:rPr>
              <a:t>Distributing Task &amp; C</a:t>
            </a:r>
            <a:r>
              <a:rPr lang="en-US" sz="4000" b="1" dirty="0">
                <a:solidFill>
                  <a:srgbClr val="FFFF00"/>
                </a:solidFill>
                <a:latin typeface="Times New Roman" panose="02020603050405020304" pitchFamily="18" charset="0"/>
                <a:ea typeface="Times New Roman" panose="02020603050405020304" pitchFamily="18" charset="0"/>
                <a:cs typeface="+mn-cs"/>
              </a:rPr>
              <a:t>l</a:t>
            </a:r>
            <a:r>
              <a:rPr lang="en-US" sz="4000" b="1" dirty="0">
                <a:solidFill>
                  <a:srgbClr val="FFFF00"/>
                </a:solidFill>
                <a:latin typeface="Times New Roman" panose="02020603050405020304" pitchFamily="18" charset="0"/>
                <a:ea typeface="Times New Roman" panose="02020603050405020304" pitchFamily="18" charset="0"/>
                <a:cs typeface="Simplified Arabic" panose="02020603050405020304" pitchFamily="18" charset="-78"/>
              </a:rPr>
              <a:t>ari</a:t>
            </a:r>
            <a:r>
              <a:rPr lang="en-US" sz="4000" b="1" dirty="0">
                <a:solidFill>
                  <a:srgbClr val="FFFF00"/>
                </a:solidFill>
                <a:latin typeface="Times New Roman" panose="02020603050405020304" pitchFamily="18" charset="0"/>
                <a:ea typeface="Times New Roman" panose="02020603050405020304" pitchFamily="18" charset="0"/>
                <a:cs typeface="+mn-cs"/>
              </a:rPr>
              <a:t>f</a:t>
            </a:r>
            <a:r>
              <a:rPr lang="en-US" sz="4000" b="1" dirty="0">
                <a:solidFill>
                  <a:srgbClr val="FFFF00"/>
                </a:solidFill>
                <a:latin typeface="Times New Roman" panose="02020603050405020304" pitchFamily="18" charset="0"/>
                <a:ea typeface="Times New Roman" panose="02020603050405020304" pitchFamily="18" charset="0"/>
                <a:cs typeface="Simplified Arabic" panose="02020603050405020304" pitchFamily="18" charset="-78"/>
              </a:rPr>
              <a:t>ying R</a:t>
            </a:r>
            <a:r>
              <a:rPr lang="en-US" sz="4000" b="1" dirty="0">
                <a:solidFill>
                  <a:srgbClr val="FFFF00"/>
                </a:solidFill>
                <a:latin typeface="Times New Roman" panose="02020603050405020304" pitchFamily="18" charset="0"/>
                <a:ea typeface="Times New Roman" panose="02020603050405020304" pitchFamily="18" charset="0"/>
                <a:cs typeface="+mn-cs"/>
              </a:rPr>
              <a:t>ol</a:t>
            </a:r>
            <a:r>
              <a:rPr lang="en-US" sz="4000" b="1" dirty="0">
                <a:solidFill>
                  <a:srgbClr val="FFFF00"/>
                </a:solidFill>
                <a:latin typeface="Times New Roman" panose="02020603050405020304" pitchFamily="18" charset="0"/>
                <a:ea typeface="Times New Roman" panose="02020603050405020304" pitchFamily="18" charset="0"/>
                <a:cs typeface="Simplified Arabic" panose="02020603050405020304" pitchFamily="18" charset="-78"/>
              </a:rPr>
              <a:t>es</a:t>
            </a:r>
            <a:endParaRPr lang="en-US" sz="4000" b="1" dirty="0">
              <a:solidFill>
                <a:srgbClr val="FFFF00"/>
              </a:solidFill>
              <a:latin typeface="Times New Roman" panose="02020603050405020304" pitchFamily="18" charset="0"/>
              <a:ea typeface="Times New Roman" panose="02020603050405020304" pitchFamily="18" charset="0"/>
              <a:cs typeface="+mn-cs"/>
            </a:endParaRPr>
          </a:p>
          <a:p>
            <a:pPr defTabSz="1567464" fontAlgn="auto">
              <a:spcBef>
                <a:spcPts val="0"/>
              </a:spcBef>
              <a:spcAft>
                <a:spcPts val="0"/>
              </a:spcAft>
              <a:defRPr/>
            </a:pPr>
            <a:endParaRPr lang="en-US" sz="4400" b="1" dirty="0" smtClean="0">
              <a:solidFill>
                <a:srgbClr val="FFFF00"/>
              </a:solidFill>
              <a:latin typeface="Times New Roman" panose="02020603050405020304" pitchFamily="18" charset="0"/>
              <a:ea typeface="Times New Roman"/>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8600" y="152400"/>
            <a:ext cx="17830800" cy="8763000"/>
          </a:xfrm>
        </p:spPr>
        <p:txBody>
          <a:bodyPr/>
          <a:lstStyle/>
          <a:p>
            <a:pPr algn="justLow"/>
            <a:r>
              <a:rPr lang="ar-SA" sz="4000" b="1" smtClean="0">
                <a:solidFill>
                  <a:srgbClr val="FFFFFF"/>
                </a:solidFill>
                <a:latin typeface="Times New Roman" pitchFamily="18" charset="0"/>
                <a:ea typeface="Times New Roman" pitchFamily="18" charset="0"/>
                <a:cs typeface="Simplified Arabic" pitchFamily="18" charset="-78"/>
              </a:rPr>
              <a:t>يوجه القائد أعضاء الفريق لتوزيع المهام على أساس القدرات والخبرات </a:t>
            </a:r>
          </a:p>
          <a:p>
            <a:pPr algn="justLow"/>
            <a:r>
              <a:rPr lang="ar-SA" sz="4000" b="1" smtClean="0">
                <a:solidFill>
                  <a:srgbClr val="FFFFFF"/>
                </a:solidFill>
                <a:latin typeface="Times New Roman" pitchFamily="18" charset="0"/>
                <a:ea typeface="Times New Roman" pitchFamily="18" charset="0"/>
                <a:cs typeface="Simplified Arabic" pitchFamily="18" charset="-78"/>
              </a:rPr>
              <a:t>وبما يمكن من إشتراك أكثر من شخص في مهمة واحدة </a:t>
            </a:r>
          </a:p>
          <a:p>
            <a:pPr algn="justLow"/>
            <a:r>
              <a:rPr lang="ar-SA" sz="4000" b="1" smtClean="0">
                <a:solidFill>
                  <a:srgbClr val="FFFFFF"/>
                </a:solidFill>
                <a:latin typeface="Times New Roman" pitchFamily="18" charset="0"/>
                <a:ea typeface="Times New Roman" pitchFamily="18" charset="0"/>
                <a:cs typeface="Simplified Arabic" pitchFamily="18" charset="-78"/>
              </a:rPr>
              <a:t>وأن يتم ذلك بمشاركة الجميع وبما يمكن من الفهم المتكامل والإدراك المشترك لمهام وأدوار الأعضاء.</a:t>
            </a:r>
            <a:endParaRPr lang="en-US" sz="4000" b="1" smtClean="0">
              <a:solidFill>
                <a:srgbClr val="FFFFFF"/>
              </a:solidFill>
              <a:latin typeface="Times New Roman" pitchFamily="18" charset="0"/>
              <a:ea typeface="Times New Roman" pitchFamily="18" charset="0"/>
              <a:cs typeface="Simplified Arabic" pitchFamily="18" charset="-78"/>
            </a:endParaRPr>
          </a:p>
          <a:p>
            <a:pPr algn="justLow"/>
            <a:r>
              <a:rPr lang="ar-SA" sz="4000" b="1" smtClean="0">
                <a:solidFill>
                  <a:srgbClr val="FFFF00"/>
                </a:solidFill>
                <a:latin typeface="Times New Roman" pitchFamily="18" charset="0"/>
                <a:ea typeface="Times New Roman" pitchFamily="18" charset="0"/>
                <a:cs typeface="Simplified Arabic" pitchFamily="18" charset="-78"/>
              </a:rPr>
              <a:t>(5) مرحلة أداء الفريق وصيانته </a:t>
            </a:r>
            <a:r>
              <a:rPr lang="ar-SA" sz="4000" b="1" smtClean="0">
                <a:solidFill>
                  <a:srgbClr val="FFFF00"/>
                </a:solidFill>
                <a:latin typeface="Times New Roman" pitchFamily="18" charset="0"/>
                <a:cs typeface="Simplified Arabic" pitchFamily="18" charset="-78"/>
              </a:rPr>
              <a:t>:</a:t>
            </a:r>
            <a:r>
              <a:rPr lang="en-US" sz="4000" b="1" smtClean="0">
                <a:solidFill>
                  <a:srgbClr val="FFFF00"/>
                </a:solidFill>
                <a:latin typeface="Times New Roman" pitchFamily="18" charset="0"/>
                <a:cs typeface="Simplified Arabic" pitchFamily="18" charset="-78"/>
              </a:rPr>
              <a:t>Performing &amp; Maintaining The Te</a:t>
            </a:r>
            <a:r>
              <a:rPr lang="en-US" sz="4000" b="1" smtClean="0">
                <a:solidFill>
                  <a:srgbClr val="FFFFFF"/>
                </a:solidFill>
                <a:latin typeface="Times New Roman" pitchFamily="18" charset="0"/>
                <a:cs typeface="Simplified Arabic" pitchFamily="18" charset="-78"/>
              </a:rPr>
              <a:t>am  </a:t>
            </a:r>
            <a:endParaRPr lang="en-US" sz="4000" b="1" smtClean="0">
              <a:solidFill>
                <a:srgbClr val="FFFF00"/>
              </a:solidFill>
              <a:latin typeface="Times New Roman" pitchFamily="18" charset="0"/>
              <a:cs typeface="Times New Roman" pitchFamily="18" charset="0"/>
            </a:endParaRPr>
          </a:p>
          <a:p>
            <a:pPr algn="justLow"/>
            <a:r>
              <a:rPr lang="ar-SA" sz="4000" b="1" smtClean="0">
                <a:solidFill>
                  <a:srgbClr val="FFFFFF"/>
                </a:solidFill>
                <a:latin typeface="Times New Roman" pitchFamily="18" charset="0"/>
                <a:cs typeface="Simplified Arabic" pitchFamily="18" charset="-78"/>
              </a:rPr>
              <a:t>يحدث تفاعل بين الأعضاء قد تكون نتيجته سلبية أو إيجابية. فإن كانت إيجابية فإن ذلك يؤخذ كعامل حفز وإن كانت سلبية فإن ذلك يستلزم تدخل القائد لإتخاذ الخطوة التصحيحية وهذا ما يسمى بصيانة الفريق ومعالجة الخلافات.</a:t>
            </a:r>
            <a:endParaRPr lang="en-US" sz="4000" b="1" smtClean="0">
              <a:solidFill>
                <a:srgbClr val="FFFFFF"/>
              </a:solidFill>
              <a:latin typeface="Times New Roman" pitchFamily="18" charset="0"/>
              <a:cs typeface="Times New Roman" pitchFamily="18" charset="0"/>
            </a:endParaRPr>
          </a:p>
          <a:p>
            <a:pPr algn="justLow"/>
            <a:r>
              <a:rPr lang="ar-SA" sz="4000" b="1" smtClean="0">
                <a:solidFill>
                  <a:srgbClr val="FFFFFF"/>
                </a:solidFill>
                <a:latin typeface="Times New Roman" pitchFamily="18" charset="0"/>
                <a:cs typeface="Simplified Arabic" pitchFamily="18" charset="-78"/>
              </a:rPr>
              <a:t>وتأتي الصيانة عن طريق تبادل الرأي بين الأعضاء ، </a:t>
            </a:r>
          </a:p>
          <a:p>
            <a:pPr algn="justLow"/>
            <a:r>
              <a:rPr lang="ar-SA" sz="4000" b="1" smtClean="0">
                <a:solidFill>
                  <a:srgbClr val="FFFFFF"/>
                </a:solidFill>
                <a:latin typeface="Times New Roman" pitchFamily="18" charset="0"/>
                <a:cs typeface="Simplified Arabic" pitchFamily="18" charset="-78"/>
              </a:rPr>
              <a:t>تقييم إنجاز المهام من خلال كل منهم ، تحديد درجة التقدم نحو الهدف المشترك.</a:t>
            </a:r>
          </a:p>
          <a:p>
            <a:pPr algn="justLow"/>
            <a:r>
              <a:rPr lang="ar-SA" sz="4000" b="1" smtClean="0">
                <a:solidFill>
                  <a:srgbClr val="FFFFFF"/>
                </a:solidFill>
                <a:latin typeface="Times New Roman" pitchFamily="18" charset="0"/>
                <a:cs typeface="Simplified Arabic" pitchFamily="18" charset="-78"/>
              </a:rPr>
              <a:t> ويحتاج الأعضاء للتنسيق بينهم لأداء بعض الأعمال المتكاملة أو لحل بعض المشاكل أو الخلافات التي تواجه الفريق ، أو لتحسين قدراتهم على التعلم والتدريب اللازم لأداء بعض المهام. </a:t>
            </a:r>
          </a:p>
          <a:p>
            <a:pPr algn="justLow"/>
            <a:r>
              <a:rPr lang="ar-SA" sz="4000" b="1" smtClean="0">
                <a:solidFill>
                  <a:srgbClr val="FFFFFF"/>
                </a:solidFill>
                <a:latin typeface="Times New Roman" pitchFamily="18" charset="0"/>
                <a:cs typeface="Simplified Arabic" pitchFamily="18" charset="-78"/>
              </a:rPr>
              <a:t>ومن ثم يتم تقييم أداء الفريق من وقت لآخر تقييماً ذاتياً.</a:t>
            </a:r>
            <a:endParaRPr lang="en-US" sz="4000" b="1" smtClean="0">
              <a:solidFill>
                <a:srgbClr val="FFFFFF"/>
              </a:solidFill>
              <a:latin typeface="Times New Roman" pitchFamily="18" charset="0"/>
              <a:cs typeface="Times New Roman" pitchFamily="18" charset="0"/>
            </a:endParaRPr>
          </a:p>
          <a:p>
            <a:pPr algn="justLow">
              <a:spcBef>
                <a:spcPct val="0"/>
              </a:spcBef>
            </a:pPr>
            <a:endParaRPr lang="en-US" sz="4000" b="1" smtClean="0">
              <a:solidFill>
                <a:srgbClr val="FFFFFF"/>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8600" y="152400"/>
            <a:ext cx="17907000" cy="8686800"/>
          </a:xfrm>
        </p:spPr>
        <p:txBody>
          <a:bodyPr rtlCol="0">
            <a:noAutofit/>
          </a:bodyPr>
          <a:lstStyle/>
          <a:p>
            <a:pPr algn="justLow">
              <a:spcAft>
                <a:spcPts val="0"/>
              </a:spcAft>
              <a:defRPr/>
            </a:pPr>
            <a:r>
              <a:rPr lang="ar-SA" sz="4000" b="1" dirty="0">
                <a:solidFill>
                  <a:srgbClr val="FFFF00"/>
                </a:solidFill>
                <a:latin typeface="Times New Roman" panose="02020603050405020304" pitchFamily="18" charset="0"/>
                <a:ea typeface="Times New Roman" panose="02020603050405020304" pitchFamily="18" charset="0"/>
                <a:cs typeface="Simplified Arabic" panose="02020603050405020304" pitchFamily="18" charset="-78"/>
              </a:rPr>
              <a:t>(6) مرحلة </a:t>
            </a:r>
            <a:r>
              <a:rPr lang="ar-SA" sz="4000" b="1" dirty="0" err="1">
                <a:solidFill>
                  <a:srgbClr val="FFFF00"/>
                </a:solidFill>
                <a:latin typeface="Times New Roman" panose="02020603050405020304" pitchFamily="18" charset="0"/>
                <a:ea typeface="Times New Roman" panose="02020603050405020304" pitchFamily="18" charset="0"/>
                <a:cs typeface="Simplified Arabic" panose="02020603050405020304" pitchFamily="18" charset="-78"/>
              </a:rPr>
              <a:t>الإحتفال</a:t>
            </a:r>
            <a:r>
              <a:rPr lang="ar-SA" sz="4000" b="1" dirty="0">
                <a:solidFill>
                  <a:srgbClr val="FFFF00"/>
                </a:solidFill>
                <a:latin typeface="Times New Roman" panose="02020603050405020304" pitchFamily="18" charset="0"/>
                <a:ea typeface="Times New Roman" panose="02020603050405020304" pitchFamily="18" charset="0"/>
                <a:cs typeface="Simplified Arabic" panose="02020603050405020304" pitchFamily="18" charset="-78"/>
              </a:rPr>
              <a:t> </a:t>
            </a:r>
            <a:r>
              <a:rPr lang="en-US" sz="4000" b="1" dirty="0">
                <a:solidFill>
                  <a:srgbClr val="FFFF00"/>
                </a:solidFill>
                <a:latin typeface="Times New Roman" panose="02020603050405020304" pitchFamily="18" charset="0"/>
                <a:ea typeface="Times New Roman" panose="02020603050405020304" pitchFamily="18" charset="0"/>
                <a:cs typeface="Simplified Arabic" panose="02020603050405020304" pitchFamily="18" charset="-78"/>
              </a:rPr>
              <a:t>Celebration</a:t>
            </a:r>
            <a:r>
              <a:rPr lang="ar-SA" sz="4000" b="1" dirty="0">
                <a:solidFill>
                  <a:srgbClr val="FFFF00"/>
                </a:solidFill>
                <a:latin typeface="Times New Roman" panose="02020603050405020304" pitchFamily="18" charset="0"/>
                <a:ea typeface="Times New Roman" panose="02020603050405020304" pitchFamily="18" charset="0"/>
                <a:cs typeface="Simplified Arabic" panose="02020603050405020304" pitchFamily="18" charset="-78"/>
              </a:rPr>
              <a:t> :</a:t>
            </a:r>
            <a:endParaRPr lang="en-US" sz="4000" b="1" dirty="0">
              <a:solidFill>
                <a:srgbClr val="FFFF00"/>
              </a:solidFill>
              <a:latin typeface="Times New Roman" panose="02020603050405020304" pitchFamily="18" charset="0"/>
              <a:ea typeface="Times New Roman" panose="02020603050405020304" pitchFamily="18" charset="0"/>
              <a:cs typeface="+mn-cs"/>
            </a:endParaRPr>
          </a:p>
          <a:p>
            <a:pPr algn="justLow">
              <a:spcAft>
                <a:spcPts val="0"/>
              </a:spcAft>
              <a:defRPr/>
            </a:pP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يرى البعض أن مرحلة </a:t>
            </a:r>
            <a:r>
              <a:rPr lang="ar-SA" sz="4000" b="1" dirty="0" err="1">
                <a:latin typeface="Times New Roman" panose="02020603050405020304" pitchFamily="18" charset="0"/>
                <a:ea typeface="Times New Roman" panose="02020603050405020304" pitchFamily="18" charset="0"/>
                <a:cs typeface="Simplified Arabic" panose="02020603050405020304" pitchFamily="18" charset="-78"/>
              </a:rPr>
              <a:t>الإحتفال</a:t>
            </a: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 </a:t>
            </a:r>
            <a:r>
              <a:rPr lang="ar-SA" sz="4000" b="1" dirty="0" smtClean="0">
                <a:latin typeface="Times New Roman" panose="02020603050405020304" pitchFamily="18" charset="0"/>
                <a:ea typeface="Times New Roman" panose="02020603050405020304" pitchFamily="18" charset="0"/>
                <a:cs typeface="Simplified Arabic" panose="02020603050405020304" pitchFamily="18" charset="-78"/>
              </a:rPr>
              <a:t>تعتبر </a:t>
            </a: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مضيعة للوقت والمال ، إلا أن ذلك غير صحيح </a:t>
            </a:r>
            <a:r>
              <a:rPr lang="ar-SA" sz="4000" b="1" dirty="0" smtClean="0">
                <a:latin typeface="Times New Roman" panose="02020603050405020304" pitchFamily="18" charset="0"/>
                <a:ea typeface="Times New Roman" panose="02020603050405020304" pitchFamily="18" charset="0"/>
                <a:cs typeface="Simplified Arabic" panose="02020603050405020304" pitchFamily="18" charset="-78"/>
              </a:rPr>
              <a:t>،</a:t>
            </a:r>
          </a:p>
          <a:p>
            <a:pPr algn="justLow">
              <a:spcAft>
                <a:spcPts val="0"/>
              </a:spcAft>
              <a:defRPr/>
            </a:pPr>
            <a:r>
              <a:rPr lang="ar-SA" sz="4000" b="1" dirty="0" smtClean="0">
                <a:latin typeface="Times New Roman" panose="02020603050405020304" pitchFamily="18" charset="0"/>
                <a:ea typeface="Times New Roman" panose="02020603050405020304" pitchFamily="18" charset="0"/>
                <a:cs typeface="Simplified Arabic" panose="02020603050405020304" pitchFamily="18" charset="-78"/>
              </a:rPr>
              <a:t> </a:t>
            </a: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فالقائد الذي يهتم بتحليل ومراجعة نجاحات فريقه ، ويهتم بمعرفة الكيفية التي تم بها الوصول إلي ذلك ، يكون أقدر من غيره على تلك النجاحات. </a:t>
            </a:r>
            <a:endParaRPr lang="ar-SA" sz="4000" b="1" dirty="0" smtClean="0">
              <a:latin typeface="Times New Roman" panose="02020603050405020304" pitchFamily="18" charset="0"/>
              <a:ea typeface="Times New Roman" panose="02020603050405020304" pitchFamily="18" charset="0"/>
              <a:cs typeface="Simplified Arabic" panose="02020603050405020304" pitchFamily="18" charset="-78"/>
            </a:endParaRPr>
          </a:p>
          <a:p>
            <a:pPr algn="justLow">
              <a:spcAft>
                <a:spcPts val="0"/>
              </a:spcAft>
              <a:defRPr/>
            </a:pPr>
            <a:r>
              <a:rPr lang="ar-SA" sz="4000" b="1" dirty="0" smtClean="0">
                <a:latin typeface="Times New Roman" panose="02020603050405020304" pitchFamily="18" charset="0"/>
                <a:ea typeface="Times New Roman" panose="02020603050405020304" pitchFamily="18" charset="0"/>
                <a:cs typeface="Simplified Arabic" panose="02020603050405020304" pitchFamily="18" charset="-78"/>
              </a:rPr>
              <a:t>كذلك </a:t>
            </a: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فإن </a:t>
            </a:r>
            <a:r>
              <a:rPr lang="ar-SA" sz="4000" b="1" dirty="0" err="1">
                <a:latin typeface="Times New Roman" panose="02020603050405020304" pitchFamily="18" charset="0"/>
                <a:ea typeface="Times New Roman" panose="02020603050405020304" pitchFamily="18" charset="0"/>
                <a:cs typeface="Simplified Arabic" panose="02020603050405020304" pitchFamily="18" charset="-78"/>
              </a:rPr>
              <a:t>إعتراف</a:t>
            </a: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 الفريق بمجهودات الأعضاء المجتهدين ومكافأتهم ، ومنح الفرصة لجميع الأعضاء </a:t>
            </a:r>
            <a:r>
              <a:rPr lang="ar-SA" sz="4000" b="1" dirty="0" err="1">
                <a:latin typeface="Times New Roman" panose="02020603050405020304" pitchFamily="18" charset="0"/>
                <a:ea typeface="Times New Roman" panose="02020603050405020304" pitchFamily="18" charset="0"/>
                <a:cs typeface="Simplified Arabic" panose="02020603050405020304" pitchFamily="18" charset="-78"/>
              </a:rPr>
              <a:t>للإبتهاج</a:t>
            </a: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 بنجاحهم أمر كفيل بأن يزرع الروح المعنوية العالية عند أعضاء الفريق ، ويساعد على تحقيق النمو والتطور للفريق ، وكذلك على تقوية الروابط والمساندة بين أعضائه.</a:t>
            </a:r>
            <a:endParaRPr lang="en-US" sz="4000" b="1" dirty="0">
              <a:latin typeface="Times New Roman" panose="02020603050405020304" pitchFamily="18" charset="0"/>
              <a:ea typeface="Times New Roman" panose="02020603050405020304" pitchFamily="18" charset="0"/>
              <a:cs typeface="+mn-cs"/>
            </a:endParaRPr>
          </a:p>
          <a:p>
            <a:pPr algn="justLow">
              <a:spcAft>
                <a:spcPts val="0"/>
              </a:spcAft>
              <a:defRPr/>
            </a:pPr>
            <a:r>
              <a:rPr lang="ar-SA" sz="4000" b="1" dirty="0">
                <a:solidFill>
                  <a:srgbClr val="FFFF00"/>
                </a:solidFill>
                <a:latin typeface="Times New Roman" panose="02020603050405020304" pitchFamily="18" charset="0"/>
                <a:ea typeface="Times New Roman" panose="02020603050405020304" pitchFamily="18" charset="0"/>
                <a:cs typeface="Simplified Arabic" panose="02020603050405020304" pitchFamily="18" charset="-78"/>
              </a:rPr>
              <a:t>المهارات اللازمة لفريق العمل :</a:t>
            </a:r>
            <a:endParaRPr lang="en-US" sz="4000" b="1" dirty="0">
              <a:solidFill>
                <a:srgbClr val="FFFF00"/>
              </a:solidFill>
              <a:latin typeface="Times New Roman" panose="02020603050405020304" pitchFamily="18" charset="0"/>
              <a:ea typeface="Times New Roman" panose="02020603050405020304" pitchFamily="18" charset="0"/>
              <a:cs typeface="+mn-cs"/>
            </a:endParaRPr>
          </a:p>
          <a:p>
            <a:pPr algn="justLow">
              <a:spcAft>
                <a:spcPts val="0"/>
              </a:spcAft>
              <a:defRPr/>
            </a:pPr>
            <a:r>
              <a:rPr lang="ar-SA" sz="4000" b="1" dirty="0">
                <a:solidFill>
                  <a:srgbClr val="FFFF00"/>
                </a:solidFill>
                <a:latin typeface="Times New Roman" panose="02020603050405020304" pitchFamily="18" charset="0"/>
                <a:ea typeface="Times New Roman" panose="02020603050405020304" pitchFamily="18" charset="0"/>
                <a:cs typeface="Simplified Arabic" panose="02020603050405020304" pitchFamily="18" charset="-78"/>
              </a:rPr>
              <a:t>مهارات مطلوب توفرها في القائد وكذلك في جميع أعضاء الفريق وهي :</a:t>
            </a:r>
            <a:endParaRPr lang="en-US" sz="4000" b="1" dirty="0">
              <a:solidFill>
                <a:srgbClr val="FFFF00"/>
              </a:solidFill>
              <a:latin typeface="Times New Roman" panose="02020603050405020304" pitchFamily="18" charset="0"/>
              <a:ea typeface="Times New Roman" panose="02020603050405020304" pitchFamily="18" charset="0"/>
              <a:cs typeface="+mn-cs"/>
            </a:endParaRPr>
          </a:p>
          <a:p>
            <a:pPr algn="justLow">
              <a:spcAft>
                <a:spcPts val="0"/>
              </a:spcAft>
              <a:defRPr/>
            </a:pPr>
            <a:r>
              <a:rPr lang="ar-SA" sz="4000" b="1" dirty="0">
                <a:solidFill>
                  <a:srgbClr val="FFFF00"/>
                </a:solidFill>
                <a:latin typeface="Times New Roman" panose="02020603050405020304" pitchFamily="18" charset="0"/>
                <a:ea typeface="Times New Roman" panose="02020603050405020304" pitchFamily="18" charset="0"/>
                <a:cs typeface="Simplified Arabic" panose="02020603050405020304" pitchFamily="18" charset="-78"/>
              </a:rPr>
              <a:t>(1) </a:t>
            </a:r>
            <a:r>
              <a:rPr lang="ar-SA" sz="4000" b="1" dirty="0" err="1">
                <a:solidFill>
                  <a:srgbClr val="FFFF00"/>
                </a:solidFill>
                <a:latin typeface="Times New Roman" panose="02020603050405020304" pitchFamily="18" charset="0"/>
                <a:ea typeface="Times New Roman" panose="02020603050405020304" pitchFamily="18" charset="0"/>
                <a:cs typeface="Simplified Arabic" panose="02020603050405020304" pitchFamily="18" charset="-78"/>
              </a:rPr>
              <a:t>الإتصال</a:t>
            </a:r>
            <a:r>
              <a:rPr lang="ar-SA" sz="4000" b="1" dirty="0">
                <a:solidFill>
                  <a:srgbClr val="FFFF00"/>
                </a:solidFill>
                <a:latin typeface="Times New Roman" panose="02020603050405020304" pitchFamily="18" charset="0"/>
                <a:ea typeface="Times New Roman" panose="02020603050405020304" pitchFamily="18" charset="0"/>
                <a:cs typeface="Simplified Arabic" panose="02020603050405020304" pitchFamily="18" charset="-78"/>
              </a:rPr>
              <a:t> الفعَّال :</a:t>
            </a:r>
            <a:endParaRPr lang="en-US" sz="4000" b="1" dirty="0">
              <a:solidFill>
                <a:srgbClr val="FFFF00"/>
              </a:solidFill>
              <a:latin typeface="Times New Roman" panose="02020603050405020304" pitchFamily="18" charset="0"/>
              <a:ea typeface="Times New Roman" panose="02020603050405020304" pitchFamily="18" charset="0"/>
              <a:cs typeface="+mn-cs"/>
            </a:endParaRPr>
          </a:p>
          <a:p>
            <a:pPr algn="justLow">
              <a:spcAft>
                <a:spcPts val="0"/>
              </a:spcAft>
              <a:defRPr/>
            </a:pP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قدرة القائد والأعضاء على </a:t>
            </a:r>
            <a:r>
              <a:rPr lang="ar-SA" sz="4000" b="1" dirty="0" err="1">
                <a:latin typeface="Times New Roman" panose="02020603050405020304" pitchFamily="18" charset="0"/>
                <a:ea typeface="Times New Roman" panose="02020603050405020304" pitchFamily="18" charset="0"/>
                <a:cs typeface="Simplified Arabic" panose="02020603050405020304" pitchFamily="18" charset="-78"/>
              </a:rPr>
              <a:t>الإتصال</a:t>
            </a: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 ببعضهم البعض والمحافظة على </a:t>
            </a:r>
            <a:r>
              <a:rPr lang="ar-SA" sz="4000" b="1" dirty="0" err="1">
                <a:latin typeface="Times New Roman" panose="02020603050405020304" pitchFamily="18" charset="0"/>
                <a:ea typeface="Times New Roman" panose="02020603050405020304" pitchFamily="18" charset="0"/>
                <a:cs typeface="Simplified Arabic" panose="02020603050405020304" pitchFamily="18" charset="-78"/>
              </a:rPr>
              <a:t>إستمرارية</a:t>
            </a: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 التفاعلات داخل الفريق لتحقيق الهدف المشترك </a:t>
            </a:r>
            <a:r>
              <a:rPr lang="ar-SA" sz="4000" b="1" dirty="0" smtClean="0">
                <a:latin typeface="Times New Roman" panose="02020603050405020304" pitchFamily="18" charset="0"/>
                <a:ea typeface="Times New Roman" panose="02020603050405020304" pitchFamily="18" charset="0"/>
                <a:cs typeface="Simplified Arabic" panose="02020603050405020304" pitchFamily="18" charset="-78"/>
              </a:rPr>
              <a:t>بينهم.</a:t>
            </a:r>
            <a:endParaRPr lang="en-US" sz="4000" b="1" dirty="0">
              <a:latin typeface="Times New Roman" panose="02020603050405020304" pitchFamily="18" charset="0"/>
              <a:ea typeface="Times New Roman" panose="02020603050405020304" pitchFamily="18" charset="0"/>
              <a:cs typeface="+mn-cs"/>
            </a:endParaRPr>
          </a:p>
          <a:p>
            <a:pPr algn="l" defTabSz="1567464" fontAlgn="auto">
              <a:spcAft>
                <a:spcPts val="0"/>
              </a:spcAft>
              <a:defRPr/>
            </a:pPr>
            <a:endParaRPr lang="en-US" sz="4000" b="1" dirty="0" smtClean="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8600" y="152400"/>
            <a:ext cx="17830800" cy="8991600"/>
          </a:xfrm>
        </p:spPr>
        <p:txBody>
          <a:bodyPr rtlCol="0">
            <a:noAutofit/>
          </a:bodyPr>
          <a:lstStyle/>
          <a:p>
            <a:pPr algn="justLow">
              <a:spcAft>
                <a:spcPts val="0"/>
              </a:spcAft>
              <a:defRPr/>
            </a:pPr>
            <a:r>
              <a:rPr lang="ar-SA" sz="4400" b="1" dirty="0">
                <a:solidFill>
                  <a:srgbClr val="FFFF00"/>
                </a:solidFill>
                <a:latin typeface="Times New Roman" panose="02020603050405020304" pitchFamily="18" charset="0"/>
                <a:ea typeface="Times New Roman" panose="02020603050405020304" pitchFamily="18" charset="0"/>
                <a:cs typeface="Simplified Arabic" panose="02020603050405020304" pitchFamily="18" charset="-78"/>
              </a:rPr>
              <a:t>ولتحقيق هذه المهارة يجب توفر عدد من المهارات المرتبة بـ :</a:t>
            </a:r>
            <a:endParaRPr lang="en-US" sz="4000" b="1" dirty="0">
              <a:solidFill>
                <a:srgbClr val="FFFF00"/>
              </a:solidFill>
              <a:latin typeface="Times New Roman" panose="02020603050405020304" pitchFamily="18" charset="0"/>
              <a:ea typeface="Times New Roman" panose="02020603050405020304" pitchFamily="18" charset="0"/>
              <a:cs typeface="+mn-cs"/>
            </a:endParaRPr>
          </a:p>
          <a:p>
            <a:pPr algn="justLow">
              <a:spcAft>
                <a:spcPts val="0"/>
              </a:spcAft>
              <a:defRPr/>
            </a:pPr>
            <a:r>
              <a:rPr lang="ar-SA" sz="4400" b="1" dirty="0">
                <a:latin typeface="Times New Roman" panose="02020603050405020304" pitchFamily="18" charset="0"/>
                <a:ea typeface="Times New Roman" panose="02020603050405020304" pitchFamily="18" charset="0"/>
                <a:cs typeface="Simplified Arabic" panose="02020603050405020304" pitchFamily="18" charset="-78"/>
              </a:rPr>
              <a:t>أ- تشجيع المشاركة.</a:t>
            </a:r>
            <a:endParaRPr lang="en-US" sz="4000" b="1" dirty="0">
              <a:latin typeface="Times New Roman" panose="02020603050405020304" pitchFamily="18" charset="0"/>
              <a:ea typeface="Times New Roman" panose="02020603050405020304" pitchFamily="18" charset="0"/>
              <a:cs typeface="+mn-cs"/>
            </a:endParaRPr>
          </a:p>
          <a:p>
            <a:pPr algn="justLow">
              <a:spcAft>
                <a:spcPts val="0"/>
              </a:spcAft>
              <a:defRPr/>
            </a:pPr>
            <a:r>
              <a:rPr lang="ar-SA" sz="4400" b="1" dirty="0">
                <a:latin typeface="Times New Roman" panose="02020603050405020304" pitchFamily="18" charset="0"/>
                <a:ea typeface="Times New Roman" panose="02020603050405020304" pitchFamily="18" charset="0"/>
                <a:cs typeface="Simplified Arabic" panose="02020603050405020304" pitchFamily="18" charset="-78"/>
              </a:rPr>
              <a:t>ب- إيضاح وتلخيص التعليقات.</a:t>
            </a:r>
            <a:endParaRPr lang="en-US" sz="4000" b="1" dirty="0">
              <a:latin typeface="Times New Roman" panose="02020603050405020304" pitchFamily="18" charset="0"/>
              <a:ea typeface="Times New Roman" panose="02020603050405020304" pitchFamily="18" charset="0"/>
              <a:cs typeface="+mn-cs"/>
            </a:endParaRPr>
          </a:p>
          <a:p>
            <a:pPr algn="justLow">
              <a:spcAft>
                <a:spcPts val="0"/>
              </a:spcAft>
              <a:defRPr/>
            </a:pPr>
            <a:r>
              <a:rPr lang="ar-SA" sz="4400" b="1" dirty="0">
                <a:latin typeface="Times New Roman" panose="02020603050405020304" pitchFamily="18" charset="0"/>
                <a:ea typeface="Times New Roman" panose="02020603050405020304" pitchFamily="18" charset="0"/>
                <a:cs typeface="Simplified Arabic" panose="02020603050405020304" pitchFamily="18" charset="-78"/>
              </a:rPr>
              <a:t>ج- ملاحظة أعمال الفريق ومعرفة مشاكله.</a:t>
            </a:r>
            <a:endParaRPr lang="en-US" sz="4000" b="1" dirty="0">
              <a:latin typeface="Times New Roman" panose="02020603050405020304" pitchFamily="18" charset="0"/>
              <a:ea typeface="Times New Roman" panose="02020603050405020304" pitchFamily="18" charset="0"/>
              <a:cs typeface="+mn-cs"/>
            </a:endParaRPr>
          </a:p>
          <a:p>
            <a:pPr algn="justLow">
              <a:spcAft>
                <a:spcPts val="0"/>
              </a:spcAft>
              <a:defRPr/>
            </a:pPr>
            <a:r>
              <a:rPr lang="ar-SA" sz="4400" b="1" dirty="0">
                <a:latin typeface="Times New Roman" panose="02020603050405020304" pitchFamily="18" charset="0"/>
                <a:ea typeface="Times New Roman" panose="02020603050405020304" pitchFamily="18" charset="0"/>
                <a:cs typeface="Simplified Arabic" panose="02020603050405020304" pitchFamily="18" charset="-78"/>
              </a:rPr>
              <a:t>د- التأكد من الوضوح التام للهدف.</a:t>
            </a:r>
            <a:endParaRPr lang="en-US" sz="4000" b="1" dirty="0">
              <a:latin typeface="Times New Roman" panose="02020603050405020304" pitchFamily="18" charset="0"/>
              <a:ea typeface="Times New Roman" panose="02020603050405020304" pitchFamily="18" charset="0"/>
              <a:cs typeface="+mn-cs"/>
            </a:endParaRPr>
          </a:p>
          <a:p>
            <a:pPr algn="justLow">
              <a:spcAft>
                <a:spcPts val="0"/>
              </a:spcAft>
              <a:defRPr/>
            </a:pPr>
            <a:r>
              <a:rPr lang="ar-SA" sz="4400" b="1" dirty="0">
                <a:latin typeface="Times New Roman" panose="02020603050405020304" pitchFamily="18" charset="0"/>
                <a:ea typeface="Times New Roman" panose="02020603050405020304" pitchFamily="18" charset="0"/>
                <a:cs typeface="Simplified Arabic" panose="02020603050405020304" pitchFamily="18" charset="-78"/>
              </a:rPr>
              <a:t>هـ- تطبيق الأسلوب العلمي </a:t>
            </a:r>
            <a:r>
              <a:rPr lang="ar-SA" sz="4400" b="1" dirty="0" smtClean="0">
                <a:latin typeface="Times New Roman" panose="02020603050405020304" pitchFamily="18" charset="0"/>
                <a:ea typeface="Times New Roman" panose="02020603050405020304" pitchFamily="18" charset="0"/>
                <a:cs typeface="Simplified Arabic" panose="02020603050405020304" pitchFamily="18" charset="-78"/>
              </a:rPr>
              <a:t>في </a:t>
            </a:r>
            <a:r>
              <a:rPr lang="ar-SA" sz="4400" b="1" dirty="0" err="1" smtClean="0">
                <a:latin typeface="Times New Roman" panose="02020603050405020304" pitchFamily="18" charset="0"/>
                <a:ea typeface="Times New Roman" panose="02020603050405020304" pitchFamily="18" charset="0"/>
                <a:cs typeface="Simplified Arabic" panose="02020603050405020304" pitchFamily="18" charset="-78"/>
              </a:rPr>
              <a:t>إتخاذ</a:t>
            </a:r>
            <a:r>
              <a:rPr lang="ar-SA" sz="4400" b="1" dirty="0" smtClean="0">
                <a:latin typeface="Times New Roman" panose="02020603050405020304" pitchFamily="18" charset="0"/>
                <a:ea typeface="Times New Roman" panose="02020603050405020304" pitchFamily="18" charset="0"/>
                <a:cs typeface="Simplified Arabic" panose="02020603050405020304" pitchFamily="18" charset="-78"/>
              </a:rPr>
              <a:t> </a:t>
            </a:r>
            <a:r>
              <a:rPr lang="ar-SA" sz="4400" b="1" dirty="0">
                <a:latin typeface="Times New Roman" panose="02020603050405020304" pitchFamily="18" charset="0"/>
                <a:ea typeface="Times New Roman" panose="02020603050405020304" pitchFamily="18" charset="0"/>
                <a:cs typeface="Simplified Arabic" panose="02020603050405020304" pitchFamily="18" charset="-78"/>
              </a:rPr>
              <a:t>القرارات وحل المشكلات.</a:t>
            </a:r>
            <a:endParaRPr lang="en-US" sz="4000" b="1" dirty="0">
              <a:latin typeface="Times New Roman" panose="02020603050405020304" pitchFamily="18" charset="0"/>
              <a:ea typeface="Times New Roman" panose="02020603050405020304" pitchFamily="18" charset="0"/>
              <a:cs typeface="+mn-cs"/>
            </a:endParaRPr>
          </a:p>
          <a:p>
            <a:pPr algn="justLow">
              <a:spcAft>
                <a:spcPts val="0"/>
              </a:spcAft>
              <a:defRPr/>
            </a:pPr>
            <a:r>
              <a:rPr lang="ar-SA" sz="4400" b="1" dirty="0">
                <a:latin typeface="Times New Roman" panose="02020603050405020304" pitchFamily="18" charset="0"/>
                <a:ea typeface="Times New Roman" panose="02020603050405020304" pitchFamily="18" charset="0"/>
                <a:cs typeface="Simplified Arabic" panose="02020603050405020304" pitchFamily="18" charset="-78"/>
              </a:rPr>
              <a:t>و- إدارة الخلاف بفعالية</a:t>
            </a:r>
            <a:r>
              <a:rPr lang="ar-SA" sz="4400" b="1" dirty="0" smtClean="0">
                <a:latin typeface="Times New Roman" panose="02020603050405020304" pitchFamily="18" charset="0"/>
                <a:ea typeface="Times New Roman" panose="02020603050405020304" pitchFamily="18" charset="0"/>
                <a:cs typeface="Simplified Arabic" panose="02020603050405020304" pitchFamily="18" charset="-78"/>
              </a:rPr>
              <a:t>.</a:t>
            </a:r>
            <a:endParaRPr lang="en-US" sz="4000" b="1" dirty="0">
              <a:latin typeface="Times New Roman" panose="02020603050405020304" pitchFamily="18" charset="0"/>
              <a:ea typeface="Times New Roman" panose="02020603050405020304" pitchFamily="18" charset="0"/>
              <a:cs typeface="+mn-cs"/>
            </a:endParaRPr>
          </a:p>
          <a:p>
            <a:pPr algn="justLow">
              <a:spcAft>
                <a:spcPts val="0"/>
              </a:spcAft>
              <a:defRPr/>
            </a:pPr>
            <a:r>
              <a:rPr lang="ar-SA" sz="4400" b="1" dirty="0">
                <a:solidFill>
                  <a:srgbClr val="FFFF00"/>
                </a:solidFill>
                <a:latin typeface="Times New Roman" panose="02020603050405020304" pitchFamily="18" charset="0"/>
                <a:ea typeface="Times New Roman" panose="02020603050405020304" pitchFamily="18" charset="0"/>
                <a:cs typeface="Simplified Arabic" panose="02020603050405020304" pitchFamily="18" charset="-78"/>
              </a:rPr>
              <a:t>(2) </a:t>
            </a:r>
            <a:r>
              <a:rPr lang="ar-SA" sz="4400" b="1" dirty="0" err="1">
                <a:solidFill>
                  <a:srgbClr val="FFFF00"/>
                </a:solidFill>
                <a:latin typeface="Times New Roman" panose="02020603050405020304" pitchFamily="18" charset="0"/>
                <a:ea typeface="Times New Roman" panose="02020603050405020304" pitchFamily="18" charset="0"/>
                <a:cs typeface="Simplified Arabic" panose="02020603050405020304" pitchFamily="18" charset="-78"/>
              </a:rPr>
              <a:t>الإستماع</a:t>
            </a:r>
            <a:r>
              <a:rPr lang="ar-SA" sz="4400" b="1" dirty="0">
                <a:solidFill>
                  <a:srgbClr val="FFFF00"/>
                </a:solidFill>
                <a:latin typeface="Times New Roman" panose="02020603050405020304" pitchFamily="18" charset="0"/>
                <a:ea typeface="Times New Roman" panose="02020603050405020304" pitchFamily="18" charset="0"/>
                <a:cs typeface="Simplified Arabic" panose="02020603050405020304" pitchFamily="18" charset="-78"/>
              </a:rPr>
              <a:t> الإيجابي :</a:t>
            </a:r>
            <a:endParaRPr lang="en-US" sz="4000" b="1" dirty="0">
              <a:solidFill>
                <a:srgbClr val="FFFF00"/>
              </a:solidFill>
              <a:latin typeface="Times New Roman" panose="02020603050405020304" pitchFamily="18" charset="0"/>
              <a:ea typeface="Times New Roman" panose="02020603050405020304" pitchFamily="18" charset="0"/>
              <a:cs typeface="+mn-cs"/>
            </a:endParaRPr>
          </a:p>
          <a:p>
            <a:pPr algn="justLow">
              <a:spcAft>
                <a:spcPts val="0"/>
              </a:spcAft>
              <a:defRPr/>
            </a:pPr>
            <a:r>
              <a:rPr lang="ar-SA" sz="4400" b="1" dirty="0">
                <a:solidFill>
                  <a:srgbClr val="FFFF00"/>
                </a:solidFill>
                <a:latin typeface="Times New Roman" panose="02020603050405020304" pitchFamily="18" charset="0"/>
                <a:ea typeface="Times New Roman" panose="02020603050405020304" pitchFamily="18" charset="0"/>
                <a:cs typeface="Simplified Arabic" panose="02020603050405020304" pitchFamily="18" charset="-78"/>
              </a:rPr>
              <a:t>وتتطلب هذه المهارة ما يلي :</a:t>
            </a:r>
            <a:endParaRPr lang="en-US" sz="4000" b="1" dirty="0">
              <a:solidFill>
                <a:srgbClr val="FFFF00"/>
              </a:solidFill>
              <a:latin typeface="Times New Roman" panose="02020603050405020304" pitchFamily="18" charset="0"/>
              <a:ea typeface="Times New Roman" panose="02020603050405020304" pitchFamily="18" charset="0"/>
              <a:cs typeface="+mn-cs"/>
            </a:endParaRPr>
          </a:p>
          <a:p>
            <a:pPr algn="justLow">
              <a:spcAft>
                <a:spcPts val="0"/>
              </a:spcAft>
              <a:defRPr/>
            </a:pPr>
            <a:r>
              <a:rPr lang="ar-SA" sz="4400" b="1" dirty="0">
                <a:latin typeface="Times New Roman" panose="02020603050405020304" pitchFamily="18" charset="0"/>
                <a:ea typeface="Times New Roman" panose="02020603050405020304" pitchFamily="18" charset="0"/>
                <a:cs typeface="Simplified Arabic" panose="02020603050405020304" pitchFamily="18" charset="-78"/>
              </a:rPr>
              <a:t>أ- عدم المقاطعة أو المجادلة أو النقد أو إصدار الأحكام المسبقة والقفز إلي </a:t>
            </a:r>
            <a:r>
              <a:rPr lang="ar-SA" sz="4400" b="1" dirty="0" err="1">
                <a:latin typeface="Times New Roman" panose="02020603050405020304" pitchFamily="18" charset="0"/>
                <a:ea typeface="Times New Roman" panose="02020603050405020304" pitchFamily="18" charset="0"/>
                <a:cs typeface="Simplified Arabic" panose="02020603050405020304" pitchFamily="18" charset="-78"/>
              </a:rPr>
              <a:t>الإستنتاجات</a:t>
            </a:r>
            <a:r>
              <a:rPr lang="ar-SA" sz="4400" b="1" dirty="0">
                <a:latin typeface="Times New Roman" panose="02020603050405020304" pitchFamily="18" charset="0"/>
                <a:ea typeface="Times New Roman" panose="02020603050405020304" pitchFamily="18" charset="0"/>
                <a:cs typeface="Simplified Arabic" panose="02020603050405020304" pitchFamily="18" charset="-78"/>
              </a:rPr>
              <a:t>.</a:t>
            </a:r>
            <a:endParaRPr lang="en-US" sz="4000" b="1" dirty="0">
              <a:latin typeface="Times New Roman" panose="02020603050405020304" pitchFamily="18" charset="0"/>
              <a:ea typeface="Times New Roman" panose="02020603050405020304" pitchFamily="18" charset="0"/>
              <a:cs typeface="+mn-cs"/>
            </a:endParaRPr>
          </a:p>
          <a:p>
            <a:pPr algn="justLow">
              <a:spcAft>
                <a:spcPts val="0"/>
              </a:spcAft>
              <a:defRPr/>
            </a:pPr>
            <a:r>
              <a:rPr lang="ar-SA" sz="4400" b="1" dirty="0">
                <a:latin typeface="Times New Roman" panose="02020603050405020304" pitchFamily="18" charset="0"/>
                <a:ea typeface="Times New Roman" panose="02020603050405020304" pitchFamily="18" charset="0"/>
                <a:cs typeface="Simplified Arabic" panose="02020603050405020304" pitchFamily="18" charset="-78"/>
              </a:rPr>
              <a:t>ب- </a:t>
            </a:r>
            <a:r>
              <a:rPr lang="ar-SA" sz="4400" b="1" dirty="0" err="1">
                <a:latin typeface="Times New Roman" panose="02020603050405020304" pitchFamily="18" charset="0"/>
                <a:ea typeface="Times New Roman" panose="02020603050405020304" pitchFamily="18" charset="0"/>
                <a:cs typeface="Simplified Arabic" panose="02020603050405020304" pitchFamily="18" charset="-78"/>
              </a:rPr>
              <a:t>الإمتناع</a:t>
            </a:r>
            <a:r>
              <a:rPr lang="ar-SA" sz="4400" b="1" dirty="0">
                <a:latin typeface="Times New Roman" panose="02020603050405020304" pitchFamily="18" charset="0"/>
                <a:ea typeface="Times New Roman" panose="02020603050405020304" pitchFamily="18" charset="0"/>
                <a:cs typeface="Simplified Arabic" panose="02020603050405020304" pitchFamily="18" charset="-78"/>
              </a:rPr>
              <a:t> عن الكلام أثناء تحدث الشخص الآخر ، ومساعدته للشعور بالحرية في الحديث.</a:t>
            </a:r>
            <a:endParaRPr lang="en-US" sz="4000" b="1" dirty="0">
              <a:latin typeface="Times New Roman" panose="02020603050405020304" pitchFamily="18" charset="0"/>
              <a:ea typeface="Times New Roman" panose="02020603050405020304" pitchFamily="18" charset="0"/>
              <a:cs typeface="+mn-cs"/>
            </a:endParaRPr>
          </a:p>
          <a:p>
            <a:pPr algn="justLow">
              <a:spcAft>
                <a:spcPts val="0"/>
              </a:spcAft>
              <a:defRPr/>
            </a:pPr>
            <a:r>
              <a:rPr lang="ar-SA" sz="4400" b="1" dirty="0" smtClean="0">
                <a:latin typeface="Times New Roman" panose="02020603050405020304" pitchFamily="18" charset="0"/>
                <a:ea typeface="Times New Roman" panose="02020603050405020304" pitchFamily="18" charset="0"/>
                <a:cs typeface="Simplified Arabic" panose="02020603050405020304" pitchFamily="18" charset="-78"/>
              </a:rPr>
              <a:t>ج-</a:t>
            </a:r>
            <a:endParaRPr lang="en-US" sz="4000" b="1" dirty="0">
              <a:latin typeface="Times New Roman" panose="02020603050405020304" pitchFamily="18" charset="0"/>
              <a:ea typeface="Times New Roman" panose="02020603050405020304" pitchFamily="18" charset="0"/>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nodeType="clickPar">
                      <p:stCondLst>
                        <p:cond delay="indefinite"/>
                      </p:stCondLst>
                      <p:childTnLst>
                        <p:par>
                          <p:cTn id="70" fill="hold" nodeType="withGroup">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1" end="11"/>
                                            </p:txEl>
                                          </p:spTgt>
                                        </p:tgtEl>
                                        <p:attrNameLst>
                                          <p:attrName>style.visibility</p:attrName>
                                        </p:attrNameLst>
                                      </p:cBhvr>
                                      <p:to>
                                        <p:strVal val="visible"/>
                                      </p:to>
                                    </p:set>
                                    <p:anim calcmode="lin" valueType="num">
                                      <p:cBhvr additive="base">
                                        <p:cTn id="73"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فرعي 2"/>
          <p:cNvSpPr>
            <a:spLocks noGrp="1"/>
          </p:cNvSpPr>
          <p:nvPr>
            <p:ph type="subTitle" idx="1"/>
          </p:nvPr>
        </p:nvSpPr>
        <p:spPr>
          <a:xfrm>
            <a:off x="214313" y="179388"/>
            <a:ext cx="17843500" cy="8785225"/>
          </a:xfrm>
        </p:spPr>
        <p:txBody>
          <a:bodyPr/>
          <a:lstStyle/>
          <a:p>
            <a:pPr algn="justLow">
              <a:spcAft>
                <a:spcPts val="0"/>
              </a:spcAft>
              <a:defRPr/>
            </a:pP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ج- إظهار </a:t>
            </a:r>
            <a:r>
              <a:rPr lang="ar-SA" sz="4000" b="1" dirty="0" err="1">
                <a:latin typeface="Times New Roman" panose="02020603050405020304" pitchFamily="18" charset="0"/>
                <a:ea typeface="Times New Roman" panose="02020603050405020304" pitchFamily="18" charset="0"/>
                <a:cs typeface="Simplified Arabic" panose="02020603050405020304" pitchFamily="18" charset="-78"/>
              </a:rPr>
              <a:t>الإهتمام</a:t>
            </a: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 والرغبة في </a:t>
            </a:r>
            <a:r>
              <a:rPr lang="ar-SA" sz="4000" b="1" dirty="0" err="1">
                <a:latin typeface="Times New Roman" panose="02020603050405020304" pitchFamily="18" charset="0"/>
                <a:ea typeface="Times New Roman" panose="02020603050405020304" pitchFamily="18" charset="0"/>
                <a:cs typeface="Simplified Arabic" panose="02020603050405020304" pitchFamily="18" charset="-78"/>
              </a:rPr>
              <a:t>الإستماع</a:t>
            </a: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 للمتحدث </a:t>
            </a:r>
            <a:r>
              <a:rPr lang="ar-SA" sz="4000" b="1" dirty="0" err="1">
                <a:latin typeface="Times New Roman" panose="02020603050405020304" pitchFamily="18" charset="0"/>
                <a:ea typeface="Times New Roman" panose="02020603050405020304" pitchFamily="18" charset="0"/>
                <a:cs typeface="Simplified Arabic" panose="02020603050405020304" pitchFamily="18" charset="-78"/>
              </a:rPr>
              <a:t>والإمتناع</a:t>
            </a: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 عن </a:t>
            </a:r>
            <a:r>
              <a:rPr lang="ar-SA" sz="4000" b="1" dirty="0" err="1">
                <a:latin typeface="Times New Roman" panose="02020603050405020304" pitchFamily="18" charset="0"/>
                <a:ea typeface="Times New Roman" panose="02020603050405020304" pitchFamily="18" charset="0"/>
                <a:cs typeface="Simplified Arabic" panose="02020603050405020304" pitchFamily="18" charset="-78"/>
              </a:rPr>
              <a:t>الإنشغال</a:t>
            </a: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 بأشياء جانبية أثناء حديث الشخص الآخر.</a:t>
            </a:r>
            <a:endParaRPr lang="en-US" sz="4000" b="1" dirty="0">
              <a:latin typeface="Times New Roman" panose="02020603050405020304" pitchFamily="18" charset="0"/>
              <a:ea typeface="Times New Roman" panose="02020603050405020304" pitchFamily="18" charset="0"/>
              <a:cs typeface="+mn-cs"/>
            </a:endParaRPr>
          </a:p>
          <a:p>
            <a:pPr algn="justLow">
              <a:spcAft>
                <a:spcPts val="0"/>
              </a:spcAft>
              <a:defRPr/>
            </a:pP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د- فهم الحديث من وجهة نظر المتحدث والصبر عليه وإعطائه فرصة للحديث.</a:t>
            </a:r>
            <a:endParaRPr lang="en-US" sz="4000" b="1" dirty="0">
              <a:latin typeface="Times New Roman" panose="02020603050405020304" pitchFamily="18" charset="0"/>
              <a:ea typeface="Times New Roman" panose="02020603050405020304" pitchFamily="18" charset="0"/>
              <a:cs typeface="+mn-cs"/>
            </a:endParaRPr>
          </a:p>
          <a:p>
            <a:pPr algn="justLow">
              <a:spcAft>
                <a:spcPts val="0"/>
              </a:spcAft>
              <a:defRPr/>
            </a:pP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هـ- عدم </a:t>
            </a:r>
            <a:r>
              <a:rPr lang="ar-SA" sz="4000" b="1" dirty="0" err="1">
                <a:latin typeface="Times New Roman" panose="02020603050405020304" pitchFamily="18" charset="0"/>
                <a:ea typeface="Times New Roman" panose="02020603050405020304" pitchFamily="18" charset="0"/>
                <a:cs typeface="Simplified Arabic" panose="02020603050405020304" pitchFamily="18" charset="-78"/>
              </a:rPr>
              <a:t>الإنفعال</a:t>
            </a: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 أو الغضب ، لأنه يدفع إلي التأويل الخاطئ لما يقوله المتحدث.</a:t>
            </a:r>
            <a:endParaRPr lang="en-US" sz="4000" b="1" dirty="0">
              <a:latin typeface="Times New Roman" panose="02020603050405020304" pitchFamily="18" charset="0"/>
              <a:ea typeface="Times New Roman" panose="02020603050405020304" pitchFamily="18" charset="0"/>
              <a:cs typeface="+mn-cs"/>
            </a:endParaRPr>
          </a:p>
          <a:p>
            <a:pPr algn="justLow">
              <a:spcAft>
                <a:spcPts val="0"/>
              </a:spcAft>
              <a:defRPr/>
            </a:pP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ويجب على القائد أن يكون هو أول من يطبق هذه المهارة.</a:t>
            </a:r>
            <a:endParaRPr lang="en-US" sz="4000" b="1" dirty="0">
              <a:latin typeface="Times New Roman" panose="02020603050405020304" pitchFamily="18" charset="0"/>
              <a:ea typeface="Times New Roman" panose="02020603050405020304" pitchFamily="18" charset="0"/>
              <a:cs typeface="+mn-cs"/>
            </a:endParaRPr>
          </a:p>
          <a:p>
            <a:pPr algn="justLow">
              <a:spcAft>
                <a:spcPts val="0"/>
              </a:spcAft>
              <a:defRPr/>
            </a:pPr>
            <a:r>
              <a:rPr lang="ar-SA" sz="4000" b="1" dirty="0">
                <a:solidFill>
                  <a:srgbClr val="FFFF00"/>
                </a:solidFill>
                <a:latin typeface="Times New Roman" panose="02020603050405020304" pitchFamily="18" charset="0"/>
                <a:ea typeface="Times New Roman" panose="02020603050405020304" pitchFamily="18" charset="0"/>
                <a:cs typeface="Simplified Arabic" panose="02020603050405020304" pitchFamily="18" charset="-78"/>
              </a:rPr>
              <a:t>(3) التغذية الراجعة (العكسية) :</a:t>
            </a:r>
            <a:endParaRPr lang="en-US" sz="4000" b="1" dirty="0">
              <a:solidFill>
                <a:srgbClr val="FFFF00"/>
              </a:solidFill>
              <a:latin typeface="Times New Roman" panose="02020603050405020304" pitchFamily="18" charset="0"/>
              <a:ea typeface="Times New Roman" panose="02020603050405020304" pitchFamily="18" charset="0"/>
              <a:cs typeface="+mn-cs"/>
            </a:endParaRPr>
          </a:p>
          <a:p>
            <a:pPr algn="justLow">
              <a:spcAft>
                <a:spcPts val="0"/>
              </a:spcAft>
              <a:defRPr/>
            </a:pP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وهي أحد المهارات التي تجعل الفريق أكثر فعالية في تحقيق أهداف. وهنالك </a:t>
            </a:r>
            <a:r>
              <a:rPr lang="ar-SA" sz="4000" b="1" dirty="0" smtClean="0">
                <a:latin typeface="Times New Roman" panose="02020603050405020304" pitchFamily="18" charset="0"/>
                <a:ea typeface="Times New Roman" panose="02020603050405020304" pitchFamily="18" charset="0"/>
                <a:cs typeface="Simplified Arabic" panose="02020603050405020304" pitchFamily="18" charset="-78"/>
              </a:rPr>
              <a:t>جانبان </a:t>
            </a: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لمهارة التغذية الراجعة ولكل منهما إرشادات يجب </a:t>
            </a:r>
            <a:r>
              <a:rPr lang="ar-SA" sz="4000" b="1" dirty="0" err="1">
                <a:latin typeface="Times New Roman" panose="02020603050405020304" pitchFamily="18" charset="0"/>
                <a:ea typeface="Times New Roman" panose="02020603050405020304" pitchFamily="18" charset="0"/>
                <a:cs typeface="Simplified Arabic" panose="02020603050405020304" pitchFamily="18" charset="-78"/>
              </a:rPr>
              <a:t>الإلتزام</a:t>
            </a: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 بها.</a:t>
            </a:r>
            <a:endParaRPr lang="en-US" sz="4000" b="1" dirty="0">
              <a:latin typeface="Times New Roman" panose="02020603050405020304" pitchFamily="18" charset="0"/>
              <a:ea typeface="Times New Roman" panose="02020603050405020304" pitchFamily="18" charset="0"/>
              <a:cs typeface="+mn-cs"/>
            </a:endParaRPr>
          </a:p>
          <a:p>
            <a:pPr algn="justLow">
              <a:spcAft>
                <a:spcPts val="0"/>
              </a:spcAft>
              <a:defRPr/>
            </a:pP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ففي حالة بدء التغذية الراجعة يجب إتباع ما يلي :</a:t>
            </a:r>
            <a:endParaRPr lang="en-US" sz="4000" b="1" dirty="0">
              <a:latin typeface="Times New Roman" panose="02020603050405020304" pitchFamily="18" charset="0"/>
              <a:ea typeface="Times New Roman" panose="02020603050405020304" pitchFamily="18" charset="0"/>
              <a:cs typeface="+mn-cs"/>
            </a:endParaRPr>
          </a:p>
          <a:p>
            <a:pPr algn="justLow">
              <a:spcAft>
                <a:spcPts val="0"/>
              </a:spcAft>
              <a:defRPr/>
            </a:pP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أ- التأكد من أن القصد هو مساعدة الشخص الآخر لكي يتحسن.</a:t>
            </a:r>
            <a:endParaRPr lang="en-US" sz="4000" b="1" dirty="0">
              <a:latin typeface="Times New Roman" panose="02020603050405020304" pitchFamily="18" charset="0"/>
              <a:ea typeface="Times New Roman" panose="02020603050405020304" pitchFamily="18" charset="0"/>
              <a:cs typeface="+mn-cs"/>
            </a:endParaRPr>
          </a:p>
          <a:p>
            <a:pPr algn="justLow">
              <a:spcAft>
                <a:spcPts val="0"/>
              </a:spcAft>
              <a:defRPr/>
            </a:pP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ب- التأكد من أن لدى الشخص الآخر </a:t>
            </a:r>
            <a:r>
              <a:rPr lang="ar-SA" sz="4000" b="1" dirty="0" err="1">
                <a:latin typeface="Times New Roman" panose="02020603050405020304" pitchFamily="18" charset="0"/>
                <a:ea typeface="Times New Roman" panose="02020603050405020304" pitchFamily="18" charset="0"/>
                <a:cs typeface="Simplified Arabic" panose="02020603050405020304" pitchFamily="18" charset="-78"/>
              </a:rPr>
              <a:t>الإستعداد</a:t>
            </a: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 لتلقي التغذية الراجعة.</a:t>
            </a:r>
            <a:endParaRPr lang="en-US" sz="4000" b="1" dirty="0">
              <a:latin typeface="Times New Roman" panose="02020603050405020304" pitchFamily="18" charset="0"/>
              <a:ea typeface="Times New Roman" panose="02020603050405020304" pitchFamily="18" charset="0"/>
              <a:cs typeface="+mn-cs"/>
            </a:endParaRPr>
          </a:p>
          <a:p>
            <a:pPr algn="justLow">
              <a:spcAft>
                <a:spcPts val="0"/>
              </a:spcAft>
              <a:defRPr/>
            </a:pP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ج- الحرص على تهيئة جو من التفاهم </a:t>
            </a:r>
            <a:r>
              <a:rPr lang="ar-SA" sz="4000" b="1" dirty="0" err="1">
                <a:latin typeface="Times New Roman" panose="02020603050405020304" pitchFamily="18" charset="0"/>
                <a:ea typeface="Times New Roman" panose="02020603050405020304" pitchFamily="18" charset="0"/>
                <a:cs typeface="Simplified Arabic" panose="02020603050405020304" pitchFamily="18" charset="-78"/>
              </a:rPr>
              <a:t>والإنفتاح</a:t>
            </a: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 والثقة قبل إبداء التغذية الراجعة</a:t>
            </a:r>
            <a:r>
              <a:rPr lang="ar-SA" sz="4000" b="1" dirty="0" smtClean="0">
                <a:latin typeface="Times New Roman" panose="02020603050405020304" pitchFamily="18" charset="0"/>
                <a:ea typeface="Times New Roman" panose="02020603050405020304" pitchFamily="18" charset="0"/>
                <a:cs typeface="Simplified Arabic" panose="02020603050405020304" pitchFamily="18" charset="-78"/>
              </a:rPr>
              <a:t>.</a:t>
            </a:r>
            <a:endParaRPr lang="en-US" sz="4000" b="1" dirty="0">
              <a:latin typeface="Times New Roman" panose="02020603050405020304" pitchFamily="18" charset="0"/>
              <a:ea typeface="Times New Roman" panose="02020603050405020304" pitchFamily="18" charset="0"/>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فرعي 2"/>
          <p:cNvSpPr>
            <a:spLocks noGrp="1"/>
          </p:cNvSpPr>
          <p:nvPr>
            <p:ph type="subTitle" idx="1"/>
          </p:nvPr>
        </p:nvSpPr>
        <p:spPr>
          <a:xfrm>
            <a:off x="142875" y="179388"/>
            <a:ext cx="17857788" cy="8713787"/>
          </a:xfrm>
        </p:spPr>
        <p:txBody>
          <a:bodyPr/>
          <a:lstStyle/>
          <a:p>
            <a:pPr algn="justLow">
              <a:spcAft>
                <a:spcPts val="0"/>
              </a:spcAft>
              <a:defRPr/>
            </a:pP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د- عدم الحكم على السلوك وإنما وصفه وصفاً موضوعياً بشكل لا يجعل الشخص الآخر يلجأ إلي الدفاع.</a:t>
            </a:r>
            <a:endParaRPr lang="en-US" sz="4000" b="1" dirty="0">
              <a:latin typeface="Times New Roman" panose="02020603050405020304" pitchFamily="18" charset="0"/>
              <a:ea typeface="Times New Roman" panose="02020603050405020304" pitchFamily="18" charset="0"/>
              <a:cs typeface="+mn-cs"/>
            </a:endParaRPr>
          </a:p>
          <a:p>
            <a:pPr algn="justLow">
              <a:spcAft>
                <a:spcPts val="0"/>
              </a:spcAft>
              <a:defRPr/>
            </a:pP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هـ- </a:t>
            </a:r>
            <a:r>
              <a:rPr lang="ar-SA" sz="4000" b="1" dirty="0" err="1">
                <a:latin typeface="Times New Roman" panose="02020603050405020304" pitchFamily="18" charset="0"/>
                <a:ea typeface="Times New Roman" panose="02020603050405020304" pitchFamily="18" charset="0"/>
                <a:cs typeface="Simplified Arabic" panose="02020603050405020304" pitchFamily="18" charset="-78"/>
              </a:rPr>
              <a:t>إستخدام</a:t>
            </a: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 تعبيرات وألفاظ محددة بعيدة عن العموميات في غير غضب أو ضيق.</a:t>
            </a:r>
            <a:endParaRPr lang="en-US" sz="4000" b="1" dirty="0">
              <a:latin typeface="Times New Roman" panose="02020603050405020304" pitchFamily="18" charset="0"/>
              <a:ea typeface="Times New Roman" panose="02020603050405020304" pitchFamily="18" charset="0"/>
              <a:cs typeface="+mn-cs"/>
            </a:endParaRPr>
          </a:p>
          <a:p>
            <a:pPr algn="justLow">
              <a:spcAft>
                <a:spcPts val="0"/>
              </a:spcAft>
              <a:defRPr/>
            </a:pP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و- مراعاة مشاعر الآخرين ، ومناقشة المسائل التي يستطيعون علاجها.</a:t>
            </a:r>
            <a:endParaRPr lang="en-US" sz="4000" b="1" dirty="0">
              <a:latin typeface="Times New Roman" panose="02020603050405020304" pitchFamily="18" charset="0"/>
              <a:ea typeface="Times New Roman" panose="02020603050405020304" pitchFamily="18" charset="0"/>
              <a:cs typeface="+mn-cs"/>
            </a:endParaRPr>
          </a:p>
          <a:p>
            <a:pPr algn="justLow">
              <a:spcAft>
                <a:spcPts val="0"/>
              </a:spcAft>
              <a:defRPr/>
            </a:pPr>
            <a:r>
              <a:rPr lang="ar-SA" sz="4000" b="1" dirty="0">
                <a:solidFill>
                  <a:srgbClr val="FFFF00"/>
                </a:solidFill>
                <a:latin typeface="Times New Roman" panose="02020603050405020304" pitchFamily="18" charset="0"/>
                <a:ea typeface="Times New Roman" panose="02020603050405020304" pitchFamily="18" charset="0"/>
                <a:cs typeface="Simplified Arabic" panose="02020603050405020304" pitchFamily="18" charset="-78"/>
              </a:rPr>
              <a:t>* أما في حالة تلقي التغذية الراجعة يجب إتباع ما يلي :</a:t>
            </a:r>
            <a:endParaRPr lang="en-US" sz="4000" b="1" dirty="0">
              <a:solidFill>
                <a:srgbClr val="FFFF00"/>
              </a:solidFill>
              <a:latin typeface="Times New Roman" panose="02020603050405020304" pitchFamily="18" charset="0"/>
              <a:ea typeface="Times New Roman" panose="02020603050405020304" pitchFamily="18" charset="0"/>
              <a:cs typeface="+mn-cs"/>
            </a:endParaRPr>
          </a:p>
          <a:p>
            <a:pPr algn="justLow">
              <a:spcAft>
                <a:spcPts val="0"/>
              </a:spcAft>
              <a:defRPr/>
            </a:pP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أ- الإسراع إلي الطلب من الآخرين إبداء آرائهم </a:t>
            </a:r>
            <a:r>
              <a:rPr lang="ar-SA" sz="4000" b="1" dirty="0" smtClean="0">
                <a:latin typeface="Times New Roman" panose="02020603050405020304" pitchFamily="18" charset="0"/>
                <a:ea typeface="Times New Roman" panose="02020603050405020304" pitchFamily="18" charset="0"/>
                <a:cs typeface="Simplified Arabic" panose="02020603050405020304" pitchFamily="18" charset="-78"/>
              </a:rPr>
              <a:t>وردود </a:t>
            </a: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أفعالهم حول السلوك المعني.</a:t>
            </a:r>
            <a:endParaRPr lang="en-US" sz="4000" b="1" dirty="0">
              <a:latin typeface="Times New Roman" panose="02020603050405020304" pitchFamily="18" charset="0"/>
              <a:ea typeface="Times New Roman" panose="02020603050405020304" pitchFamily="18" charset="0"/>
              <a:cs typeface="+mn-cs"/>
            </a:endParaRPr>
          </a:p>
          <a:p>
            <a:pPr algn="justLow">
              <a:spcAft>
                <a:spcPts val="0"/>
              </a:spcAft>
              <a:defRPr/>
            </a:pP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ب- </a:t>
            </a:r>
            <a:r>
              <a:rPr lang="ar-SA" sz="4000" b="1" dirty="0" err="1">
                <a:latin typeface="Times New Roman" panose="02020603050405020304" pitchFamily="18" charset="0"/>
                <a:ea typeface="Times New Roman" panose="02020603050405020304" pitchFamily="18" charset="0"/>
                <a:cs typeface="Simplified Arabic" panose="02020603050405020304" pitchFamily="18" charset="-78"/>
              </a:rPr>
              <a:t>الإستماع</a:t>
            </a: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 إلي ما يقوله الآخرون بعناية </a:t>
            </a:r>
            <a:r>
              <a:rPr lang="ar-SA" sz="4000" b="1" dirty="0" err="1">
                <a:latin typeface="Times New Roman" panose="02020603050405020304" pitchFamily="18" charset="0"/>
                <a:ea typeface="Times New Roman" panose="02020603050405020304" pitchFamily="18" charset="0"/>
                <a:cs typeface="Simplified Arabic" panose="02020603050405020304" pitchFamily="18" charset="-78"/>
              </a:rPr>
              <a:t>والإستفسار</a:t>
            </a: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 منهم وسؤالهم.</a:t>
            </a:r>
            <a:endParaRPr lang="en-US" sz="4000" b="1" dirty="0">
              <a:latin typeface="Times New Roman" panose="02020603050405020304" pitchFamily="18" charset="0"/>
              <a:ea typeface="Times New Roman" panose="02020603050405020304" pitchFamily="18" charset="0"/>
              <a:cs typeface="+mn-cs"/>
            </a:endParaRPr>
          </a:p>
          <a:p>
            <a:pPr algn="justLow">
              <a:spcAft>
                <a:spcPts val="0"/>
              </a:spcAft>
              <a:defRPr/>
            </a:pP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ج- طلب إيضاحات ومعلومات تفصيلية وملموسة عن السلوك الذي يتحدث عنه دون إبداء التحدي لما يقال أو الشك فيه.</a:t>
            </a:r>
            <a:endParaRPr lang="en-US" sz="4000" b="1" dirty="0">
              <a:latin typeface="Times New Roman" panose="02020603050405020304" pitchFamily="18" charset="0"/>
              <a:ea typeface="Times New Roman" panose="02020603050405020304" pitchFamily="18" charset="0"/>
              <a:cs typeface="+mn-cs"/>
            </a:endParaRPr>
          </a:p>
          <a:p>
            <a:pPr algn="justLow">
              <a:spcAft>
                <a:spcPts val="0"/>
              </a:spcAft>
              <a:defRPr/>
            </a:pP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د- عدم المسارعة إلي الرفض والدفاع </a:t>
            </a:r>
            <a:r>
              <a:rPr lang="ar-SA" sz="4000" b="1" dirty="0" smtClean="0">
                <a:latin typeface="Times New Roman" panose="02020603050405020304" pitchFamily="18" charset="0"/>
                <a:ea typeface="Times New Roman" panose="02020603050405020304" pitchFamily="18" charset="0"/>
                <a:cs typeface="Simplified Arabic" panose="02020603050405020304" pitchFamily="18" charset="-78"/>
              </a:rPr>
              <a:t>بل التأمل </a:t>
            </a: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والتفكير </a:t>
            </a:r>
            <a:r>
              <a:rPr lang="ar-SA" sz="4000" b="1" dirty="0" smtClean="0">
                <a:latin typeface="Times New Roman" panose="02020603050405020304" pitchFamily="18" charset="0"/>
                <a:ea typeface="Times New Roman" panose="02020603050405020304" pitchFamily="18" charset="0"/>
                <a:cs typeface="Simplified Arabic" panose="02020603050405020304" pitchFamily="18" charset="-78"/>
              </a:rPr>
              <a:t>فيما </a:t>
            </a: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يقال.</a:t>
            </a:r>
            <a:endParaRPr lang="en-US" sz="4000" b="1" dirty="0">
              <a:latin typeface="Times New Roman" panose="02020603050405020304" pitchFamily="18" charset="0"/>
              <a:ea typeface="Times New Roman" panose="02020603050405020304" pitchFamily="18" charset="0"/>
              <a:cs typeface="+mn-cs"/>
            </a:endParaRPr>
          </a:p>
          <a:p>
            <a:pPr algn="justLow">
              <a:spcAft>
                <a:spcPts val="0"/>
              </a:spcAft>
              <a:defRPr/>
            </a:pP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هـ- البعد عن المجادلة أو محاولة تبرير ذلك السلوك والغضب ممن أبدى رأيه إلينا.</a:t>
            </a:r>
            <a:endParaRPr lang="en-US" sz="4000" b="1" dirty="0">
              <a:latin typeface="Times New Roman" panose="02020603050405020304" pitchFamily="18" charset="0"/>
              <a:ea typeface="Times New Roman" panose="02020603050405020304" pitchFamily="18" charset="0"/>
              <a:cs typeface="+mn-cs"/>
            </a:endParaRPr>
          </a:p>
          <a:p>
            <a:pPr algn="justLow">
              <a:spcAft>
                <a:spcPts val="0"/>
              </a:spcAft>
              <a:defRPr/>
            </a:pP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و- محاولة تحقيق أكثر فائدة ممكنة مما أبدي لنا من تعليقات والبدء بتصحيح الخطأ وشكر من قدم رأيه وتعليقاته.</a:t>
            </a:r>
            <a:endParaRPr lang="en-US" sz="4000" b="1" dirty="0">
              <a:latin typeface="Times New Roman" panose="02020603050405020304" pitchFamily="18" charset="0"/>
              <a:ea typeface="Times New Roman" panose="02020603050405020304" pitchFamily="18" charset="0"/>
              <a:cs typeface="+mn-cs"/>
            </a:endParaRPr>
          </a:p>
          <a:p>
            <a:pPr>
              <a:defRPr/>
            </a:pPr>
            <a:endParaRPr lang="ar-SA" sz="4000" b="1" dirty="0">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فرعي 2"/>
          <p:cNvSpPr>
            <a:spLocks noGrp="1"/>
          </p:cNvSpPr>
          <p:nvPr>
            <p:ph type="subTitle" idx="1"/>
          </p:nvPr>
        </p:nvSpPr>
        <p:spPr>
          <a:xfrm>
            <a:off x="214313" y="338138"/>
            <a:ext cx="17859375" cy="8697912"/>
          </a:xfrm>
        </p:spPr>
        <p:txBody>
          <a:bodyPr/>
          <a:lstStyle/>
          <a:p>
            <a:pPr algn="justLow"/>
            <a:r>
              <a:rPr lang="ar-SA" sz="4000" b="1" smtClean="0">
                <a:solidFill>
                  <a:srgbClr val="FFFF00"/>
                </a:solidFill>
                <a:latin typeface="Times New Roman" pitchFamily="18" charset="0"/>
                <a:ea typeface="Times New Roman" pitchFamily="18" charset="0"/>
                <a:cs typeface="Simplified Arabic" pitchFamily="18" charset="-78"/>
              </a:rPr>
              <a:t>(</a:t>
            </a:r>
            <a:r>
              <a:rPr lang="ar-SA" sz="4000" b="1" smtClean="0">
                <a:solidFill>
                  <a:srgbClr val="FFFFFF"/>
                </a:solidFill>
                <a:latin typeface="Times New Roman" pitchFamily="18" charset="0"/>
                <a:ea typeface="Times New Roman" pitchFamily="18" charset="0"/>
                <a:cs typeface="Simplified Arabic" pitchFamily="18" charset="-78"/>
              </a:rPr>
              <a:t>4</a:t>
            </a:r>
            <a:r>
              <a:rPr lang="ar-SA" sz="4000" b="1" smtClean="0">
                <a:solidFill>
                  <a:srgbClr val="FFFF00"/>
                </a:solidFill>
                <a:latin typeface="Times New Roman" pitchFamily="18" charset="0"/>
                <a:ea typeface="Times New Roman" pitchFamily="18" charset="0"/>
                <a:cs typeface="Simplified Arabic" pitchFamily="18" charset="-78"/>
              </a:rPr>
              <a:t>) إدارة الخلاف بين أعضاء الفريق :  </a:t>
            </a:r>
            <a:r>
              <a:rPr lang="ar-SA" sz="4000" b="1" smtClean="0">
                <a:solidFill>
                  <a:srgbClr val="FFFFFF"/>
                </a:solidFill>
                <a:latin typeface="Times New Roman" pitchFamily="18" charset="0"/>
                <a:ea typeface="Times New Roman" pitchFamily="18" charset="0"/>
                <a:cs typeface="Simplified Arabic" pitchFamily="18" charset="-78"/>
              </a:rPr>
              <a:t>وهنالك أشياء يجب مراعاتها عند التعامل مع الخلاف ومن أهمها :</a:t>
            </a:r>
            <a:endParaRPr lang="en-US" sz="4000" b="1" smtClean="0">
              <a:solidFill>
                <a:srgbClr val="FFFF00"/>
              </a:solidFill>
              <a:latin typeface="Times New Roman" pitchFamily="18" charset="0"/>
              <a:ea typeface="Times New Roman" pitchFamily="18" charset="0"/>
              <a:cs typeface="Simplified Arabic" pitchFamily="18" charset="-78"/>
            </a:endParaRPr>
          </a:p>
          <a:p>
            <a:pPr algn="justLow"/>
            <a:r>
              <a:rPr lang="ar-SA" sz="4000" b="1" smtClean="0">
                <a:solidFill>
                  <a:srgbClr val="FFFFFF"/>
                </a:solidFill>
                <a:latin typeface="Times New Roman" pitchFamily="18" charset="0"/>
                <a:cs typeface="Simplified Arabic" pitchFamily="18" charset="-78"/>
              </a:rPr>
              <a:t>أ- يجب على القائد عدم تجاهل أو إهمال أي خلاف في الفريق ، وأن يتذكر أن الحديث عن المشاعر أفضل من تجاهلها.</a:t>
            </a:r>
            <a:endParaRPr lang="en-US" sz="4000" b="1" smtClean="0">
              <a:solidFill>
                <a:srgbClr val="FFFFFF"/>
              </a:solidFill>
              <a:latin typeface="Times New Roman" pitchFamily="18" charset="0"/>
              <a:cs typeface="Times New Roman" pitchFamily="18" charset="0"/>
            </a:endParaRPr>
          </a:p>
          <a:p>
            <a:pPr algn="justLow"/>
            <a:r>
              <a:rPr lang="ar-SA" sz="4000" b="1" smtClean="0">
                <a:solidFill>
                  <a:srgbClr val="FFFFFF"/>
                </a:solidFill>
                <a:latin typeface="Times New Roman" pitchFamily="18" charset="0"/>
                <a:cs typeface="Simplified Arabic" pitchFamily="18" charset="-78"/>
              </a:rPr>
              <a:t>ب- لا بد من التأكد من وجود خلاف حقيقي ، وأن الأمر ليس مجرد مزاج سئ.</a:t>
            </a:r>
            <a:endParaRPr lang="en-US" sz="4000" b="1" smtClean="0">
              <a:solidFill>
                <a:srgbClr val="FFFFFF"/>
              </a:solidFill>
              <a:latin typeface="Times New Roman" pitchFamily="18" charset="0"/>
              <a:cs typeface="Times New Roman" pitchFamily="18" charset="0"/>
            </a:endParaRPr>
          </a:p>
          <a:p>
            <a:pPr algn="justLow"/>
            <a:r>
              <a:rPr lang="ar-SA" sz="4000" b="1" smtClean="0">
                <a:solidFill>
                  <a:srgbClr val="FFFFFF"/>
                </a:solidFill>
                <a:latin typeface="Times New Roman" pitchFamily="18" charset="0"/>
                <a:cs typeface="Simplified Arabic" pitchFamily="18" charset="-78"/>
              </a:rPr>
              <a:t>ج- من الضروري التحدث مباشرة إلي الشخص الآخر ، وتحديد موضوع الخلاف الحقيقي وليس مجرد الإعتراض ، مع تحديد هدف مشترك للتركيز عليه.</a:t>
            </a:r>
            <a:endParaRPr lang="en-US" sz="4000" b="1" smtClean="0">
              <a:solidFill>
                <a:srgbClr val="FFFFFF"/>
              </a:solidFill>
              <a:latin typeface="Times New Roman" pitchFamily="18" charset="0"/>
              <a:cs typeface="Times New Roman" pitchFamily="18" charset="0"/>
            </a:endParaRPr>
          </a:p>
          <a:p>
            <a:pPr algn="justLow"/>
            <a:r>
              <a:rPr lang="ar-SA" sz="4000" b="1" smtClean="0">
                <a:solidFill>
                  <a:srgbClr val="FFFFFF"/>
                </a:solidFill>
                <a:latin typeface="Times New Roman" pitchFamily="18" charset="0"/>
                <a:cs typeface="Simplified Arabic" pitchFamily="18" charset="-78"/>
              </a:rPr>
              <a:t>د- يجب إبداء الإستعداد للتعاون من الطرف الآخر عندما يبدأ مناقشة الخلاف والإستعداد للعمل من أجل الوصول إلي حل يرضي جميع الأطراف.</a:t>
            </a:r>
            <a:endParaRPr lang="en-US" sz="4000" b="1" smtClean="0">
              <a:solidFill>
                <a:srgbClr val="FFFFFF"/>
              </a:solidFill>
              <a:latin typeface="Times New Roman" pitchFamily="18" charset="0"/>
              <a:cs typeface="Times New Roman" pitchFamily="18" charset="0"/>
            </a:endParaRPr>
          </a:p>
          <a:p>
            <a:pPr algn="justLow"/>
            <a:r>
              <a:rPr lang="ar-SA" sz="4000" b="1" smtClean="0">
                <a:solidFill>
                  <a:srgbClr val="FFFFFF"/>
                </a:solidFill>
                <a:latin typeface="Times New Roman" pitchFamily="18" charset="0"/>
                <a:cs typeface="Simplified Arabic" pitchFamily="18" charset="-78"/>
              </a:rPr>
              <a:t>هـ- تذكر أن الخلاف أمر طبيعي ، وأنه يجب أن يضع الشخص نفسه مكان الشخص الآخر ليستطيع فهم وجهة نظره.</a:t>
            </a:r>
            <a:endParaRPr lang="en-US" sz="4000" b="1" smtClean="0">
              <a:solidFill>
                <a:srgbClr val="FFFFFF"/>
              </a:solidFill>
              <a:latin typeface="Times New Roman" pitchFamily="18" charset="0"/>
              <a:cs typeface="Times New Roman" pitchFamily="18" charset="0"/>
            </a:endParaRPr>
          </a:p>
          <a:p>
            <a:pPr algn="justLow"/>
            <a:r>
              <a:rPr lang="ar-SA" sz="4000" b="1" smtClean="0">
                <a:solidFill>
                  <a:srgbClr val="FFFFFF"/>
                </a:solidFill>
                <a:latin typeface="Times New Roman" pitchFamily="18" charset="0"/>
                <a:cs typeface="Simplified Arabic" pitchFamily="18" charset="-78"/>
              </a:rPr>
              <a:t>و- إذا إشتكى أحد الأفراد من خلاف يجب تشجيعه للحديث مباشرة إلي الطرف الآخر الذي إختلف معه.</a:t>
            </a:r>
          </a:p>
          <a:p>
            <a:pPr algn="justLow"/>
            <a:r>
              <a:rPr lang="ar-SA" sz="4000" b="1" smtClean="0">
                <a:solidFill>
                  <a:srgbClr val="FFFFFF"/>
                </a:solidFill>
                <a:latin typeface="Times New Roman" pitchFamily="18" charset="0"/>
                <a:cs typeface="Simplified Arabic" pitchFamily="18" charset="-78"/>
              </a:rPr>
              <a:t>ي- يجب عدم التردد في طلب مساعدة المختصين أو الأشخاص ذوي التأثير في معالجة الخلاف مع الآخرين.</a:t>
            </a:r>
            <a:endParaRPr lang="en-US" sz="3600" b="1" smtClean="0">
              <a:solidFill>
                <a:srgbClr val="FFFFFF"/>
              </a:solidFill>
              <a:latin typeface="Times New Roman" pitchFamily="18" charset="0"/>
              <a:cs typeface="Times New Roman" pitchFamily="18" charset="0"/>
            </a:endParaRPr>
          </a:p>
          <a:p>
            <a:pPr algn="justLow"/>
            <a:endParaRPr lang="ar-SA" sz="4000" b="1" smtClean="0">
              <a:solidFill>
                <a:srgbClr val="FFFFFF"/>
              </a:solidFill>
              <a:latin typeface="Times New Roman" pitchFamily="18" charset="0"/>
              <a:cs typeface="Simplified Arabic" pitchFamily="18" charset="-78"/>
            </a:endParaRPr>
          </a:p>
          <a:p>
            <a:pPr algn="justLow"/>
            <a:endParaRPr lang="en-US" sz="4000" b="1" smtClean="0">
              <a:solidFill>
                <a:srgbClr val="FFFFFF"/>
              </a:solidFill>
              <a:latin typeface="Times New Roman" pitchFamily="18" charset="0"/>
              <a:cs typeface="Times New Roman" pitchFamily="18" charset="0"/>
            </a:endParaRPr>
          </a:p>
          <a:p>
            <a:endParaRPr lang="ar-SA" sz="4000" b="1" smtClean="0">
              <a:solidFill>
                <a:srgbClr val="FF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فرعي 2"/>
          <p:cNvSpPr>
            <a:spLocks noGrp="1"/>
          </p:cNvSpPr>
          <p:nvPr>
            <p:ph type="subTitle" idx="1"/>
          </p:nvPr>
        </p:nvSpPr>
        <p:spPr>
          <a:xfrm>
            <a:off x="214313" y="107950"/>
            <a:ext cx="17859375" cy="8928100"/>
          </a:xfrm>
        </p:spPr>
        <p:txBody>
          <a:bodyPr/>
          <a:lstStyle/>
          <a:p>
            <a:pPr algn="justLow">
              <a:spcAft>
                <a:spcPts val="0"/>
              </a:spcAft>
              <a:defRPr/>
            </a:pPr>
            <a:r>
              <a:rPr lang="ar-SA" sz="4000" b="1" dirty="0">
                <a:solidFill>
                  <a:srgbClr val="FFFF00"/>
                </a:solidFill>
                <a:latin typeface="Times New Roman" panose="02020603050405020304" pitchFamily="18" charset="0"/>
                <a:ea typeface="Times New Roman" panose="02020603050405020304" pitchFamily="18" charset="0"/>
                <a:cs typeface="Simplified Arabic" panose="02020603050405020304" pitchFamily="18" charset="-78"/>
              </a:rPr>
              <a:t>خصائص فريق العمل الفعَّال :</a:t>
            </a:r>
            <a:endParaRPr lang="en-US" sz="4000" b="1" dirty="0">
              <a:solidFill>
                <a:srgbClr val="FFFF00"/>
              </a:solidFill>
              <a:latin typeface="Times New Roman" panose="02020603050405020304" pitchFamily="18" charset="0"/>
              <a:ea typeface="Times New Roman" panose="02020603050405020304" pitchFamily="18" charset="0"/>
              <a:cs typeface="+mn-cs"/>
            </a:endParaRPr>
          </a:p>
          <a:p>
            <a:pPr algn="justLow">
              <a:spcAft>
                <a:spcPts val="0"/>
              </a:spcAft>
              <a:defRPr/>
            </a:pPr>
            <a:r>
              <a:rPr lang="ar-SA" sz="4000" b="1" dirty="0">
                <a:solidFill>
                  <a:srgbClr val="FFFF00"/>
                </a:solidFill>
                <a:latin typeface="Times New Roman" panose="02020603050405020304" pitchFamily="18" charset="0"/>
                <a:ea typeface="Times New Roman" panose="02020603050405020304" pitchFamily="18" charset="0"/>
                <a:cs typeface="Simplified Arabic" panose="02020603050405020304" pitchFamily="18" charset="-78"/>
              </a:rPr>
              <a:t>(1) القيادة المشاركة :</a:t>
            </a:r>
            <a:endParaRPr lang="en-US" sz="4000" b="1" dirty="0">
              <a:solidFill>
                <a:srgbClr val="FFFF00"/>
              </a:solidFill>
              <a:latin typeface="Times New Roman" panose="02020603050405020304" pitchFamily="18" charset="0"/>
              <a:ea typeface="Times New Roman" panose="02020603050405020304" pitchFamily="18" charset="0"/>
              <a:cs typeface="+mn-cs"/>
            </a:endParaRPr>
          </a:p>
          <a:p>
            <a:pPr algn="justLow">
              <a:spcAft>
                <a:spcPts val="0"/>
              </a:spcAft>
              <a:defRPr/>
            </a:pP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أن يشترك جميع الأعضاء في متابعة تنفيذ مهام الفريق كل حسب مهارته.</a:t>
            </a:r>
            <a:endParaRPr lang="en-US" sz="4000" b="1" dirty="0">
              <a:latin typeface="Times New Roman" panose="02020603050405020304" pitchFamily="18" charset="0"/>
              <a:ea typeface="Times New Roman" panose="02020603050405020304" pitchFamily="18" charset="0"/>
              <a:cs typeface="+mn-cs"/>
            </a:endParaRPr>
          </a:p>
          <a:p>
            <a:pPr algn="justLow">
              <a:spcAft>
                <a:spcPts val="0"/>
              </a:spcAft>
              <a:defRPr/>
            </a:pPr>
            <a:r>
              <a:rPr lang="ar-SA" sz="4000" b="1" dirty="0">
                <a:solidFill>
                  <a:srgbClr val="FFFF00"/>
                </a:solidFill>
                <a:latin typeface="Times New Roman" panose="02020603050405020304" pitchFamily="18" charset="0"/>
                <a:ea typeface="Times New Roman" panose="02020603050405020304" pitchFamily="18" charset="0"/>
                <a:cs typeface="Simplified Arabic" panose="02020603050405020304" pitchFamily="18" charset="-78"/>
              </a:rPr>
              <a:t>(2) </a:t>
            </a:r>
            <a:r>
              <a:rPr lang="ar-SA" sz="4000" b="1" dirty="0" err="1">
                <a:solidFill>
                  <a:srgbClr val="FFFF00"/>
                </a:solidFill>
                <a:latin typeface="Times New Roman" panose="02020603050405020304" pitchFamily="18" charset="0"/>
                <a:ea typeface="Times New Roman" panose="02020603050405020304" pitchFamily="18" charset="0"/>
                <a:cs typeface="Simplified Arabic" panose="02020603050405020304" pitchFamily="18" charset="-78"/>
              </a:rPr>
              <a:t>الإتصال</a:t>
            </a:r>
            <a:r>
              <a:rPr lang="ar-SA" sz="4000" b="1" dirty="0">
                <a:solidFill>
                  <a:srgbClr val="FFFF00"/>
                </a:solidFill>
                <a:latin typeface="Times New Roman" panose="02020603050405020304" pitchFamily="18" charset="0"/>
                <a:ea typeface="Times New Roman" panose="02020603050405020304" pitchFamily="18" charset="0"/>
                <a:cs typeface="Simplified Arabic" panose="02020603050405020304" pitchFamily="18" charset="-78"/>
              </a:rPr>
              <a:t> المفتوح :</a:t>
            </a:r>
            <a:endParaRPr lang="en-US" sz="4000" b="1" dirty="0">
              <a:solidFill>
                <a:srgbClr val="FFFF00"/>
              </a:solidFill>
              <a:latin typeface="Times New Roman" panose="02020603050405020304" pitchFamily="18" charset="0"/>
              <a:ea typeface="Times New Roman" panose="02020603050405020304" pitchFamily="18" charset="0"/>
              <a:cs typeface="+mn-cs"/>
            </a:endParaRPr>
          </a:p>
          <a:p>
            <a:pPr algn="justLow">
              <a:spcAft>
                <a:spcPts val="0"/>
              </a:spcAft>
              <a:defRPr/>
            </a:pP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أن يشجع القائد أعضاء الفريق على المناقشة الصريحة والمفتوحة دون أن يبدي ردود فعل متحيزة </a:t>
            </a:r>
            <a:endParaRPr lang="ar-SA" sz="4000" b="1" dirty="0" smtClean="0">
              <a:latin typeface="Times New Roman" panose="02020603050405020304" pitchFamily="18" charset="0"/>
              <a:ea typeface="Times New Roman" panose="02020603050405020304" pitchFamily="18" charset="0"/>
              <a:cs typeface="Simplified Arabic" panose="02020603050405020304" pitchFamily="18" charset="-78"/>
            </a:endParaRPr>
          </a:p>
          <a:p>
            <a:pPr algn="justLow">
              <a:spcAft>
                <a:spcPts val="0"/>
              </a:spcAft>
              <a:defRPr/>
            </a:pPr>
            <a:r>
              <a:rPr lang="ar-SA" sz="4000" b="1" dirty="0" smtClean="0">
                <a:latin typeface="Times New Roman" panose="02020603050405020304" pitchFamily="18" charset="0"/>
                <a:ea typeface="Times New Roman" panose="02020603050405020304" pitchFamily="18" charset="0"/>
                <a:cs typeface="Simplified Arabic" panose="02020603050405020304" pitchFamily="18" charset="-78"/>
              </a:rPr>
              <a:t>وبالتالي </a:t>
            </a: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يعبِّر الأعضاء عن مشاعرهم وأفكارهم ويعترفون بأخطائهم ونقاط ضعفهم </a:t>
            </a:r>
            <a:endParaRPr lang="ar-SA" sz="4000" b="1" dirty="0" smtClean="0">
              <a:latin typeface="Times New Roman" panose="02020603050405020304" pitchFamily="18" charset="0"/>
              <a:ea typeface="Times New Roman" panose="02020603050405020304" pitchFamily="18" charset="0"/>
              <a:cs typeface="Simplified Arabic" panose="02020603050405020304" pitchFamily="18" charset="-78"/>
            </a:endParaRPr>
          </a:p>
          <a:p>
            <a:pPr algn="justLow">
              <a:spcAft>
                <a:spcPts val="0"/>
              </a:spcAft>
              <a:defRPr/>
            </a:pPr>
            <a:r>
              <a:rPr lang="ar-SA" sz="4000" b="1" dirty="0" smtClean="0">
                <a:latin typeface="Times New Roman" panose="02020603050405020304" pitchFamily="18" charset="0"/>
                <a:ea typeface="Times New Roman" panose="02020603050405020304" pitchFamily="18" charset="0"/>
                <a:cs typeface="Simplified Arabic" panose="02020603050405020304" pitchFamily="18" charset="-78"/>
              </a:rPr>
              <a:t>ولا </a:t>
            </a: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يترددون في تحمل المسئولية عن سلوكهم وآرائهم وتقبل تعليقات بعضهم البعض.</a:t>
            </a:r>
            <a:endParaRPr lang="en-US" sz="4000" b="1" dirty="0">
              <a:latin typeface="Times New Roman" panose="02020603050405020304" pitchFamily="18" charset="0"/>
              <a:ea typeface="Times New Roman" panose="02020603050405020304" pitchFamily="18" charset="0"/>
              <a:cs typeface="+mn-cs"/>
            </a:endParaRPr>
          </a:p>
          <a:p>
            <a:pPr algn="justLow">
              <a:spcAft>
                <a:spcPts val="0"/>
              </a:spcAft>
              <a:defRPr/>
            </a:pPr>
            <a:r>
              <a:rPr lang="ar-SA" sz="4000" b="1" dirty="0">
                <a:solidFill>
                  <a:srgbClr val="FFFF00"/>
                </a:solidFill>
                <a:latin typeface="Times New Roman" panose="02020603050405020304" pitchFamily="18" charset="0"/>
                <a:ea typeface="Times New Roman" panose="02020603050405020304" pitchFamily="18" charset="0"/>
                <a:cs typeface="Simplified Arabic" panose="02020603050405020304" pitchFamily="18" charset="-78"/>
              </a:rPr>
              <a:t>(3) البيئة الودية :</a:t>
            </a:r>
            <a:endParaRPr lang="en-US" sz="4000" b="1" dirty="0">
              <a:solidFill>
                <a:srgbClr val="FFFF00"/>
              </a:solidFill>
              <a:latin typeface="Times New Roman" panose="02020603050405020304" pitchFamily="18" charset="0"/>
              <a:ea typeface="Times New Roman" panose="02020603050405020304" pitchFamily="18" charset="0"/>
              <a:cs typeface="+mn-cs"/>
            </a:endParaRPr>
          </a:p>
          <a:p>
            <a:pPr algn="justLow">
              <a:spcAft>
                <a:spcPts val="0"/>
              </a:spcAft>
              <a:defRPr/>
            </a:pP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يجب أن تكون البيئة ودية وأن لا يسيطر عليها التوتر والتشدد والرسميات </a:t>
            </a:r>
            <a:r>
              <a:rPr lang="ar-SA" sz="4000" b="1" dirty="0" smtClean="0">
                <a:latin typeface="Times New Roman" panose="02020603050405020304" pitchFamily="18" charset="0"/>
                <a:ea typeface="Times New Roman" panose="02020603050405020304" pitchFamily="18" charset="0"/>
                <a:cs typeface="Simplified Arabic" panose="02020603050405020304" pitchFamily="18" charset="-78"/>
              </a:rPr>
              <a:t>والشكليات</a:t>
            </a:r>
          </a:p>
          <a:p>
            <a:pPr algn="justLow">
              <a:spcAft>
                <a:spcPts val="0"/>
              </a:spcAft>
              <a:defRPr/>
            </a:pPr>
            <a:r>
              <a:rPr lang="ar-SA" sz="4000" b="1" dirty="0" smtClean="0">
                <a:latin typeface="Times New Roman" panose="02020603050405020304" pitchFamily="18" charset="0"/>
                <a:ea typeface="Times New Roman" panose="02020603050405020304" pitchFamily="18" charset="0"/>
                <a:cs typeface="Simplified Arabic" panose="02020603050405020304" pitchFamily="18" charset="-78"/>
              </a:rPr>
              <a:t> </a:t>
            </a: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حتى يستمتع الأعضاء بوجودهم مع بعضهم البعض ويساعد بعضهم البعض ويتحدثون عن مسائل خاصة مع بعضهم وأن يشاركون فرصة تحقيق النجاح.</a:t>
            </a:r>
            <a:endParaRPr lang="en-US" sz="4000" b="1" dirty="0">
              <a:latin typeface="Times New Roman" panose="02020603050405020304" pitchFamily="18" charset="0"/>
              <a:ea typeface="Times New Roman" panose="02020603050405020304" pitchFamily="18" charset="0"/>
              <a:cs typeface="+mn-cs"/>
            </a:endParaRPr>
          </a:p>
          <a:p>
            <a:pPr algn="justLow">
              <a:spcAft>
                <a:spcPts val="0"/>
              </a:spcAft>
              <a:defRPr/>
            </a:pPr>
            <a:r>
              <a:rPr lang="ar-SA" sz="4000" b="1" dirty="0">
                <a:latin typeface="Times New Roman" panose="02020603050405020304" pitchFamily="18" charset="0"/>
                <a:ea typeface="Times New Roman" panose="02020603050405020304" pitchFamily="18" charset="0"/>
                <a:cs typeface="Simplified Arabic" panose="02020603050405020304" pitchFamily="18" charset="-78"/>
              </a:rPr>
              <a:t>(</a:t>
            </a:r>
            <a:r>
              <a:rPr lang="ar-SA" sz="4000" b="1" dirty="0">
                <a:solidFill>
                  <a:srgbClr val="FFFF00"/>
                </a:solidFill>
                <a:latin typeface="Times New Roman" panose="02020603050405020304" pitchFamily="18" charset="0"/>
                <a:ea typeface="Times New Roman" panose="02020603050405020304" pitchFamily="18" charset="0"/>
                <a:cs typeface="Simplified Arabic" panose="02020603050405020304" pitchFamily="18" charset="-78"/>
              </a:rPr>
              <a:t>4) إدراك أهداف الفريق المشتركة </a:t>
            </a:r>
            <a:r>
              <a:rPr lang="ar-SA" sz="4000" b="1" dirty="0" smtClean="0">
                <a:solidFill>
                  <a:srgbClr val="FFFF00"/>
                </a:solidFill>
                <a:latin typeface="Times New Roman" panose="02020603050405020304" pitchFamily="18" charset="0"/>
                <a:ea typeface="Times New Roman" panose="02020603050405020304" pitchFamily="18" charset="0"/>
                <a:cs typeface="Simplified Arabic" panose="02020603050405020304" pitchFamily="18" charset="-78"/>
              </a:rPr>
              <a:t>:</a:t>
            </a:r>
            <a:endParaRPr lang="en-US" sz="4000" b="1" dirty="0">
              <a:solidFill>
                <a:srgbClr val="FFFF00"/>
              </a:solidFill>
              <a:latin typeface="Times New Roman" panose="02020603050405020304" pitchFamily="18" charset="0"/>
              <a:ea typeface="Times New Roman" panose="02020603050405020304" pitchFamily="18" charset="0"/>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القائد الاداري وفريق العمل">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عرض تقديمي1</Template>
  <TotalTime>2</TotalTime>
  <Words>1427</Words>
  <Application>Microsoft Office PowerPoint</Application>
  <PresentationFormat>Custom</PresentationFormat>
  <Paragraphs>102</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القائد الاداري وفريق العمل</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HP</dc:creator>
  <cp:lastModifiedBy>United</cp:lastModifiedBy>
  <cp:revision>2</cp:revision>
  <dcterms:created xsi:type="dcterms:W3CDTF">2014-11-03T06:56:52Z</dcterms:created>
  <dcterms:modified xsi:type="dcterms:W3CDTF">2018-01-30T09:27:28Z</dcterms:modified>
</cp:coreProperties>
</file>