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821BE2-A7FE-F2D1-296B-5EBA5669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38E85F-7A6F-07B1-7CD9-9AECD193C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1ACE3D-452B-8463-68AC-F6DABCEE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2EE7AD-BCFE-B675-9ECC-D5E009BB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46C6F3-F3EB-B45B-FB18-3CFC7CBA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2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F33C32-5D61-B23D-CDE7-545B9FAF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2D30975-9511-673C-7AAD-84B9CC4B6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487769-9745-C997-3F9D-D7FCAD22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A7FE26-01F1-462C-8641-72D152D5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428B58-E379-EB33-129B-77E53D71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17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BEBAFFF-C7D5-C13F-28F7-2CC1584F2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FABC8B-D69A-27CF-F250-5C9E84DF4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6BE971-2351-97D3-5734-01B16100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6AD773-8487-0ED7-F789-D56ECE1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54DE55-2935-EE55-A665-6AF19059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54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4B473D-F4DA-9956-74F0-2C40AEE0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3C3DC8-52D1-3534-28C4-22FC3D744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D8AF1F-94B2-DDD3-3C47-B5D298CB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8A3BE9-B2AD-E13E-389C-4BB82F12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D6F328-D9E7-E107-66B2-FD4757F8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1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AD91B1-1A5E-B87A-6F70-F5F0A72C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ACC1F8-91FF-3681-7063-0AAA38B37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D50E7D-9935-9532-3B71-A1B298BC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D39347-FC04-CEDB-78E5-02FF32F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9F2078-5419-1E27-C1F0-DFA83E0E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5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03700D-3E21-4667-E00F-017929A2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308E0B-4269-B401-CD2D-D7FF2DB02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74BBAE-0014-594B-3F4E-2E21E9837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F06D58-2467-EBE5-3940-316122C2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6E348F-67F3-9FFA-8C5B-6C402588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FE88A7-8931-A99C-43C5-7D888032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08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1FAD62-5235-3376-2FEF-FEF1C5DE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417F92-D6E3-D529-218F-7FAAB208F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85C28A2-B760-DEFB-C77C-C450DA245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88A95C-93A5-9B51-040F-1797C1854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D936706-A6E2-0CA9-B57B-625F30BB3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B77510C-8223-BDAF-6E84-1B17E62D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56BDDD9-4E64-BCCE-7B61-98EF8E4A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370091E-6BE9-680D-79C5-1FBF9D60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270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BD50E6-DB11-2665-2865-E05E6E0E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7121987-616D-309D-C69D-D6E29D36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3A6F343-6BF6-5816-5627-D6F8D652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60632E5-2887-B859-0659-363B5B03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84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D5005C-B4C0-E7AC-5D81-AC02017A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51D191-05A8-2C88-C829-56759B0A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4B3CDE-66A4-EC14-4353-25A93BC6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244228-D40C-2C38-569D-830BCAF7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4483BB-235B-3004-8545-FE8D3A98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07D877-5381-0A33-D70D-BC33BC1A5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EAB252-7ECC-DA88-CD07-242BE2AF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488FF8-E882-9BAD-6374-B6D14194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9061BC-B871-D6C5-0A08-FA0D5420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76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E608AF-17DF-B9C2-8BBF-88EE0AF4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CD5E99B-1352-308B-4091-059DDCE5F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1FDB4A7-5C1E-1C4C-A90E-FEA7E7847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E9625B6-AA44-1C1E-8F1D-494E8B6D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50B30F-ACCD-B0CA-C978-C09D3BD8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9C6DAD-04C7-6976-E819-49AC5BC2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49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29E72BE-C549-9365-C6D3-26FF3566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9433348-8CA8-AB74-5012-E31DC97A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10187F-D4D0-4FD8-5709-D95465D88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1F91-79FA-42B1-BC67-7AC68B3EBEB1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246B2C-7BDE-87A4-9ECE-4ECAACEF7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DEE10E-14E2-89D8-A7DA-23BDC4AAB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FA4C-5686-435E-B8E8-7483A03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9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4946">
            <a:extLst>
              <a:ext uri="{FF2B5EF4-FFF2-40B4-BE49-F238E27FC236}">
                <a16:creationId xmlns:a16="http://schemas.microsoft.com/office/drawing/2014/main" id="{BADD11EA-5327-504D-63B5-9A093BAF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388" y="2730217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مستطيل 34945">
            <a:extLst>
              <a:ext uri="{FF2B5EF4-FFF2-40B4-BE49-F238E27FC236}">
                <a16:creationId xmlns:a16="http://schemas.microsoft.com/office/drawing/2014/main" id="{289031FE-BF8D-6F64-A3BC-29952851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388" y="349693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ctr"/>
                <a:tab pos="3222625" algn="ctr"/>
              </a:tabLst>
              <a:defRPr/>
            </a:pPr>
            <a:r>
              <a:rPr kumimoji="0" lang="ar-SA" alt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onotype Koufi" pitchFamily="2" charset="-78"/>
                <a:cs typeface="Calibri" panose="020F0502020204030204" pitchFamily="34" charset="0"/>
              </a:rPr>
              <a:t>  </a:t>
            </a:r>
            <a:endParaRPr kumimoji="0" lang="en-US" altLang="ar-SA" sz="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020800B-E973-2D90-AC7C-4DD90AC63780}"/>
              </a:ext>
            </a:extLst>
          </p:cNvPr>
          <p:cNvSpPr/>
          <p:nvPr/>
        </p:nvSpPr>
        <p:spPr>
          <a:xfrm rot="196500">
            <a:off x="11444397" y="1276590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0E16D78-88CE-7A35-DDE3-3E53BB6CE262}"/>
              </a:ext>
            </a:extLst>
          </p:cNvPr>
          <p:cNvSpPr/>
          <p:nvPr/>
        </p:nvSpPr>
        <p:spPr>
          <a:xfrm>
            <a:off x="11423846" y="3373618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F7B461F-F3EB-36D1-AD60-40385AF96543}"/>
              </a:ext>
            </a:extLst>
          </p:cNvPr>
          <p:cNvSpPr/>
          <p:nvPr/>
        </p:nvSpPr>
        <p:spPr>
          <a:xfrm rot="21403500" flipH="1">
            <a:off x="9286296" y="81802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948AA39-E4BB-7D92-F610-157B16B265E7}"/>
              </a:ext>
            </a:extLst>
          </p:cNvPr>
          <p:cNvSpPr/>
          <p:nvPr/>
        </p:nvSpPr>
        <p:spPr>
          <a:xfrm>
            <a:off x="9376243" y="2315022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مستطيل 34946">
            <a:extLst>
              <a:ext uri="{FF2B5EF4-FFF2-40B4-BE49-F238E27FC236}">
                <a16:creationId xmlns:a16="http://schemas.microsoft.com/office/drawing/2014/main" id="{1A38FD6B-05A1-9539-2DB3-09F267B7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388" y="5017341"/>
            <a:ext cx="2147743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9AA1346C-1BB3-C9F9-D183-3EF431F8E394}"/>
              </a:ext>
            </a:extLst>
          </p:cNvPr>
          <p:cNvSpPr/>
          <p:nvPr/>
        </p:nvSpPr>
        <p:spPr>
          <a:xfrm flipH="1">
            <a:off x="11366051" y="5677916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D033F029-EE02-00C1-CCEA-9EE077ED7EAF}"/>
              </a:ext>
            </a:extLst>
          </p:cNvPr>
          <p:cNvSpPr/>
          <p:nvPr/>
        </p:nvSpPr>
        <p:spPr>
          <a:xfrm>
            <a:off x="9328012" y="4620699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B7F15A7-5092-890D-630A-73926A1038FD}"/>
              </a:ext>
            </a:extLst>
          </p:cNvPr>
          <p:cNvSpPr txBox="1"/>
          <p:nvPr/>
        </p:nvSpPr>
        <p:spPr>
          <a:xfrm>
            <a:off x="9620667" y="5017341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A29A62D-52D8-AD20-67DB-4B05E225D4F1}"/>
              </a:ext>
            </a:extLst>
          </p:cNvPr>
          <p:cNvSpPr txBox="1"/>
          <p:nvPr/>
        </p:nvSpPr>
        <p:spPr>
          <a:xfrm>
            <a:off x="9630390" y="2732511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رسم 24" descr="تعليق بقلب مع تعبئة خالصة">
            <a:extLst>
              <a:ext uri="{FF2B5EF4-FFF2-40B4-BE49-F238E27FC236}">
                <a16:creationId xmlns:a16="http://schemas.microsoft.com/office/drawing/2014/main" id="{E5620D44-EF5B-5E03-EBF2-050B7F847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356" y="5017706"/>
            <a:ext cx="370598" cy="186070"/>
          </a:xfrm>
          <a:prstGeom prst="rect">
            <a:avLst/>
          </a:prstGeom>
        </p:spPr>
      </p:pic>
      <p:pic>
        <p:nvPicPr>
          <p:cNvPr id="26" name="رسم 25" descr="تعليق بقلب مع تعبئة خالصة">
            <a:extLst>
              <a:ext uri="{FF2B5EF4-FFF2-40B4-BE49-F238E27FC236}">
                <a16:creationId xmlns:a16="http://schemas.microsoft.com/office/drawing/2014/main" id="{CF0C0532-AE36-5524-7F14-6C544A190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6087" y="2730217"/>
            <a:ext cx="370598" cy="18607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4C11F1B-C0B4-4F63-C172-4AFE28D5D9AD}"/>
              </a:ext>
            </a:extLst>
          </p:cNvPr>
          <p:cNvSpPr txBox="1"/>
          <p:nvPr/>
        </p:nvSpPr>
        <p:spPr>
          <a:xfrm>
            <a:off x="9723474" y="349693"/>
            <a:ext cx="2012249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رسم 28" descr="تعليق بقلب مع تعبئة خالصة">
            <a:extLst>
              <a:ext uri="{FF2B5EF4-FFF2-40B4-BE49-F238E27FC236}">
                <a16:creationId xmlns:a16="http://schemas.microsoft.com/office/drawing/2014/main" id="{2A586476-C2DA-9A6B-997E-FE13ECDC8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2273" y="347399"/>
            <a:ext cx="370598" cy="186070"/>
          </a:xfrm>
          <a:prstGeom prst="rect">
            <a:avLst/>
          </a:prstGeom>
        </p:spPr>
      </p:pic>
      <p:sp>
        <p:nvSpPr>
          <p:cNvPr id="90" name="مستطيل 34946">
            <a:extLst>
              <a:ext uri="{FF2B5EF4-FFF2-40B4-BE49-F238E27FC236}">
                <a16:creationId xmlns:a16="http://schemas.microsoft.com/office/drawing/2014/main" id="{628ACD36-1D7C-CA70-22DA-1EE50835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344" y="2779618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مستطيل 34945">
            <a:extLst>
              <a:ext uri="{FF2B5EF4-FFF2-40B4-BE49-F238E27FC236}">
                <a16:creationId xmlns:a16="http://schemas.microsoft.com/office/drawing/2014/main" id="{19468D89-3FCB-FA61-70AE-7F8866D9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344" y="399094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ctr"/>
                <a:tab pos="3222625" algn="ctr"/>
              </a:tabLst>
              <a:defRPr/>
            </a:pPr>
            <a:r>
              <a:rPr kumimoji="0" lang="ar-SA" alt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onotype Koufi" pitchFamily="2" charset="-78"/>
                <a:cs typeface="Calibri" panose="020F0502020204030204" pitchFamily="34" charset="0"/>
              </a:rPr>
              <a:t>  </a:t>
            </a:r>
            <a:endParaRPr kumimoji="0" lang="en-US" altLang="ar-SA" sz="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2" name="Freeform 3">
            <a:extLst>
              <a:ext uri="{FF2B5EF4-FFF2-40B4-BE49-F238E27FC236}">
                <a16:creationId xmlns:a16="http://schemas.microsoft.com/office/drawing/2014/main" id="{795826E7-DDBD-23AD-D1DD-CF88EED33A86}"/>
              </a:ext>
            </a:extLst>
          </p:cNvPr>
          <p:cNvSpPr/>
          <p:nvPr/>
        </p:nvSpPr>
        <p:spPr>
          <a:xfrm rot="196500">
            <a:off x="8333353" y="1325991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Freeform 10">
            <a:extLst>
              <a:ext uri="{FF2B5EF4-FFF2-40B4-BE49-F238E27FC236}">
                <a16:creationId xmlns:a16="http://schemas.microsoft.com/office/drawing/2014/main" id="{7FEBA41B-4055-EE40-85DA-B9A4896F0B62}"/>
              </a:ext>
            </a:extLst>
          </p:cNvPr>
          <p:cNvSpPr/>
          <p:nvPr/>
        </p:nvSpPr>
        <p:spPr>
          <a:xfrm>
            <a:off x="8312802" y="3423019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Freeform 3">
            <a:extLst>
              <a:ext uri="{FF2B5EF4-FFF2-40B4-BE49-F238E27FC236}">
                <a16:creationId xmlns:a16="http://schemas.microsoft.com/office/drawing/2014/main" id="{380E52A5-55A2-38F8-8BCE-4DB43021B89D}"/>
              </a:ext>
            </a:extLst>
          </p:cNvPr>
          <p:cNvSpPr/>
          <p:nvPr/>
        </p:nvSpPr>
        <p:spPr>
          <a:xfrm rot="21403500" flipH="1">
            <a:off x="6175252" y="131203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Freeform 10">
            <a:extLst>
              <a:ext uri="{FF2B5EF4-FFF2-40B4-BE49-F238E27FC236}">
                <a16:creationId xmlns:a16="http://schemas.microsoft.com/office/drawing/2014/main" id="{921729B3-D471-CE01-983F-A95F9B1341A5}"/>
              </a:ext>
            </a:extLst>
          </p:cNvPr>
          <p:cNvSpPr/>
          <p:nvPr/>
        </p:nvSpPr>
        <p:spPr>
          <a:xfrm>
            <a:off x="6265199" y="2364423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مستطيل 34946">
            <a:extLst>
              <a:ext uri="{FF2B5EF4-FFF2-40B4-BE49-F238E27FC236}">
                <a16:creationId xmlns:a16="http://schemas.microsoft.com/office/drawing/2014/main" id="{A60AEF75-57FD-8A6E-CBA8-494BACF3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344" y="5066742"/>
            <a:ext cx="2147743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Freeform 16">
            <a:extLst>
              <a:ext uri="{FF2B5EF4-FFF2-40B4-BE49-F238E27FC236}">
                <a16:creationId xmlns:a16="http://schemas.microsoft.com/office/drawing/2014/main" id="{F758F5AD-35A8-EC09-DBB7-C071B4112B11}"/>
              </a:ext>
            </a:extLst>
          </p:cNvPr>
          <p:cNvSpPr/>
          <p:nvPr/>
        </p:nvSpPr>
        <p:spPr>
          <a:xfrm flipH="1">
            <a:off x="8255007" y="5727317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Freeform 16">
            <a:extLst>
              <a:ext uri="{FF2B5EF4-FFF2-40B4-BE49-F238E27FC236}">
                <a16:creationId xmlns:a16="http://schemas.microsoft.com/office/drawing/2014/main" id="{5CE153CA-349C-9C2F-917B-2A789D251F20}"/>
              </a:ext>
            </a:extLst>
          </p:cNvPr>
          <p:cNvSpPr/>
          <p:nvPr/>
        </p:nvSpPr>
        <p:spPr>
          <a:xfrm>
            <a:off x="6216968" y="4670100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7C50BB4-862D-D091-DAD2-37B90CEE5020}"/>
              </a:ext>
            </a:extLst>
          </p:cNvPr>
          <p:cNvSpPr txBox="1"/>
          <p:nvPr/>
        </p:nvSpPr>
        <p:spPr>
          <a:xfrm>
            <a:off x="6509623" y="5066742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90093AA8-3A98-251A-BC83-4C528678AA83}"/>
              </a:ext>
            </a:extLst>
          </p:cNvPr>
          <p:cNvSpPr txBox="1"/>
          <p:nvPr/>
        </p:nvSpPr>
        <p:spPr>
          <a:xfrm>
            <a:off x="6519346" y="2781912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رسم 100" descr="تعليق بقلب مع تعبئة خالصة">
            <a:extLst>
              <a:ext uri="{FF2B5EF4-FFF2-40B4-BE49-F238E27FC236}">
                <a16:creationId xmlns:a16="http://schemas.microsoft.com/office/drawing/2014/main" id="{15538FE2-96F8-6236-D541-3C46144B2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2312" y="5067107"/>
            <a:ext cx="370598" cy="186070"/>
          </a:xfrm>
          <a:prstGeom prst="rect">
            <a:avLst/>
          </a:prstGeom>
        </p:spPr>
      </p:pic>
      <p:pic>
        <p:nvPicPr>
          <p:cNvPr id="102" name="رسم 101" descr="تعليق بقلب مع تعبئة خالصة">
            <a:extLst>
              <a:ext uri="{FF2B5EF4-FFF2-40B4-BE49-F238E27FC236}">
                <a16:creationId xmlns:a16="http://schemas.microsoft.com/office/drawing/2014/main" id="{E96D85E0-7D41-23D6-7959-6F035792E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5043" y="2779618"/>
            <a:ext cx="370598" cy="186070"/>
          </a:xfrm>
          <a:prstGeom prst="rect">
            <a:avLst/>
          </a:prstGeom>
        </p:spPr>
      </p:pic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317E178F-DBD7-7572-45A6-9E18ED446C05}"/>
              </a:ext>
            </a:extLst>
          </p:cNvPr>
          <p:cNvSpPr txBox="1"/>
          <p:nvPr/>
        </p:nvSpPr>
        <p:spPr>
          <a:xfrm>
            <a:off x="6612430" y="399094"/>
            <a:ext cx="2012249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رسم 103" descr="تعليق بقلب مع تعبئة خالصة">
            <a:extLst>
              <a:ext uri="{FF2B5EF4-FFF2-40B4-BE49-F238E27FC236}">
                <a16:creationId xmlns:a16="http://schemas.microsoft.com/office/drawing/2014/main" id="{4F3C5111-B3FC-1FE5-F5A1-F904CEC5B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1229" y="396800"/>
            <a:ext cx="370598" cy="186070"/>
          </a:xfrm>
          <a:prstGeom prst="rect">
            <a:avLst/>
          </a:prstGeom>
        </p:spPr>
      </p:pic>
      <p:sp>
        <p:nvSpPr>
          <p:cNvPr id="105" name="مستطيل 34946">
            <a:extLst>
              <a:ext uri="{FF2B5EF4-FFF2-40B4-BE49-F238E27FC236}">
                <a16:creationId xmlns:a16="http://schemas.microsoft.com/office/drawing/2014/main" id="{D6A7CF54-0FCE-1301-13CC-CCDA9C68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276" y="2746330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6" name="مستطيل 34945">
            <a:extLst>
              <a:ext uri="{FF2B5EF4-FFF2-40B4-BE49-F238E27FC236}">
                <a16:creationId xmlns:a16="http://schemas.microsoft.com/office/drawing/2014/main" id="{2BC7DF08-6218-0188-E235-A8B31075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276" y="365806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ctr"/>
                <a:tab pos="3222625" algn="ctr"/>
              </a:tabLst>
              <a:defRPr/>
            </a:pPr>
            <a:r>
              <a:rPr kumimoji="0" lang="ar-SA" alt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onotype Koufi" pitchFamily="2" charset="-78"/>
                <a:cs typeface="Calibri" panose="020F0502020204030204" pitchFamily="34" charset="0"/>
              </a:rPr>
              <a:t>  </a:t>
            </a:r>
            <a:endParaRPr kumimoji="0" lang="en-US" altLang="ar-SA" sz="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7" name="Freeform 3">
            <a:extLst>
              <a:ext uri="{FF2B5EF4-FFF2-40B4-BE49-F238E27FC236}">
                <a16:creationId xmlns:a16="http://schemas.microsoft.com/office/drawing/2014/main" id="{4EB7EB39-ADD7-CAFF-546A-9CF0A46B3066}"/>
              </a:ext>
            </a:extLst>
          </p:cNvPr>
          <p:cNvSpPr/>
          <p:nvPr/>
        </p:nvSpPr>
        <p:spPr>
          <a:xfrm rot="196500">
            <a:off x="5281285" y="1292703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D7611704-3CC5-A7C6-E0EF-A8367C919237}"/>
              </a:ext>
            </a:extLst>
          </p:cNvPr>
          <p:cNvSpPr/>
          <p:nvPr/>
        </p:nvSpPr>
        <p:spPr>
          <a:xfrm>
            <a:off x="5260734" y="3389731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 3">
            <a:extLst>
              <a:ext uri="{FF2B5EF4-FFF2-40B4-BE49-F238E27FC236}">
                <a16:creationId xmlns:a16="http://schemas.microsoft.com/office/drawing/2014/main" id="{A13F5670-51F8-23AF-84E5-219148DB6D90}"/>
              </a:ext>
            </a:extLst>
          </p:cNvPr>
          <p:cNvSpPr/>
          <p:nvPr/>
        </p:nvSpPr>
        <p:spPr>
          <a:xfrm rot="21403500" flipH="1">
            <a:off x="3123184" y="97915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 10">
            <a:extLst>
              <a:ext uri="{FF2B5EF4-FFF2-40B4-BE49-F238E27FC236}">
                <a16:creationId xmlns:a16="http://schemas.microsoft.com/office/drawing/2014/main" id="{4B4A18F1-C25E-56AE-3D70-5A45822EB389}"/>
              </a:ext>
            </a:extLst>
          </p:cNvPr>
          <p:cNvSpPr/>
          <p:nvPr/>
        </p:nvSpPr>
        <p:spPr>
          <a:xfrm>
            <a:off x="3213131" y="2331135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مستطيل 34946">
            <a:extLst>
              <a:ext uri="{FF2B5EF4-FFF2-40B4-BE49-F238E27FC236}">
                <a16:creationId xmlns:a16="http://schemas.microsoft.com/office/drawing/2014/main" id="{F7297BB5-283F-605B-8B82-21FDDC57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276" y="5033454"/>
            <a:ext cx="2147743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2" name="Freeform 16">
            <a:extLst>
              <a:ext uri="{FF2B5EF4-FFF2-40B4-BE49-F238E27FC236}">
                <a16:creationId xmlns:a16="http://schemas.microsoft.com/office/drawing/2014/main" id="{25EBFEE4-E84F-3A3E-7F5D-6B1BCDBF5268}"/>
              </a:ext>
            </a:extLst>
          </p:cNvPr>
          <p:cNvSpPr/>
          <p:nvPr/>
        </p:nvSpPr>
        <p:spPr>
          <a:xfrm flipH="1">
            <a:off x="5202939" y="5694029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Freeform 16">
            <a:extLst>
              <a:ext uri="{FF2B5EF4-FFF2-40B4-BE49-F238E27FC236}">
                <a16:creationId xmlns:a16="http://schemas.microsoft.com/office/drawing/2014/main" id="{6668F780-F506-8748-6229-EC7AF213EDBC}"/>
              </a:ext>
            </a:extLst>
          </p:cNvPr>
          <p:cNvSpPr/>
          <p:nvPr/>
        </p:nvSpPr>
        <p:spPr>
          <a:xfrm>
            <a:off x="3164900" y="4636812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89E56109-41E0-687C-11FB-247D886C8A5B}"/>
              </a:ext>
            </a:extLst>
          </p:cNvPr>
          <p:cNvSpPr txBox="1"/>
          <p:nvPr/>
        </p:nvSpPr>
        <p:spPr>
          <a:xfrm>
            <a:off x="3457555" y="5033454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1420A133-08A3-98E2-FE4B-0485A252728F}"/>
              </a:ext>
            </a:extLst>
          </p:cNvPr>
          <p:cNvSpPr txBox="1"/>
          <p:nvPr/>
        </p:nvSpPr>
        <p:spPr>
          <a:xfrm>
            <a:off x="3467278" y="2748624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رسم 115" descr="تعليق بقلب مع تعبئة خالصة">
            <a:extLst>
              <a:ext uri="{FF2B5EF4-FFF2-40B4-BE49-F238E27FC236}">
                <a16:creationId xmlns:a16="http://schemas.microsoft.com/office/drawing/2014/main" id="{F5BF4670-D6C2-18A5-9A2C-24F03E5F3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0244" y="5033819"/>
            <a:ext cx="370598" cy="186070"/>
          </a:xfrm>
          <a:prstGeom prst="rect">
            <a:avLst/>
          </a:prstGeom>
        </p:spPr>
      </p:pic>
      <p:pic>
        <p:nvPicPr>
          <p:cNvPr id="117" name="رسم 116" descr="تعليق بقلب مع تعبئة خالصة">
            <a:extLst>
              <a:ext uri="{FF2B5EF4-FFF2-40B4-BE49-F238E27FC236}">
                <a16:creationId xmlns:a16="http://schemas.microsoft.com/office/drawing/2014/main" id="{4D03A8CF-1AB7-A1C2-FEF4-C58A16274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2975" y="2746330"/>
            <a:ext cx="370598" cy="186070"/>
          </a:xfrm>
          <a:prstGeom prst="rect">
            <a:avLst/>
          </a:prstGeom>
        </p:spPr>
      </p:pic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D6EE4B41-A3FC-8A41-8C22-915311707728}"/>
              </a:ext>
            </a:extLst>
          </p:cNvPr>
          <p:cNvSpPr txBox="1"/>
          <p:nvPr/>
        </p:nvSpPr>
        <p:spPr>
          <a:xfrm>
            <a:off x="3560362" y="365806"/>
            <a:ext cx="2012249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رسم 118" descr="تعليق بقلب مع تعبئة خالصة">
            <a:extLst>
              <a:ext uri="{FF2B5EF4-FFF2-40B4-BE49-F238E27FC236}">
                <a16:creationId xmlns:a16="http://schemas.microsoft.com/office/drawing/2014/main" id="{B1236481-C6A5-7756-942F-B9AF7544C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9161" y="363512"/>
            <a:ext cx="370598" cy="186070"/>
          </a:xfrm>
          <a:prstGeom prst="rect">
            <a:avLst/>
          </a:prstGeom>
        </p:spPr>
      </p:pic>
      <p:sp>
        <p:nvSpPr>
          <p:cNvPr id="120" name="مستطيل 34946">
            <a:extLst>
              <a:ext uri="{FF2B5EF4-FFF2-40B4-BE49-F238E27FC236}">
                <a16:creationId xmlns:a16="http://schemas.microsoft.com/office/drawing/2014/main" id="{D04DC9D9-863F-E9B1-5093-0C376DB1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99" y="2698442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1" name="مستطيل 34945">
            <a:extLst>
              <a:ext uri="{FF2B5EF4-FFF2-40B4-BE49-F238E27FC236}">
                <a16:creationId xmlns:a16="http://schemas.microsoft.com/office/drawing/2014/main" id="{9421AFD5-972A-8D96-03B6-3FE16236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99" y="317918"/>
            <a:ext cx="2144987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ctr"/>
                <a:tab pos="32226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ctr"/>
                <a:tab pos="3222625" algn="ctr"/>
              </a:tabLst>
              <a:defRPr/>
            </a:pPr>
            <a:r>
              <a:rPr kumimoji="0" lang="ar-SA" alt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onotype Koufi" pitchFamily="2" charset="-78"/>
                <a:cs typeface="Calibri" panose="020F0502020204030204" pitchFamily="34" charset="0"/>
              </a:rPr>
              <a:t>  </a:t>
            </a:r>
            <a:endParaRPr kumimoji="0" lang="en-US" altLang="ar-SA" sz="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2" name="Freeform 3">
            <a:extLst>
              <a:ext uri="{FF2B5EF4-FFF2-40B4-BE49-F238E27FC236}">
                <a16:creationId xmlns:a16="http://schemas.microsoft.com/office/drawing/2014/main" id="{5E81DA04-CB93-F117-8AB4-C2051CE950F5}"/>
              </a:ext>
            </a:extLst>
          </p:cNvPr>
          <p:cNvSpPr/>
          <p:nvPr/>
        </p:nvSpPr>
        <p:spPr>
          <a:xfrm rot="196500">
            <a:off x="2240808" y="1244815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Freeform 10">
            <a:extLst>
              <a:ext uri="{FF2B5EF4-FFF2-40B4-BE49-F238E27FC236}">
                <a16:creationId xmlns:a16="http://schemas.microsoft.com/office/drawing/2014/main" id="{863A7E7B-4CB6-3AF0-A886-6CA99D9D959C}"/>
              </a:ext>
            </a:extLst>
          </p:cNvPr>
          <p:cNvSpPr/>
          <p:nvPr/>
        </p:nvSpPr>
        <p:spPr>
          <a:xfrm>
            <a:off x="2220257" y="3341843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Freeform 3">
            <a:extLst>
              <a:ext uri="{FF2B5EF4-FFF2-40B4-BE49-F238E27FC236}">
                <a16:creationId xmlns:a16="http://schemas.microsoft.com/office/drawing/2014/main" id="{57E0C408-0DC8-18C7-E10B-8D0C4230A737}"/>
              </a:ext>
            </a:extLst>
          </p:cNvPr>
          <p:cNvSpPr/>
          <p:nvPr/>
        </p:nvSpPr>
        <p:spPr>
          <a:xfrm rot="21403500" flipH="1">
            <a:off x="82707" y="50027"/>
            <a:ext cx="727052" cy="740228"/>
          </a:xfrm>
          <a:custGeom>
            <a:avLst/>
            <a:gdLst/>
            <a:ahLst/>
            <a:cxnLst/>
            <a:rect l="l" t="t" r="r" b="b"/>
            <a:pathLst>
              <a:path w="8877067" h="7545507">
                <a:moveTo>
                  <a:pt x="0" y="0"/>
                </a:moveTo>
                <a:lnTo>
                  <a:pt x="8877066" y="0"/>
                </a:lnTo>
                <a:lnTo>
                  <a:pt x="8877066" y="7545507"/>
                </a:lnTo>
                <a:lnTo>
                  <a:pt x="0" y="754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Freeform 10">
            <a:extLst>
              <a:ext uri="{FF2B5EF4-FFF2-40B4-BE49-F238E27FC236}">
                <a16:creationId xmlns:a16="http://schemas.microsoft.com/office/drawing/2014/main" id="{8255ABE8-FF6E-E82B-70C5-133EDD4EF14D}"/>
              </a:ext>
            </a:extLst>
          </p:cNvPr>
          <p:cNvSpPr/>
          <p:nvPr/>
        </p:nvSpPr>
        <p:spPr>
          <a:xfrm>
            <a:off x="172654" y="2283247"/>
            <a:ext cx="651385" cy="830390"/>
          </a:xfrm>
          <a:custGeom>
            <a:avLst/>
            <a:gdLst/>
            <a:ahLst/>
            <a:cxnLst/>
            <a:rect l="l" t="t" r="r" b="b"/>
            <a:pathLst>
              <a:path w="2327674" h="2712332">
                <a:moveTo>
                  <a:pt x="0" y="0"/>
                </a:moveTo>
                <a:lnTo>
                  <a:pt x="2327673" y="0"/>
                </a:lnTo>
                <a:lnTo>
                  <a:pt x="2327673" y="2712331"/>
                </a:lnTo>
                <a:lnTo>
                  <a:pt x="0" y="2712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مستطيل 34946">
            <a:extLst>
              <a:ext uri="{FF2B5EF4-FFF2-40B4-BE49-F238E27FC236}">
                <a16:creationId xmlns:a16="http://schemas.microsoft.com/office/drawing/2014/main" id="{67A027DD-8899-1B46-8B81-B8134B82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99" y="4985566"/>
            <a:ext cx="2147743" cy="1473791"/>
          </a:xfrm>
          <a:prstGeom prst="rect">
            <a:avLst/>
          </a:prstGeom>
          <a:noFill/>
          <a:ln w="9525">
            <a:solidFill>
              <a:srgbClr val="4472C4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7" name="Freeform 16">
            <a:extLst>
              <a:ext uri="{FF2B5EF4-FFF2-40B4-BE49-F238E27FC236}">
                <a16:creationId xmlns:a16="http://schemas.microsoft.com/office/drawing/2014/main" id="{3EEA8E11-BB6B-9666-6569-9C94E9FB7DF7}"/>
              </a:ext>
            </a:extLst>
          </p:cNvPr>
          <p:cNvSpPr/>
          <p:nvPr/>
        </p:nvSpPr>
        <p:spPr>
          <a:xfrm flipH="1">
            <a:off x="2162462" y="5646141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8" name="Freeform 16">
            <a:extLst>
              <a:ext uri="{FF2B5EF4-FFF2-40B4-BE49-F238E27FC236}">
                <a16:creationId xmlns:a16="http://schemas.microsoft.com/office/drawing/2014/main" id="{1CC3BE06-802A-4201-5F4D-9BBCD36857EE}"/>
              </a:ext>
            </a:extLst>
          </p:cNvPr>
          <p:cNvSpPr/>
          <p:nvPr/>
        </p:nvSpPr>
        <p:spPr>
          <a:xfrm>
            <a:off x="124423" y="4588924"/>
            <a:ext cx="766973" cy="830391"/>
          </a:xfrm>
          <a:custGeom>
            <a:avLst/>
            <a:gdLst/>
            <a:ahLst/>
            <a:cxnLst/>
            <a:rect l="l" t="t" r="r" b="b"/>
            <a:pathLst>
              <a:path w="2221739" h="1980125">
                <a:moveTo>
                  <a:pt x="0" y="0"/>
                </a:moveTo>
                <a:lnTo>
                  <a:pt x="2221739" y="0"/>
                </a:lnTo>
                <a:lnTo>
                  <a:pt x="2221739" y="1980125"/>
                </a:lnTo>
                <a:lnTo>
                  <a:pt x="0" y="198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16FEC3FF-C98F-B777-709F-BED8DE03AC4C}"/>
              </a:ext>
            </a:extLst>
          </p:cNvPr>
          <p:cNvSpPr txBox="1"/>
          <p:nvPr/>
        </p:nvSpPr>
        <p:spPr>
          <a:xfrm>
            <a:off x="417078" y="4985566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F2E551D9-D613-24A0-5E39-3AE8BA075AA4}"/>
              </a:ext>
            </a:extLst>
          </p:cNvPr>
          <p:cNvSpPr txBox="1"/>
          <p:nvPr/>
        </p:nvSpPr>
        <p:spPr>
          <a:xfrm>
            <a:off x="426801" y="2700736"/>
            <a:ext cx="2144987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رسم 130" descr="تعليق بقلب مع تعبئة خالصة">
            <a:extLst>
              <a:ext uri="{FF2B5EF4-FFF2-40B4-BE49-F238E27FC236}">
                <a16:creationId xmlns:a16="http://schemas.microsoft.com/office/drawing/2014/main" id="{B8C99172-4A2D-EF00-9D58-53DA06FC0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767" y="4985931"/>
            <a:ext cx="370598" cy="186070"/>
          </a:xfrm>
          <a:prstGeom prst="rect">
            <a:avLst/>
          </a:prstGeom>
        </p:spPr>
      </p:pic>
      <p:pic>
        <p:nvPicPr>
          <p:cNvPr id="132" name="رسم 131" descr="تعليق بقلب مع تعبئة خالصة">
            <a:extLst>
              <a:ext uri="{FF2B5EF4-FFF2-40B4-BE49-F238E27FC236}">
                <a16:creationId xmlns:a16="http://schemas.microsoft.com/office/drawing/2014/main" id="{D59D867E-FEB4-0E41-9820-9C8153E7A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2498" y="2698442"/>
            <a:ext cx="370598" cy="186070"/>
          </a:xfrm>
          <a:prstGeom prst="rect">
            <a:avLst/>
          </a:prstGeom>
        </p:spPr>
      </p:pic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F65551EA-FA16-4202-1AA0-3B7207A0229C}"/>
              </a:ext>
            </a:extLst>
          </p:cNvPr>
          <p:cNvSpPr txBox="1"/>
          <p:nvPr/>
        </p:nvSpPr>
        <p:spPr>
          <a:xfrm>
            <a:off x="519885" y="317918"/>
            <a:ext cx="2012249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2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غاليتي </a:t>
            </a:r>
            <a:endParaRPr lang="ar-SA" sz="400" dirty="0">
              <a:solidFill>
                <a:srgbClr val="0070C0"/>
              </a:solidFill>
              <a:ea typeface="Calibri" panose="020F0502020204030204" pitchFamily="34" charset="0"/>
              <a:cs typeface="Segoe UI Semibold" panose="020B0702040204020203" pitchFamily="34" charset="0"/>
              <a:sym typeface="AGA Arabesque" panose="05010101010101010101" pitchFamily="2" charset="2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المستقبل عظيم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لأن الإنجازات فرحة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0070C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   اتعبي من أجل ذاتك  </a:t>
            </a: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rgbClr val="FF0000"/>
                </a:solidFill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rPr>
              <a:t>بالتوفيق غاليتي</a:t>
            </a:r>
            <a:endParaRPr lang="ar-SA" sz="1100" dirty="0">
              <a:solidFill>
                <a:srgbClr val="FF0000"/>
              </a:solidFill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ctr" defTabSz="457200" rtl="0">
              <a:lnSpc>
                <a:spcPct val="107000"/>
              </a:lnSpc>
              <a:spcAft>
                <a:spcPts val="450"/>
              </a:spcAft>
            </a:pPr>
            <a:r>
              <a:rPr lang="ar-SA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Segoe UI Semibold" panose="020B0702040204020203" pitchFamily="34" charset="0"/>
              </a:rPr>
              <a:t>معلمتك / فاطمه السبيعي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رسم 133" descr="تعليق بقلب مع تعبئة خالصة">
            <a:extLst>
              <a:ext uri="{FF2B5EF4-FFF2-40B4-BE49-F238E27FC236}">
                <a16:creationId xmlns:a16="http://schemas.microsoft.com/office/drawing/2014/main" id="{E35B3EF1-00BF-0B0D-11F1-230A151E4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684" y="315624"/>
            <a:ext cx="370598" cy="186070"/>
          </a:xfrm>
          <a:prstGeom prst="rect">
            <a:avLst/>
          </a:prstGeom>
        </p:spPr>
      </p:pic>
      <p:pic>
        <p:nvPicPr>
          <p:cNvPr id="135" name="صورة 134">
            <a:extLst>
              <a:ext uri="{FF2B5EF4-FFF2-40B4-BE49-F238E27FC236}">
                <a16:creationId xmlns:a16="http://schemas.microsoft.com/office/drawing/2014/main" id="{A8886735-029B-06A1-0352-6541F98DBE7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28" y="1005560"/>
            <a:ext cx="4774019" cy="47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B382C4A-9B1F-7391-E77F-2C0C0671D5F7}"/>
              </a:ext>
            </a:extLst>
          </p:cNvPr>
          <p:cNvGrpSpPr/>
          <p:nvPr/>
        </p:nvGrpSpPr>
        <p:grpSpPr>
          <a:xfrm>
            <a:off x="7752095" y="177369"/>
            <a:ext cx="2007447" cy="1296603"/>
            <a:chOff x="4660789" y="237065"/>
            <a:chExt cx="2007447" cy="1296603"/>
          </a:xfrm>
        </p:grpSpPr>
        <p:sp>
          <p:nvSpPr>
            <p:cNvPr id="5" name="مستطيل مستدير الزوايا 2">
              <a:extLst>
                <a:ext uri="{FF2B5EF4-FFF2-40B4-BE49-F238E27FC236}">
                  <a16:creationId xmlns:a16="http://schemas.microsoft.com/office/drawing/2014/main" id="{8AA870DA-E06F-E959-2F00-10F8799EA346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506160D1-66DF-CCD2-B152-6578DC3FDD99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BBD125F4-4561-5115-E3AC-A0841F0EA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11A13FE9-A0FB-926C-154A-223712920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006C36AE-B71E-3CB7-C285-35C23BFAF3DB}"/>
              </a:ext>
            </a:extLst>
          </p:cNvPr>
          <p:cNvGrpSpPr/>
          <p:nvPr/>
        </p:nvGrpSpPr>
        <p:grpSpPr>
          <a:xfrm>
            <a:off x="10003649" y="167953"/>
            <a:ext cx="2007447" cy="1296603"/>
            <a:chOff x="4660789" y="237065"/>
            <a:chExt cx="2007447" cy="1296603"/>
          </a:xfrm>
        </p:grpSpPr>
        <p:sp>
          <p:nvSpPr>
            <p:cNvPr id="10" name="مستطيل مستدير الزوايا 2">
              <a:extLst>
                <a:ext uri="{FF2B5EF4-FFF2-40B4-BE49-F238E27FC236}">
                  <a16:creationId xmlns:a16="http://schemas.microsoft.com/office/drawing/2014/main" id="{E817ACE8-324F-826C-683B-206456929FDF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9664DDF-F9BA-6C47-1A74-5E0EF46CE198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7790F14E-2E51-DE5A-E2E2-4F22D92FA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DD5DFDF-3AEB-0B40-CF28-9FBC8CF2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6506C44-CBBF-8484-A530-772EF2F78FC4}"/>
              </a:ext>
            </a:extLst>
          </p:cNvPr>
          <p:cNvGrpSpPr/>
          <p:nvPr/>
        </p:nvGrpSpPr>
        <p:grpSpPr>
          <a:xfrm>
            <a:off x="10062450" y="1935237"/>
            <a:ext cx="2007447" cy="1296603"/>
            <a:chOff x="4660789" y="237065"/>
            <a:chExt cx="2007447" cy="1296603"/>
          </a:xfrm>
        </p:grpSpPr>
        <p:sp>
          <p:nvSpPr>
            <p:cNvPr id="15" name="مستطيل مستدير الزوايا 2">
              <a:extLst>
                <a:ext uri="{FF2B5EF4-FFF2-40B4-BE49-F238E27FC236}">
                  <a16:creationId xmlns:a16="http://schemas.microsoft.com/office/drawing/2014/main" id="{F7FB8A6D-915F-6DA0-1760-8A5654789E9B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93A2DAB-7120-41B7-7ACA-3F11EB289B0A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D3C602FE-6B15-A4FB-BEF2-D177C618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BB2C38C6-83E0-0DA5-64F5-429798F36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2461050-910B-78A5-B3DC-6F9A3C4762ED}"/>
              </a:ext>
            </a:extLst>
          </p:cNvPr>
          <p:cNvGrpSpPr/>
          <p:nvPr/>
        </p:nvGrpSpPr>
        <p:grpSpPr>
          <a:xfrm>
            <a:off x="7758223" y="1951299"/>
            <a:ext cx="2007447" cy="1296603"/>
            <a:chOff x="4660789" y="237065"/>
            <a:chExt cx="2007447" cy="1296603"/>
          </a:xfrm>
        </p:grpSpPr>
        <p:sp>
          <p:nvSpPr>
            <p:cNvPr id="20" name="مستطيل مستدير الزوايا 2">
              <a:extLst>
                <a:ext uri="{FF2B5EF4-FFF2-40B4-BE49-F238E27FC236}">
                  <a16:creationId xmlns:a16="http://schemas.microsoft.com/office/drawing/2014/main" id="{7EA2E4D0-686D-B88D-BACD-2A06251CA6E3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F267E6D-3E8D-4AB9-0D10-F59A51ABE475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DE7AE3B8-9408-3C77-FB3F-7C17EF0EC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FF79C782-DDF4-5B38-DF80-3EC1BB63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B43E79C-0983-1D81-6EBB-FBF5DA0D1F58}"/>
              </a:ext>
            </a:extLst>
          </p:cNvPr>
          <p:cNvGrpSpPr/>
          <p:nvPr/>
        </p:nvGrpSpPr>
        <p:grpSpPr>
          <a:xfrm>
            <a:off x="5481434" y="3520759"/>
            <a:ext cx="2007447" cy="1296603"/>
            <a:chOff x="4660789" y="237065"/>
            <a:chExt cx="2007447" cy="1296603"/>
          </a:xfrm>
        </p:grpSpPr>
        <p:sp>
          <p:nvSpPr>
            <p:cNvPr id="25" name="مستطيل مستدير الزوايا 2">
              <a:extLst>
                <a:ext uri="{FF2B5EF4-FFF2-40B4-BE49-F238E27FC236}">
                  <a16:creationId xmlns:a16="http://schemas.microsoft.com/office/drawing/2014/main" id="{3B0C0F2A-85DF-EDCC-F066-1ED09289DB02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2684D7DE-6904-73F2-7C41-6B534F043F98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D5D913A0-B262-3BD2-7D4B-B0BEEC5F6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D598B271-F927-2D17-7F42-0F45DDF90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C47B865-3182-CFDA-D80E-88D4BF19039E}"/>
              </a:ext>
            </a:extLst>
          </p:cNvPr>
          <p:cNvGrpSpPr/>
          <p:nvPr/>
        </p:nvGrpSpPr>
        <p:grpSpPr>
          <a:xfrm>
            <a:off x="5502126" y="1910035"/>
            <a:ext cx="2007447" cy="1296603"/>
            <a:chOff x="4660789" y="237065"/>
            <a:chExt cx="2007447" cy="1296603"/>
          </a:xfrm>
        </p:grpSpPr>
        <p:sp>
          <p:nvSpPr>
            <p:cNvPr id="30" name="مستطيل مستدير الزوايا 2">
              <a:extLst>
                <a:ext uri="{FF2B5EF4-FFF2-40B4-BE49-F238E27FC236}">
                  <a16:creationId xmlns:a16="http://schemas.microsoft.com/office/drawing/2014/main" id="{EC632600-265C-2403-6400-E1EBCB99A5E6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F74F1568-85E5-B817-4EEB-0909CD03944D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10">
              <a:extLst>
                <a:ext uri="{FF2B5EF4-FFF2-40B4-BE49-F238E27FC236}">
                  <a16:creationId xmlns:a16="http://schemas.microsoft.com/office/drawing/2014/main" id="{19B28412-2B82-0268-D614-F0A2471E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68B92613-16E7-9B65-4CD8-9483D828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525FD9E-310B-1AC0-CC30-763350B3401F}"/>
              </a:ext>
            </a:extLst>
          </p:cNvPr>
          <p:cNvGrpSpPr/>
          <p:nvPr/>
        </p:nvGrpSpPr>
        <p:grpSpPr>
          <a:xfrm>
            <a:off x="10041758" y="3473438"/>
            <a:ext cx="2007447" cy="1296603"/>
            <a:chOff x="4660789" y="237065"/>
            <a:chExt cx="2007447" cy="1296603"/>
          </a:xfrm>
        </p:grpSpPr>
        <p:sp>
          <p:nvSpPr>
            <p:cNvPr id="35" name="مستطيل مستدير الزوايا 2">
              <a:extLst>
                <a:ext uri="{FF2B5EF4-FFF2-40B4-BE49-F238E27FC236}">
                  <a16:creationId xmlns:a16="http://schemas.microsoft.com/office/drawing/2014/main" id="{C0CDF917-751A-40DC-7FF5-5AD29DD9E72C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67040431-F4A7-237C-3EE5-23BA18B4EDAE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7BC6B999-24D6-42E1-3514-EAABCE45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id="{2740D4A1-DC2A-5BA6-0862-08EA49814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41B1475-5787-1D01-05BA-C9267C02AEAB}"/>
              </a:ext>
            </a:extLst>
          </p:cNvPr>
          <p:cNvGrpSpPr/>
          <p:nvPr/>
        </p:nvGrpSpPr>
        <p:grpSpPr>
          <a:xfrm>
            <a:off x="5446595" y="5285118"/>
            <a:ext cx="2007447" cy="1296603"/>
            <a:chOff x="4660789" y="237065"/>
            <a:chExt cx="2007447" cy="1296603"/>
          </a:xfrm>
        </p:grpSpPr>
        <p:sp>
          <p:nvSpPr>
            <p:cNvPr id="40" name="مستطيل مستدير الزوايا 2">
              <a:extLst>
                <a:ext uri="{FF2B5EF4-FFF2-40B4-BE49-F238E27FC236}">
                  <a16:creationId xmlns:a16="http://schemas.microsoft.com/office/drawing/2014/main" id="{27C140E2-340E-8D59-776A-0B30E08D69AF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34897A07-5BF9-2A49-125C-0C0240B1D6BB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64E099C3-7ECF-6179-6DE7-3CFF178C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099AB833-C9DF-9681-26E1-B67E912E1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1D42655-F579-5EC5-FEEA-5D8FFA451501}"/>
              </a:ext>
            </a:extLst>
          </p:cNvPr>
          <p:cNvGrpSpPr/>
          <p:nvPr/>
        </p:nvGrpSpPr>
        <p:grpSpPr>
          <a:xfrm>
            <a:off x="7727066" y="5261353"/>
            <a:ext cx="2007447" cy="1296603"/>
            <a:chOff x="4660789" y="237065"/>
            <a:chExt cx="2007447" cy="1296603"/>
          </a:xfrm>
        </p:grpSpPr>
        <p:sp>
          <p:nvSpPr>
            <p:cNvPr id="45" name="مستطيل مستدير الزوايا 2">
              <a:extLst>
                <a:ext uri="{FF2B5EF4-FFF2-40B4-BE49-F238E27FC236}">
                  <a16:creationId xmlns:a16="http://schemas.microsoft.com/office/drawing/2014/main" id="{B3A3A6B4-E293-DF32-DC0B-8239A713FDF7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17043CBC-1EC3-5125-8ABB-0E7624264280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54C72EF3-8706-8D18-144E-859D2766A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48" name="Picture 10">
              <a:extLst>
                <a:ext uri="{FF2B5EF4-FFF2-40B4-BE49-F238E27FC236}">
                  <a16:creationId xmlns:a16="http://schemas.microsoft.com/office/drawing/2014/main" id="{6F358D1E-2907-18A2-51AC-F0C82F3BC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01DE002E-C860-61C2-AF3A-99DE8190C49A}"/>
              </a:ext>
            </a:extLst>
          </p:cNvPr>
          <p:cNvGrpSpPr/>
          <p:nvPr/>
        </p:nvGrpSpPr>
        <p:grpSpPr>
          <a:xfrm>
            <a:off x="10062451" y="5243703"/>
            <a:ext cx="2007447" cy="1296603"/>
            <a:chOff x="4660789" y="237065"/>
            <a:chExt cx="2007447" cy="1296603"/>
          </a:xfrm>
        </p:grpSpPr>
        <p:sp>
          <p:nvSpPr>
            <p:cNvPr id="50" name="مستطيل مستدير الزوايا 2">
              <a:extLst>
                <a:ext uri="{FF2B5EF4-FFF2-40B4-BE49-F238E27FC236}">
                  <a16:creationId xmlns:a16="http://schemas.microsoft.com/office/drawing/2014/main" id="{E0F842DE-88A1-B5BD-A84C-7B747D126C68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2BED0B17-DCFC-44F1-55D7-4C5BF0443244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10">
              <a:extLst>
                <a:ext uri="{FF2B5EF4-FFF2-40B4-BE49-F238E27FC236}">
                  <a16:creationId xmlns:a16="http://schemas.microsoft.com/office/drawing/2014/main" id="{AE77E7D0-C269-F924-6996-C366B65E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A7E8AF46-D6F6-7D87-3952-742C8502C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4F160B68-0C3E-D09B-DED5-B1D964FCE42B}"/>
              </a:ext>
            </a:extLst>
          </p:cNvPr>
          <p:cNvGrpSpPr/>
          <p:nvPr/>
        </p:nvGrpSpPr>
        <p:grpSpPr>
          <a:xfrm>
            <a:off x="7744515" y="3520757"/>
            <a:ext cx="2007447" cy="1296603"/>
            <a:chOff x="4660789" y="237065"/>
            <a:chExt cx="2007447" cy="1296603"/>
          </a:xfrm>
        </p:grpSpPr>
        <p:sp>
          <p:nvSpPr>
            <p:cNvPr id="55" name="مستطيل مستدير الزوايا 2">
              <a:extLst>
                <a:ext uri="{FF2B5EF4-FFF2-40B4-BE49-F238E27FC236}">
                  <a16:creationId xmlns:a16="http://schemas.microsoft.com/office/drawing/2014/main" id="{B5D57968-7A01-67FC-B040-BE8AE1ECA0FF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5552ECE0-C4B8-262D-3852-CAABE74E07F0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15133BF6-855B-E0BB-607B-4B75C403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58" name="Picture 10">
              <a:extLst>
                <a:ext uri="{FF2B5EF4-FFF2-40B4-BE49-F238E27FC236}">
                  <a16:creationId xmlns:a16="http://schemas.microsoft.com/office/drawing/2014/main" id="{A425DEFC-58E2-5C66-667F-C99EE6B88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E7243385-2530-11EE-A533-428D07A0F8C5}"/>
              </a:ext>
            </a:extLst>
          </p:cNvPr>
          <p:cNvGrpSpPr/>
          <p:nvPr/>
        </p:nvGrpSpPr>
        <p:grpSpPr>
          <a:xfrm>
            <a:off x="3139095" y="175877"/>
            <a:ext cx="2007447" cy="1296603"/>
            <a:chOff x="4660789" y="237065"/>
            <a:chExt cx="2007447" cy="1296603"/>
          </a:xfrm>
        </p:grpSpPr>
        <p:sp>
          <p:nvSpPr>
            <p:cNvPr id="60" name="مستطيل مستدير الزوايا 2">
              <a:extLst>
                <a:ext uri="{FF2B5EF4-FFF2-40B4-BE49-F238E27FC236}">
                  <a16:creationId xmlns:a16="http://schemas.microsoft.com/office/drawing/2014/main" id="{640CB437-A834-AC54-E3B8-C05717BA9CA8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B77FC3D9-C69F-B5EF-FEF2-EAD8827893AE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10">
              <a:extLst>
                <a:ext uri="{FF2B5EF4-FFF2-40B4-BE49-F238E27FC236}">
                  <a16:creationId xmlns:a16="http://schemas.microsoft.com/office/drawing/2014/main" id="{01423AD8-F371-F490-0DFD-E7D4D406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63" name="Picture 10">
              <a:extLst>
                <a:ext uri="{FF2B5EF4-FFF2-40B4-BE49-F238E27FC236}">
                  <a16:creationId xmlns:a16="http://schemas.microsoft.com/office/drawing/2014/main" id="{7007946E-9708-0305-7478-CD5C1D8EE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48516FA-027E-9C48-56D1-A0592959F3BA}"/>
              </a:ext>
            </a:extLst>
          </p:cNvPr>
          <p:cNvGrpSpPr/>
          <p:nvPr/>
        </p:nvGrpSpPr>
        <p:grpSpPr>
          <a:xfrm>
            <a:off x="3145223" y="1949807"/>
            <a:ext cx="2007447" cy="1296603"/>
            <a:chOff x="4660789" y="237065"/>
            <a:chExt cx="2007447" cy="1296603"/>
          </a:xfrm>
        </p:grpSpPr>
        <p:sp>
          <p:nvSpPr>
            <p:cNvPr id="65" name="مستطيل مستدير الزوايا 2">
              <a:extLst>
                <a:ext uri="{FF2B5EF4-FFF2-40B4-BE49-F238E27FC236}">
                  <a16:creationId xmlns:a16="http://schemas.microsoft.com/office/drawing/2014/main" id="{B0F10FC3-4190-D08C-CB6A-3BFB2337846B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EE398EE2-6194-A3F2-E653-BFB8D5E1CF6C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10">
              <a:extLst>
                <a:ext uri="{FF2B5EF4-FFF2-40B4-BE49-F238E27FC236}">
                  <a16:creationId xmlns:a16="http://schemas.microsoft.com/office/drawing/2014/main" id="{920CF367-D9EE-6056-5291-3E16E872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68" name="Picture 10">
              <a:extLst>
                <a:ext uri="{FF2B5EF4-FFF2-40B4-BE49-F238E27FC236}">
                  <a16:creationId xmlns:a16="http://schemas.microsoft.com/office/drawing/2014/main" id="{F4F8EE95-9564-CE43-45C5-D7246136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A64504B2-891E-29DA-C1C7-01D571A463F1}"/>
              </a:ext>
            </a:extLst>
          </p:cNvPr>
          <p:cNvGrpSpPr/>
          <p:nvPr/>
        </p:nvGrpSpPr>
        <p:grpSpPr>
          <a:xfrm>
            <a:off x="3114066" y="5259861"/>
            <a:ext cx="2007447" cy="1296603"/>
            <a:chOff x="4660789" y="237065"/>
            <a:chExt cx="2007447" cy="1296603"/>
          </a:xfrm>
        </p:grpSpPr>
        <p:sp>
          <p:nvSpPr>
            <p:cNvPr id="70" name="مستطيل مستدير الزوايا 2">
              <a:extLst>
                <a:ext uri="{FF2B5EF4-FFF2-40B4-BE49-F238E27FC236}">
                  <a16:creationId xmlns:a16="http://schemas.microsoft.com/office/drawing/2014/main" id="{62974457-EA14-E1C8-979E-4D2EA89A053B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52C085E7-5A99-EFD1-F8CA-502D8A26DC62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Picture 10">
              <a:extLst>
                <a:ext uri="{FF2B5EF4-FFF2-40B4-BE49-F238E27FC236}">
                  <a16:creationId xmlns:a16="http://schemas.microsoft.com/office/drawing/2014/main" id="{6C9C6B2D-8DD3-0A44-CC96-5CC5618F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73" name="Picture 10">
              <a:extLst>
                <a:ext uri="{FF2B5EF4-FFF2-40B4-BE49-F238E27FC236}">
                  <a16:creationId xmlns:a16="http://schemas.microsoft.com/office/drawing/2014/main" id="{D0935FAF-C8F9-F3A1-ADF0-3ACC7F5C2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8BD20CC0-3FE2-3D8C-2DBD-EA8E6E11D10F}"/>
              </a:ext>
            </a:extLst>
          </p:cNvPr>
          <p:cNvGrpSpPr/>
          <p:nvPr/>
        </p:nvGrpSpPr>
        <p:grpSpPr>
          <a:xfrm>
            <a:off x="3131515" y="3519265"/>
            <a:ext cx="2007447" cy="1296603"/>
            <a:chOff x="4660789" y="237065"/>
            <a:chExt cx="2007447" cy="1296603"/>
          </a:xfrm>
        </p:grpSpPr>
        <p:sp>
          <p:nvSpPr>
            <p:cNvPr id="75" name="مستطيل مستدير الزوايا 2">
              <a:extLst>
                <a:ext uri="{FF2B5EF4-FFF2-40B4-BE49-F238E27FC236}">
                  <a16:creationId xmlns:a16="http://schemas.microsoft.com/office/drawing/2014/main" id="{422EFA1F-1080-DCD0-7600-04B6F46956EB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DA9CBFEA-4483-9F27-CA38-79A579B33913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15774695-792C-C373-DA4F-329D592D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78" name="Picture 10">
              <a:extLst>
                <a:ext uri="{FF2B5EF4-FFF2-40B4-BE49-F238E27FC236}">
                  <a16:creationId xmlns:a16="http://schemas.microsoft.com/office/drawing/2014/main" id="{7EABB759-CE99-7A0C-C681-89252887E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FBDCDD97-B452-B24B-AF44-FF0985C4D0BA}"/>
              </a:ext>
            </a:extLst>
          </p:cNvPr>
          <p:cNvGrpSpPr/>
          <p:nvPr/>
        </p:nvGrpSpPr>
        <p:grpSpPr>
          <a:xfrm>
            <a:off x="669609" y="175876"/>
            <a:ext cx="2007447" cy="1296603"/>
            <a:chOff x="4660789" y="237065"/>
            <a:chExt cx="2007447" cy="1296603"/>
          </a:xfrm>
        </p:grpSpPr>
        <p:sp>
          <p:nvSpPr>
            <p:cNvPr id="80" name="مستطيل مستدير الزوايا 2">
              <a:extLst>
                <a:ext uri="{FF2B5EF4-FFF2-40B4-BE49-F238E27FC236}">
                  <a16:creationId xmlns:a16="http://schemas.microsoft.com/office/drawing/2014/main" id="{D22AD7F6-73D4-4F7A-40E4-F93A747561E3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4B18416F-FE85-D079-72B0-424E4E21E5EE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10">
              <a:extLst>
                <a:ext uri="{FF2B5EF4-FFF2-40B4-BE49-F238E27FC236}">
                  <a16:creationId xmlns:a16="http://schemas.microsoft.com/office/drawing/2014/main" id="{518AFF6E-AD9E-2F05-078B-3FEF7D2CA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83" name="Picture 10">
              <a:extLst>
                <a:ext uri="{FF2B5EF4-FFF2-40B4-BE49-F238E27FC236}">
                  <a16:creationId xmlns:a16="http://schemas.microsoft.com/office/drawing/2014/main" id="{E458522D-7821-1E3F-9414-85872253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02812AE1-318A-9285-3781-C837EBE96D1C}"/>
              </a:ext>
            </a:extLst>
          </p:cNvPr>
          <p:cNvGrpSpPr/>
          <p:nvPr/>
        </p:nvGrpSpPr>
        <p:grpSpPr>
          <a:xfrm>
            <a:off x="675737" y="1949806"/>
            <a:ext cx="2007447" cy="1296603"/>
            <a:chOff x="4660789" y="237065"/>
            <a:chExt cx="2007447" cy="1296603"/>
          </a:xfrm>
        </p:grpSpPr>
        <p:sp>
          <p:nvSpPr>
            <p:cNvPr id="85" name="مستطيل مستدير الزوايا 2">
              <a:extLst>
                <a:ext uri="{FF2B5EF4-FFF2-40B4-BE49-F238E27FC236}">
                  <a16:creationId xmlns:a16="http://schemas.microsoft.com/office/drawing/2014/main" id="{E053CC4E-5B57-CD4B-214B-744407DAC946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485FC299-6618-DF5E-C80F-214727895621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Picture 10">
              <a:extLst>
                <a:ext uri="{FF2B5EF4-FFF2-40B4-BE49-F238E27FC236}">
                  <a16:creationId xmlns:a16="http://schemas.microsoft.com/office/drawing/2014/main" id="{E8C4204E-575B-8C86-6DA0-E7A63865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88" name="Picture 10">
              <a:extLst>
                <a:ext uri="{FF2B5EF4-FFF2-40B4-BE49-F238E27FC236}">
                  <a16:creationId xmlns:a16="http://schemas.microsoft.com/office/drawing/2014/main" id="{960F4D69-C9D3-7292-62B8-B2F70AA26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70DEABD4-679B-294B-FB43-A9BD7A3718B3}"/>
              </a:ext>
            </a:extLst>
          </p:cNvPr>
          <p:cNvGrpSpPr/>
          <p:nvPr/>
        </p:nvGrpSpPr>
        <p:grpSpPr>
          <a:xfrm>
            <a:off x="644580" y="5259860"/>
            <a:ext cx="2007447" cy="1296603"/>
            <a:chOff x="4660789" y="237065"/>
            <a:chExt cx="2007447" cy="1296603"/>
          </a:xfrm>
        </p:grpSpPr>
        <p:sp>
          <p:nvSpPr>
            <p:cNvPr id="90" name="مستطيل مستدير الزوايا 2">
              <a:extLst>
                <a:ext uri="{FF2B5EF4-FFF2-40B4-BE49-F238E27FC236}">
                  <a16:creationId xmlns:a16="http://schemas.microsoft.com/office/drawing/2014/main" id="{8BF9E403-571B-FCDB-6F4C-30C476CA97B8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63ECFE7B-755D-E115-4B9E-4D8E7366C856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10">
              <a:extLst>
                <a:ext uri="{FF2B5EF4-FFF2-40B4-BE49-F238E27FC236}">
                  <a16:creationId xmlns:a16="http://schemas.microsoft.com/office/drawing/2014/main" id="{25672521-2F85-B6CD-5F86-80C773FB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93" name="Picture 10">
              <a:extLst>
                <a:ext uri="{FF2B5EF4-FFF2-40B4-BE49-F238E27FC236}">
                  <a16:creationId xmlns:a16="http://schemas.microsoft.com/office/drawing/2014/main" id="{80A55FC8-BFC6-3657-603C-7B5FE039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31DFAC6E-5A65-06A0-CA47-50B8172CFB14}"/>
              </a:ext>
            </a:extLst>
          </p:cNvPr>
          <p:cNvGrpSpPr/>
          <p:nvPr/>
        </p:nvGrpSpPr>
        <p:grpSpPr>
          <a:xfrm>
            <a:off x="662029" y="3519264"/>
            <a:ext cx="2007447" cy="1296603"/>
            <a:chOff x="4660789" y="237065"/>
            <a:chExt cx="2007447" cy="1296603"/>
          </a:xfrm>
        </p:grpSpPr>
        <p:sp>
          <p:nvSpPr>
            <p:cNvPr id="95" name="مستطيل مستدير الزوايا 2">
              <a:extLst>
                <a:ext uri="{FF2B5EF4-FFF2-40B4-BE49-F238E27FC236}">
                  <a16:creationId xmlns:a16="http://schemas.microsoft.com/office/drawing/2014/main" id="{BD8EFB4A-5615-2DDC-BAEA-DF599767223D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94EF034A-16D6-28E5-EC4F-B79E8A06B74A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Picture 10">
              <a:extLst>
                <a:ext uri="{FF2B5EF4-FFF2-40B4-BE49-F238E27FC236}">
                  <a16:creationId xmlns:a16="http://schemas.microsoft.com/office/drawing/2014/main" id="{D957CFF1-F79C-7311-6040-5C03BC52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98" name="Picture 10">
              <a:extLst>
                <a:ext uri="{FF2B5EF4-FFF2-40B4-BE49-F238E27FC236}">
                  <a16:creationId xmlns:a16="http://schemas.microsoft.com/office/drawing/2014/main" id="{4F6EEB1E-A93C-6E73-59B5-9B058B98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5006ECC2-BF24-916C-7F87-685052895EBD}"/>
              </a:ext>
            </a:extLst>
          </p:cNvPr>
          <p:cNvGrpSpPr/>
          <p:nvPr/>
        </p:nvGrpSpPr>
        <p:grpSpPr>
          <a:xfrm>
            <a:off x="5450372" y="184526"/>
            <a:ext cx="2007447" cy="1296603"/>
            <a:chOff x="4660789" y="237065"/>
            <a:chExt cx="2007447" cy="1296603"/>
          </a:xfrm>
        </p:grpSpPr>
        <p:sp>
          <p:nvSpPr>
            <p:cNvPr id="100" name="مستطيل مستدير الزوايا 2">
              <a:extLst>
                <a:ext uri="{FF2B5EF4-FFF2-40B4-BE49-F238E27FC236}">
                  <a16:creationId xmlns:a16="http://schemas.microsoft.com/office/drawing/2014/main" id="{906E89A9-E1AB-08CF-89AF-CE90732FCEDA}"/>
                </a:ext>
              </a:extLst>
            </p:cNvPr>
            <p:cNvSpPr/>
            <p:nvPr/>
          </p:nvSpPr>
          <p:spPr>
            <a:xfrm>
              <a:off x="4660789" y="237065"/>
              <a:ext cx="1954772" cy="1271346"/>
            </a:xfrm>
            <a:custGeom>
              <a:avLst/>
              <a:gdLst>
                <a:gd name="connsiteX0" fmla="*/ 0 w 1954772"/>
                <a:gd name="connsiteY0" fmla="*/ 0 h 1271346"/>
                <a:gd name="connsiteX1" fmla="*/ 0 w 1954772"/>
                <a:gd name="connsiteY1" fmla="*/ 0 h 1271346"/>
                <a:gd name="connsiteX2" fmla="*/ 651591 w 1954772"/>
                <a:gd name="connsiteY2" fmla="*/ 0 h 1271346"/>
                <a:gd name="connsiteX3" fmla="*/ 1264086 w 1954772"/>
                <a:gd name="connsiteY3" fmla="*/ 0 h 1271346"/>
                <a:gd name="connsiteX4" fmla="*/ 1954772 w 1954772"/>
                <a:gd name="connsiteY4" fmla="*/ 0 h 1271346"/>
                <a:gd name="connsiteX5" fmla="*/ 1954772 w 1954772"/>
                <a:gd name="connsiteY5" fmla="*/ 0 h 1271346"/>
                <a:gd name="connsiteX6" fmla="*/ 1954772 w 1954772"/>
                <a:gd name="connsiteY6" fmla="*/ 597533 h 1271346"/>
                <a:gd name="connsiteX7" fmla="*/ 1954772 w 1954772"/>
                <a:gd name="connsiteY7" fmla="*/ 1271346 h 1271346"/>
                <a:gd name="connsiteX8" fmla="*/ 1954772 w 1954772"/>
                <a:gd name="connsiteY8" fmla="*/ 1271346 h 1271346"/>
                <a:gd name="connsiteX9" fmla="*/ 1361824 w 1954772"/>
                <a:gd name="connsiteY9" fmla="*/ 1271346 h 1271346"/>
                <a:gd name="connsiteX10" fmla="*/ 729782 w 1954772"/>
                <a:gd name="connsiteY10" fmla="*/ 1271346 h 1271346"/>
                <a:gd name="connsiteX11" fmla="*/ 0 w 1954772"/>
                <a:gd name="connsiteY11" fmla="*/ 1271346 h 1271346"/>
                <a:gd name="connsiteX12" fmla="*/ 0 w 1954772"/>
                <a:gd name="connsiteY12" fmla="*/ 1271346 h 1271346"/>
                <a:gd name="connsiteX13" fmla="*/ 0 w 1954772"/>
                <a:gd name="connsiteY13" fmla="*/ 610246 h 1271346"/>
                <a:gd name="connsiteX14" fmla="*/ 0 w 1954772"/>
                <a:gd name="connsiteY14" fmla="*/ 0 h 127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4772" h="1271346" extrusionOk="0">
                  <a:moveTo>
                    <a:pt x="0" y="0"/>
                  </a:moveTo>
                  <a:lnTo>
                    <a:pt x="0" y="0"/>
                  </a:lnTo>
                  <a:cubicBezTo>
                    <a:pt x="314768" y="646"/>
                    <a:pt x="345127" y="-19531"/>
                    <a:pt x="651591" y="0"/>
                  </a:cubicBezTo>
                  <a:cubicBezTo>
                    <a:pt x="958055" y="19531"/>
                    <a:pt x="971465" y="25774"/>
                    <a:pt x="1264086" y="0"/>
                  </a:cubicBezTo>
                  <a:cubicBezTo>
                    <a:pt x="1556707" y="-25774"/>
                    <a:pt x="1710435" y="7057"/>
                    <a:pt x="1954772" y="0"/>
                  </a:cubicBezTo>
                  <a:lnTo>
                    <a:pt x="1954772" y="0"/>
                  </a:lnTo>
                  <a:cubicBezTo>
                    <a:pt x="1966941" y="283102"/>
                    <a:pt x="1926718" y="327029"/>
                    <a:pt x="1954772" y="597533"/>
                  </a:cubicBezTo>
                  <a:cubicBezTo>
                    <a:pt x="1982826" y="868037"/>
                    <a:pt x="1923501" y="1007630"/>
                    <a:pt x="1954772" y="1271346"/>
                  </a:cubicBezTo>
                  <a:lnTo>
                    <a:pt x="1954772" y="1271346"/>
                  </a:lnTo>
                  <a:cubicBezTo>
                    <a:pt x="1788586" y="1275865"/>
                    <a:pt x="1562287" y="1294429"/>
                    <a:pt x="1361824" y="1271346"/>
                  </a:cubicBezTo>
                  <a:cubicBezTo>
                    <a:pt x="1161361" y="1248263"/>
                    <a:pt x="905166" y="1292159"/>
                    <a:pt x="729782" y="1271346"/>
                  </a:cubicBezTo>
                  <a:cubicBezTo>
                    <a:pt x="554398" y="1250533"/>
                    <a:pt x="267639" y="1300956"/>
                    <a:pt x="0" y="1271346"/>
                  </a:cubicBezTo>
                  <a:lnTo>
                    <a:pt x="0" y="1271346"/>
                  </a:lnTo>
                  <a:cubicBezTo>
                    <a:pt x="14567" y="1135205"/>
                    <a:pt x="-21566" y="824248"/>
                    <a:pt x="0" y="610246"/>
                  </a:cubicBezTo>
                  <a:cubicBezTo>
                    <a:pt x="21566" y="396244"/>
                    <a:pt x="-20371" y="213588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30084044">
                    <a:prstGeom prst="roundRect">
                      <a:avLst>
                        <a:gd name="adj" fmla="val 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51435" tIns="25718" rIns="51435" bIns="2571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endParaRPr lang="en-US" sz="619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C6D3A725-E325-C138-F046-A419121EA1A9}"/>
                </a:ext>
              </a:extLst>
            </p:cNvPr>
            <p:cNvSpPr txBox="1"/>
            <p:nvPr/>
          </p:nvSpPr>
          <p:spPr>
            <a:xfrm>
              <a:off x="4723754" y="284317"/>
              <a:ext cx="1828842" cy="1174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"  لا تستعجلي ...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فالوقت بين يديك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تأكدي من أجابتك وراجعي جيداً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   بالتوفيق غاليتي   </a:t>
              </a:r>
              <a:r>
                <a:rPr lang="en-US" sz="1013" dirty="0">
                  <a:solidFill>
                    <a:srgbClr val="0D0D0D"/>
                  </a:solidFill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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457200" rtl="0">
                <a:lnSpc>
                  <a:spcPct val="107000"/>
                </a:lnSpc>
                <a:spcAft>
                  <a:spcPts val="450"/>
                </a:spcAft>
              </a:pPr>
              <a:r>
                <a:rPr lang="ar-SA" sz="1013" dirty="0">
                  <a:solidFill>
                    <a:srgbClr val="0D0D0D"/>
                  </a:solidFill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</a:t>
              </a:r>
              <a:endParaRPr lang="en-US" sz="1013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Picture 10">
              <a:extLst>
                <a:ext uri="{FF2B5EF4-FFF2-40B4-BE49-F238E27FC236}">
                  <a16:creationId xmlns:a16="http://schemas.microsoft.com/office/drawing/2014/main" id="{3CFFF01B-2667-67A1-0B24-CAC4AFC40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191670">
              <a:off x="4568791" y="1103796"/>
              <a:ext cx="621597" cy="238148"/>
            </a:xfrm>
            <a:prstGeom prst="rect">
              <a:avLst/>
            </a:prstGeom>
          </p:spPr>
        </p:pic>
        <p:pic>
          <p:nvPicPr>
            <p:cNvPr id="103" name="Picture 10">
              <a:extLst>
                <a:ext uri="{FF2B5EF4-FFF2-40B4-BE49-F238E27FC236}">
                  <a16:creationId xmlns:a16="http://schemas.microsoft.com/office/drawing/2014/main" id="{B172719E-D3B2-ED18-6D3A-F774476D3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3217426" flipH="1">
              <a:off x="6046639" y="409799"/>
              <a:ext cx="621597" cy="238148"/>
            </a:xfrm>
            <a:prstGeom prst="rect">
              <a:avLst/>
            </a:prstGeom>
          </p:spPr>
        </p:pic>
      </p:grp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4CAFFA16-C119-5381-18E6-1848C2EFFD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28" y="1005560"/>
            <a:ext cx="4774019" cy="47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53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شاشة عريضة</PresentationFormat>
  <Paragraphs>176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نسق Office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قمراء السبيعي</dc:creator>
  <cp:lastModifiedBy>قمراء السبيعي</cp:lastModifiedBy>
  <cp:revision>1</cp:revision>
  <dcterms:created xsi:type="dcterms:W3CDTF">2023-11-11T08:10:53Z</dcterms:created>
  <dcterms:modified xsi:type="dcterms:W3CDTF">2023-11-11T08:21:24Z</dcterms:modified>
</cp:coreProperties>
</file>