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F483-2599-564D-8C9A-751DF84D64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البلاك بورد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FF278-040A-D44B-9094-5792767F30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dirty="0"/>
              <a:t>بيئة التعلم الإفتراضية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17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A6336-F3F3-464F-AA42-E3764D52A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صورة لتطبيق البلاك بورد </a:t>
            </a:r>
            <a:endParaRPr lang="en-US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1D92F79-0228-CC43-9109-EA3D35AE2C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002" y="1566047"/>
            <a:ext cx="4355996" cy="485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4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125DF1CA-48E6-774C-868B-35DAE89F3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22" y="194096"/>
            <a:ext cx="7020556" cy="646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6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4936B1A-3804-EC4E-9DEB-0A45E1824B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706" r="-902" b="37545"/>
          <a:stretch/>
        </p:blipFill>
        <p:spPr>
          <a:xfrm>
            <a:off x="1410730" y="0"/>
            <a:ext cx="9370540" cy="620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84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3F565D-5D73-FF41-8DA5-8AC4A1D26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621" y="0"/>
            <a:ext cx="4736757" cy="62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95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CF4C5E0-7E31-8443-A286-3CA323161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820" y="274595"/>
            <a:ext cx="6218018" cy="637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35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F73AC94-13B6-494D-9160-31F023B6E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290" y="356973"/>
            <a:ext cx="6087419" cy="614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70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2F8957-9CF8-D648-A146-E4EA3B4CD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898" y="528594"/>
            <a:ext cx="5006203" cy="580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45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C9B1300-B95B-F84C-9242-C81C63B69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932" y="356973"/>
            <a:ext cx="4184135" cy="614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2622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Crop</vt:lpstr>
      <vt:lpstr>البلاك بورد </vt:lpstr>
      <vt:lpstr>صورة لتطبيق البلاك بورد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البلاك بورد </dc:title>
  <dc:creator>wajd 502</dc:creator>
  <cp:lastModifiedBy>wajd 502</cp:lastModifiedBy>
  <cp:revision>3</cp:revision>
  <dcterms:created xsi:type="dcterms:W3CDTF">2019-08-23T16:45:26Z</dcterms:created>
  <dcterms:modified xsi:type="dcterms:W3CDTF">2019-09-01T02:34:13Z</dcterms:modified>
</cp:coreProperties>
</file>