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F483-2599-564D-8C9A-751DF84D6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البلاك بورد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F278-040A-D44B-9094-5792767F3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بيئة التعلم الإفتراضية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7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6336-F3F3-464F-AA42-E3764D52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صورة لتطبيق البلاك بورد 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1D92F79-0228-CC43-9109-EA3D35AE2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002" y="1566047"/>
            <a:ext cx="4355996" cy="48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4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25DF1CA-48E6-774C-868B-35DAE89F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2" y="194096"/>
            <a:ext cx="7020556" cy="64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4936B1A-3804-EC4E-9DEB-0A45E1824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06" r="-902" b="37545"/>
          <a:stretch/>
        </p:blipFill>
        <p:spPr>
          <a:xfrm>
            <a:off x="1410730" y="0"/>
            <a:ext cx="9370540" cy="62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3F565D-5D73-FF41-8DA5-8AC4A1D2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21" y="0"/>
            <a:ext cx="4736757" cy="62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9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F4C5E0-7E31-8443-A286-3CA323161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20" y="274595"/>
            <a:ext cx="6218018" cy="63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3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73AC94-13B6-494D-9160-31F023B6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90" y="356973"/>
            <a:ext cx="6087419" cy="61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2F8957-9CF8-D648-A146-E4EA3B4C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98" y="528594"/>
            <a:ext cx="5006203" cy="58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9B1300-B95B-F84C-9242-C81C63B6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932" y="356973"/>
            <a:ext cx="4184135" cy="61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62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Crop</vt:lpstr>
      <vt:lpstr>البلاك بورد </vt:lpstr>
      <vt:lpstr>صورة لتطبيق البلاك بورد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البلاك بورد </dc:title>
  <dc:creator>wajd 502</dc:creator>
  <cp:lastModifiedBy>wajd 502</cp:lastModifiedBy>
  <cp:revision>3</cp:revision>
  <dcterms:created xsi:type="dcterms:W3CDTF">2019-08-23T16:45:26Z</dcterms:created>
  <dcterms:modified xsi:type="dcterms:W3CDTF">2019-09-01T02:34:13Z</dcterms:modified>
</cp:coreProperties>
</file>