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notesMasterIdLst>
    <p:notesMasterId r:id="rId54"/>
  </p:notesMasterIdLst>
  <p:sldIdLst>
    <p:sldId id="256" r:id="rId2"/>
    <p:sldId id="264" r:id="rId3"/>
    <p:sldId id="260" r:id="rId4"/>
    <p:sldId id="302" r:id="rId5"/>
    <p:sldId id="300" r:id="rId6"/>
    <p:sldId id="299" r:id="rId7"/>
    <p:sldId id="298" r:id="rId8"/>
    <p:sldId id="297" r:id="rId9"/>
    <p:sldId id="296" r:id="rId10"/>
    <p:sldId id="295" r:id="rId11"/>
    <p:sldId id="294" r:id="rId12"/>
    <p:sldId id="293" r:id="rId13"/>
    <p:sldId id="292" r:id="rId14"/>
    <p:sldId id="291" r:id="rId15"/>
    <p:sldId id="290" r:id="rId16"/>
    <p:sldId id="313" r:id="rId17"/>
    <p:sldId id="289" r:id="rId18"/>
    <p:sldId id="288" r:id="rId19"/>
    <p:sldId id="287" r:id="rId20"/>
    <p:sldId id="286" r:id="rId21"/>
    <p:sldId id="303" r:id="rId22"/>
    <p:sldId id="285" r:id="rId23"/>
    <p:sldId id="284" r:id="rId24"/>
    <p:sldId id="305" r:id="rId25"/>
    <p:sldId id="282" r:id="rId26"/>
    <p:sldId id="281" r:id="rId27"/>
    <p:sldId id="275" r:id="rId28"/>
    <p:sldId id="276" r:id="rId29"/>
    <p:sldId id="306" r:id="rId30"/>
    <p:sldId id="280" r:id="rId31"/>
    <p:sldId id="277" r:id="rId32"/>
    <p:sldId id="278" r:id="rId33"/>
    <p:sldId id="279" r:id="rId34"/>
    <p:sldId id="272" r:id="rId35"/>
    <p:sldId id="271" r:id="rId36"/>
    <p:sldId id="307" r:id="rId37"/>
    <p:sldId id="308" r:id="rId38"/>
    <p:sldId id="270" r:id="rId39"/>
    <p:sldId id="309" r:id="rId40"/>
    <p:sldId id="274" r:id="rId41"/>
    <p:sldId id="310" r:id="rId42"/>
    <p:sldId id="311" r:id="rId43"/>
    <p:sldId id="267" r:id="rId44"/>
    <p:sldId id="273" r:id="rId45"/>
    <p:sldId id="266" r:id="rId46"/>
    <p:sldId id="312" r:id="rId47"/>
    <p:sldId id="314" r:id="rId48"/>
    <p:sldId id="315" r:id="rId49"/>
    <p:sldId id="316" r:id="rId50"/>
    <p:sldId id="317" r:id="rId51"/>
    <p:sldId id="318" r:id="rId52"/>
    <p:sldId id="319" r:id="rId5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1" d="100"/>
          <a:sy n="111" d="100"/>
        </p:scale>
        <p:origin x="1080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980DF-8257-4518-83BA-A717F7B0D0DF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ar-SA"/>
        </a:p>
      </dgm:t>
    </dgm:pt>
    <dgm:pt modelId="{2AAACA11-CD0C-475C-994D-B557299BA918}">
      <dgm:prSet phldrT="[نص]" custT="1"/>
      <dgm:spPr/>
      <dgm:t>
        <a:bodyPr/>
        <a:lstStyle/>
        <a:p>
          <a:pPr rtl="1"/>
          <a:r>
            <a:rPr lang="ar-SA" sz="3600" b="1" dirty="0" smtClean="0">
              <a:latin typeface="Traditional Arabic" pitchFamily="18" charset="-78"/>
              <a:cs typeface="Traditional Arabic" pitchFamily="18" charset="-78"/>
            </a:rPr>
            <a:t>الرواية</a:t>
          </a:r>
          <a:endParaRPr lang="ar-SA" sz="3600" b="1" dirty="0">
            <a:latin typeface="Traditional Arabic" pitchFamily="18" charset="-78"/>
            <a:cs typeface="Traditional Arabic" pitchFamily="18" charset="-78"/>
          </a:endParaRPr>
        </a:p>
      </dgm:t>
    </dgm:pt>
    <dgm:pt modelId="{5D78C7C3-EE51-4CBC-AA94-3FC1550E849D}" type="parTrans" cxnId="{1164CC53-2EBA-42DE-B2EA-0FCA196AE5AA}">
      <dgm:prSet/>
      <dgm:spPr/>
      <dgm:t>
        <a:bodyPr/>
        <a:lstStyle/>
        <a:p>
          <a:pPr rtl="1"/>
          <a:endParaRPr lang="ar-SA"/>
        </a:p>
      </dgm:t>
    </dgm:pt>
    <dgm:pt modelId="{620D5C8E-469D-4745-8014-CADA6D6AFDB8}" type="sibTrans" cxnId="{1164CC53-2EBA-42DE-B2EA-0FCA196AE5AA}">
      <dgm:prSet/>
      <dgm:spPr/>
      <dgm:t>
        <a:bodyPr/>
        <a:lstStyle/>
        <a:p>
          <a:pPr rtl="1"/>
          <a:endParaRPr lang="ar-SA"/>
        </a:p>
      </dgm:t>
    </dgm:pt>
    <dgm:pt modelId="{B20D3A80-B264-4268-87F1-F298DB1651A9}">
      <dgm:prSet phldrT="[نص]" custT="1"/>
      <dgm:spPr/>
      <dgm:t>
        <a:bodyPr/>
        <a:lstStyle/>
        <a:p>
          <a:pPr rtl="1">
            <a:lnSpc>
              <a:spcPct val="100000"/>
            </a:lnSpc>
          </a:pPr>
          <a:r>
            <a:rPr lang="ar-SA" sz="2800" b="1" dirty="0" smtClean="0">
              <a:latin typeface="Traditional Arabic" pitchFamily="18" charset="-78"/>
              <a:cs typeface="Traditional Arabic" pitchFamily="18" charset="-78"/>
            </a:rPr>
            <a:t>القصة القصيرة</a:t>
          </a:r>
          <a:endParaRPr lang="ar-SA" sz="2800" b="1" dirty="0">
            <a:latin typeface="Traditional Arabic" pitchFamily="18" charset="-78"/>
            <a:cs typeface="Traditional Arabic" pitchFamily="18" charset="-78"/>
          </a:endParaRPr>
        </a:p>
      </dgm:t>
    </dgm:pt>
    <dgm:pt modelId="{4243643F-2D92-4136-8616-5BD783FF5865}" type="parTrans" cxnId="{F457957F-D55D-4234-9A41-3A992F7507AF}">
      <dgm:prSet/>
      <dgm:spPr/>
      <dgm:t>
        <a:bodyPr/>
        <a:lstStyle/>
        <a:p>
          <a:pPr rtl="1"/>
          <a:endParaRPr lang="ar-SA"/>
        </a:p>
      </dgm:t>
    </dgm:pt>
    <dgm:pt modelId="{8111C52E-E493-47DD-B0DD-25E1D2C13E3A}" type="sibTrans" cxnId="{F457957F-D55D-4234-9A41-3A992F7507AF}">
      <dgm:prSet/>
      <dgm:spPr/>
      <dgm:t>
        <a:bodyPr/>
        <a:lstStyle/>
        <a:p>
          <a:pPr rtl="1"/>
          <a:endParaRPr lang="ar-SA"/>
        </a:p>
      </dgm:t>
    </dgm:pt>
    <dgm:pt modelId="{042EAB83-D9AC-49F0-B0DA-663976F4561E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itchFamily="18" charset="-78"/>
              <a:cs typeface="Traditional Arabic" pitchFamily="18" charset="-78"/>
            </a:rPr>
            <a:t>القصة القصيرة جدا</a:t>
          </a:r>
          <a:endParaRPr lang="ar-SA" sz="3200" b="1" dirty="0">
            <a:latin typeface="Traditional Arabic" pitchFamily="18" charset="-78"/>
            <a:cs typeface="Traditional Arabic" pitchFamily="18" charset="-78"/>
          </a:endParaRPr>
        </a:p>
      </dgm:t>
    </dgm:pt>
    <dgm:pt modelId="{26C714E8-29BB-486D-B3A3-6DA909E1A7A2}" type="parTrans" cxnId="{EDB3C034-31F6-4C92-B8A9-8F6D96BE2846}">
      <dgm:prSet/>
      <dgm:spPr/>
      <dgm:t>
        <a:bodyPr/>
        <a:lstStyle/>
        <a:p>
          <a:pPr rtl="1"/>
          <a:endParaRPr lang="ar-SA"/>
        </a:p>
      </dgm:t>
    </dgm:pt>
    <dgm:pt modelId="{4005B7D7-810D-4483-A0B8-194FB9EB027D}" type="sibTrans" cxnId="{EDB3C034-31F6-4C92-B8A9-8F6D96BE2846}">
      <dgm:prSet/>
      <dgm:spPr/>
      <dgm:t>
        <a:bodyPr/>
        <a:lstStyle/>
        <a:p>
          <a:pPr rtl="1"/>
          <a:endParaRPr lang="ar-SA"/>
        </a:p>
      </dgm:t>
    </dgm:pt>
    <dgm:pt modelId="{C7C84F24-0923-48EC-84B9-9C885DA59AB1}" type="pres">
      <dgm:prSet presAssocID="{8BA980DF-8257-4518-83BA-A717F7B0D0D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884B1D7F-E058-4E48-8747-13B399754DEA}" type="pres">
      <dgm:prSet presAssocID="{2AAACA11-CD0C-475C-994D-B557299BA918}" presName="Accent1" presStyleCnt="0"/>
      <dgm:spPr/>
    </dgm:pt>
    <dgm:pt modelId="{35F04704-7748-45FD-8FB2-CD9F0F674D5D}" type="pres">
      <dgm:prSet presAssocID="{2AAACA11-CD0C-475C-994D-B557299BA918}" presName="Accent" presStyleLbl="node1" presStyleIdx="0" presStyleCnt="3" custLinFactNeighborX="-551" custLinFactNeighborY="-41"/>
      <dgm:spPr/>
    </dgm:pt>
    <dgm:pt modelId="{0967BCFE-F980-441D-B602-36988F28F63C}" type="pres">
      <dgm:prSet presAssocID="{2AAACA11-CD0C-475C-994D-B557299BA91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493401-7825-42AE-AB60-B0034C8DD67B}" type="pres">
      <dgm:prSet presAssocID="{B20D3A80-B264-4268-87F1-F298DB1651A9}" presName="Accent2" presStyleCnt="0"/>
      <dgm:spPr/>
    </dgm:pt>
    <dgm:pt modelId="{BB785AC6-BCC5-4B04-BA52-687F88345BA8}" type="pres">
      <dgm:prSet presAssocID="{B20D3A80-B264-4268-87F1-F298DB1651A9}" presName="Accent" presStyleLbl="node1" presStyleIdx="1" presStyleCnt="3"/>
      <dgm:spPr/>
    </dgm:pt>
    <dgm:pt modelId="{FCB778AA-87A7-4DED-BD77-D35CB02A8B47}" type="pres">
      <dgm:prSet presAssocID="{B20D3A80-B264-4268-87F1-F298DB1651A9}" presName="Parent2" presStyleLbl="revTx" presStyleIdx="1" presStyleCnt="3" custScaleX="145158" custScaleY="1716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3ACF187-77BE-477A-AE31-9C2586F5D88F}" type="pres">
      <dgm:prSet presAssocID="{042EAB83-D9AC-49F0-B0DA-663976F4561E}" presName="Accent3" presStyleCnt="0"/>
      <dgm:spPr/>
    </dgm:pt>
    <dgm:pt modelId="{A2909CB4-3C6A-4CB4-AC99-99A1B927A53E}" type="pres">
      <dgm:prSet presAssocID="{042EAB83-D9AC-49F0-B0DA-663976F4561E}" presName="Accent" presStyleLbl="node1" presStyleIdx="2" presStyleCnt="3"/>
      <dgm:spPr/>
    </dgm:pt>
    <dgm:pt modelId="{12524D1A-2754-434B-AFB9-6993909F8DEA}" type="pres">
      <dgm:prSet presAssocID="{042EAB83-D9AC-49F0-B0DA-663976F4561E}" presName="Parent3" presStyleLbl="revTx" presStyleIdx="2" presStyleCnt="3" custScaleX="1284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5F68C79-18FD-4765-B1D2-B25B10D561E7}" type="presOf" srcId="{8BA980DF-8257-4518-83BA-A717F7B0D0DF}" destId="{C7C84F24-0923-48EC-84B9-9C885DA59AB1}" srcOrd="0" destOrd="0" presId="urn:microsoft.com/office/officeart/2009/layout/CircleArrowProcess"/>
    <dgm:cxn modelId="{6CDDF568-4D73-466F-98AA-4F6FF554DEA3}" type="presOf" srcId="{042EAB83-D9AC-49F0-B0DA-663976F4561E}" destId="{12524D1A-2754-434B-AFB9-6993909F8DEA}" srcOrd="0" destOrd="0" presId="urn:microsoft.com/office/officeart/2009/layout/CircleArrowProcess"/>
    <dgm:cxn modelId="{1164CC53-2EBA-42DE-B2EA-0FCA196AE5AA}" srcId="{8BA980DF-8257-4518-83BA-A717F7B0D0DF}" destId="{2AAACA11-CD0C-475C-994D-B557299BA918}" srcOrd="0" destOrd="0" parTransId="{5D78C7C3-EE51-4CBC-AA94-3FC1550E849D}" sibTransId="{620D5C8E-469D-4745-8014-CADA6D6AFDB8}"/>
    <dgm:cxn modelId="{27E20AE8-C674-403F-B337-664225A21B26}" type="presOf" srcId="{2AAACA11-CD0C-475C-994D-B557299BA918}" destId="{0967BCFE-F980-441D-B602-36988F28F63C}" srcOrd="0" destOrd="0" presId="urn:microsoft.com/office/officeart/2009/layout/CircleArrowProcess"/>
    <dgm:cxn modelId="{F457957F-D55D-4234-9A41-3A992F7507AF}" srcId="{8BA980DF-8257-4518-83BA-A717F7B0D0DF}" destId="{B20D3A80-B264-4268-87F1-F298DB1651A9}" srcOrd="1" destOrd="0" parTransId="{4243643F-2D92-4136-8616-5BD783FF5865}" sibTransId="{8111C52E-E493-47DD-B0DD-25E1D2C13E3A}"/>
    <dgm:cxn modelId="{EDB3C034-31F6-4C92-B8A9-8F6D96BE2846}" srcId="{8BA980DF-8257-4518-83BA-A717F7B0D0DF}" destId="{042EAB83-D9AC-49F0-B0DA-663976F4561E}" srcOrd="2" destOrd="0" parTransId="{26C714E8-29BB-486D-B3A3-6DA909E1A7A2}" sibTransId="{4005B7D7-810D-4483-A0B8-194FB9EB027D}"/>
    <dgm:cxn modelId="{0D72B8E1-60F2-4D59-A122-FCF44DE279DA}" type="presOf" srcId="{B20D3A80-B264-4268-87F1-F298DB1651A9}" destId="{FCB778AA-87A7-4DED-BD77-D35CB02A8B47}" srcOrd="0" destOrd="0" presId="urn:microsoft.com/office/officeart/2009/layout/CircleArrowProcess"/>
    <dgm:cxn modelId="{F941CDAC-DE0E-47E7-BAA0-9297E46C2982}" type="presParOf" srcId="{C7C84F24-0923-48EC-84B9-9C885DA59AB1}" destId="{884B1D7F-E058-4E48-8747-13B399754DEA}" srcOrd="0" destOrd="0" presId="urn:microsoft.com/office/officeart/2009/layout/CircleArrowProcess"/>
    <dgm:cxn modelId="{09E47429-64C7-4F0E-89F6-46E413A1E4B4}" type="presParOf" srcId="{884B1D7F-E058-4E48-8747-13B399754DEA}" destId="{35F04704-7748-45FD-8FB2-CD9F0F674D5D}" srcOrd="0" destOrd="0" presId="urn:microsoft.com/office/officeart/2009/layout/CircleArrowProcess"/>
    <dgm:cxn modelId="{7A83E9D2-8006-41DD-AE5E-B6766A7A9B0A}" type="presParOf" srcId="{C7C84F24-0923-48EC-84B9-9C885DA59AB1}" destId="{0967BCFE-F980-441D-B602-36988F28F63C}" srcOrd="1" destOrd="0" presId="urn:microsoft.com/office/officeart/2009/layout/CircleArrowProcess"/>
    <dgm:cxn modelId="{9D41391E-6C7E-4006-BD0E-6B95DC639B8B}" type="presParOf" srcId="{C7C84F24-0923-48EC-84B9-9C885DA59AB1}" destId="{A1493401-7825-42AE-AB60-B0034C8DD67B}" srcOrd="2" destOrd="0" presId="urn:microsoft.com/office/officeart/2009/layout/CircleArrowProcess"/>
    <dgm:cxn modelId="{3722ABE9-1373-4299-9E1E-1BB41D48CCF4}" type="presParOf" srcId="{A1493401-7825-42AE-AB60-B0034C8DD67B}" destId="{BB785AC6-BCC5-4B04-BA52-687F88345BA8}" srcOrd="0" destOrd="0" presId="urn:microsoft.com/office/officeart/2009/layout/CircleArrowProcess"/>
    <dgm:cxn modelId="{691D4908-0DFD-4DF3-9C6A-35FD5137A0C2}" type="presParOf" srcId="{C7C84F24-0923-48EC-84B9-9C885DA59AB1}" destId="{FCB778AA-87A7-4DED-BD77-D35CB02A8B47}" srcOrd="3" destOrd="0" presId="urn:microsoft.com/office/officeart/2009/layout/CircleArrowProcess"/>
    <dgm:cxn modelId="{784938F0-44AC-4DCB-936B-ADA0A7F9E99F}" type="presParOf" srcId="{C7C84F24-0923-48EC-84B9-9C885DA59AB1}" destId="{E3ACF187-77BE-477A-AE31-9C2586F5D88F}" srcOrd="4" destOrd="0" presId="urn:microsoft.com/office/officeart/2009/layout/CircleArrowProcess"/>
    <dgm:cxn modelId="{5CAA468D-43A4-4B04-8C95-9DC1CD7A8FDF}" type="presParOf" srcId="{E3ACF187-77BE-477A-AE31-9C2586F5D88F}" destId="{A2909CB4-3C6A-4CB4-AC99-99A1B927A53E}" srcOrd="0" destOrd="0" presId="urn:microsoft.com/office/officeart/2009/layout/CircleArrowProcess"/>
    <dgm:cxn modelId="{3E17AD85-E65A-462B-83E2-3771B781B162}" type="presParOf" srcId="{C7C84F24-0923-48EC-84B9-9C885DA59AB1}" destId="{12524D1A-2754-434B-AFB9-6993909F8DE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0343CF-9358-4CAF-97BB-F5DEED764A64}" type="doc">
      <dgm:prSet loTypeId="urn:microsoft.com/office/officeart/2005/8/layout/b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163FFFD8-BD50-4884-AD6A-84F746526025}">
      <dgm:prSet phldrT="[نص]" custT="1"/>
      <dgm:spPr/>
      <dgm:t>
        <a:bodyPr/>
        <a:lstStyle/>
        <a:p>
          <a:pPr rtl="1"/>
          <a:r>
            <a:rPr lang="ar-SA" sz="3600" b="1" dirty="0" smtClean="0">
              <a:latin typeface="Traditional Arabic" pitchFamily="18" charset="-78"/>
              <a:cs typeface="Traditional Arabic" pitchFamily="18" charset="-78"/>
            </a:rPr>
            <a:t>الفكرة</a:t>
          </a:r>
          <a:endParaRPr lang="ar-SA" sz="3600" b="1" dirty="0">
            <a:latin typeface="Traditional Arabic" pitchFamily="18" charset="-78"/>
            <a:cs typeface="Traditional Arabic" pitchFamily="18" charset="-78"/>
          </a:endParaRPr>
        </a:p>
      </dgm:t>
    </dgm:pt>
    <dgm:pt modelId="{8A96B19A-CBAD-4107-9838-D1CFFFE3B56F}" type="parTrans" cxnId="{70339A95-71D5-4D3C-A6FF-11B9EEFDC57F}">
      <dgm:prSet/>
      <dgm:spPr/>
      <dgm:t>
        <a:bodyPr/>
        <a:lstStyle/>
        <a:p>
          <a:pPr rtl="1"/>
          <a:endParaRPr lang="ar-SA"/>
        </a:p>
      </dgm:t>
    </dgm:pt>
    <dgm:pt modelId="{D3F0C2F4-D562-483A-A6AA-A901C9B3CE48}" type="sibTrans" cxnId="{70339A95-71D5-4D3C-A6FF-11B9EEFDC57F}">
      <dgm:prSet/>
      <dgm:spPr/>
      <dgm:t>
        <a:bodyPr/>
        <a:lstStyle/>
        <a:p>
          <a:pPr rtl="1"/>
          <a:endParaRPr lang="ar-SA"/>
        </a:p>
      </dgm:t>
    </dgm:pt>
    <dgm:pt modelId="{B95397A6-2465-4410-B683-D751B11AB23A}">
      <dgm:prSet phldrT="[نص]" custT="1"/>
      <dgm:spPr/>
      <dgm:t>
        <a:bodyPr/>
        <a:lstStyle/>
        <a:p>
          <a:pPr rtl="1"/>
          <a:r>
            <a:rPr lang="ar-SA" sz="3600" b="1" dirty="0" smtClean="0">
              <a:latin typeface="Traditional Arabic" pitchFamily="18" charset="-78"/>
              <a:cs typeface="Traditional Arabic" pitchFamily="18" charset="-78"/>
            </a:rPr>
            <a:t>الحدث</a:t>
          </a:r>
          <a:endParaRPr lang="ar-SA" sz="3600" b="1" dirty="0">
            <a:latin typeface="Traditional Arabic" pitchFamily="18" charset="-78"/>
            <a:cs typeface="Traditional Arabic" pitchFamily="18" charset="-78"/>
          </a:endParaRPr>
        </a:p>
      </dgm:t>
    </dgm:pt>
    <dgm:pt modelId="{3E928695-F564-4434-BE03-B7777D9EE123}" type="parTrans" cxnId="{3006C64D-567B-4AC5-873C-2F4C35112090}">
      <dgm:prSet/>
      <dgm:spPr/>
      <dgm:t>
        <a:bodyPr/>
        <a:lstStyle/>
        <a:p>
          <a:pPr rtl="1"/>
          <a:endParaRPr lang="ar-SA"/>
        </a:p>
      </dgm:t>
    </dgm:pt>
    <dgm:pt modelId="{B6A3A272-878F-47E7-B90C-FC02D5089701}" type="sibTrans" cxnId="{3006C64D-567B-4AC5-873C-2F4C35112090}">
      <dgm:prSet/>
      <dgm:spPr/>
      <dgm:t>
        <a:bodyPr/>
        <a:lstStyle/>
        <a:p>
          <a:pPr rtl="1"/>
          <a:endParaRPr lang="ar-SA"/>
        </a:p>
      </dgm:t>
    </dgm:pt>
    <dgm:pt modelId="{1A81AD7A-4E0A-4358-B471-FA4F85825806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itchFamily="18" charset="-78"/>
              <a:cs typeface="Traditional Arabic" pitchFamily="18" charset="-78"/>
            </a:rPr>
            <a:t>الشخصية</a:t>
          </a:r>
          <a:endParaRPr lang="ar-SA" sz="3200" b="1" dirty="0">
            <a:latin typeface="Traditional Arabic" pitchFamily="18" charset="-78"/>
            <a:cs typeface="Traditional Arabic" pitchFamily="18" charset="-78"/>
          </a:endParaRPr>
        </a:p>
      </dgm:t>
    </dgm:pt>
    <dgm:pt modelId="{E3788F5B-0439-4A80-A4DA-6A63540DEB9E}" type="parTrans" cxnId="{F7A205DD-A873-4BB0-A46D-4FE953BCEDD9}">
      <dgm:prSet/>
      <dgm:spPr/>
      <dgm:t>
        <a:bodyPr/>
        <a:lstStyle/>
        <a:p>
          <a:pPr rtl="1"/>
          <a:endParaRPr lang="ar-SA"/>
        </a:p>
      </dgm:t>
    </dgm:pt>
    <dgm:pt modelId="{DDC6A278-D99D-4478-B847-5441758596B3}" type="sibTrans" cxnId="{F7A205DD-A873-4BB0-A46D-4FE953BCEDD9}">
      <dgm:prSet/>
      <dgm:spPr/>
      <dgm:t>
        <a:bodyPr/>
        <a:lstStyle/>
        <a:p>
          <a:pPr rtl="1"/>
          <a:endParaRPr lang="ar-SA"/>
        </a:p>
      </dgm:t>
    </dgm:pt>
    <dgm:pt modelId="{47592126-4207-446F-B554-A938A0FD31F7}">
      <dgm:prSet phldrT="[نص]" custT="1"/>
      <dgm:spPr/>
      <dgm:t>
        <a:bodyPr/>
        <a:lstStyle/>
        <a:p>
          <a:pPr rtl="1"/>
          <a:r>
            <a:rPr lang="ar-SA" sz="3600" b="1" dirty="0" smtClean="0">
              <a:latin typeface="Traditional Arabic" pitchFamily="18" charset="-78"/>
              <a:cs typeface="Traditional Arabic" pitchFamily="18" charset="-78"/>
            </a:rPr>
            <a:t>الزمان</a:t>
          </a:r>
          <a:endParaRPr lang="ar-SA" sz="3600" b="1" dirty="0">
            <a:latin typeface="Traditional Arabic" pitchFamily="18" charset="-78"/>
            <a:cs typeface="Traditional Arabic" pitchFamily="18" charset="-78"/>
          </a:endParaRPr>
        </a:p>
      </dgm:t>
    </dgm:pt>
    <dgm:pt modelId="{809C2E51-E236-49DE-8EBF-D2489DAC1019}" type="parTrans" cxnId="{339233A9-B4AA-4378-9166-D5D0C31241DE}">
      <dgm:prSet/>
      <dgm:spPr/>
      <dgm:t>
        <a:bodyPr/>
        <a:lstStyle/>
        <a:p>
          <a:pPr rtl="1"/>
          <a:endParaRPr lang="ar-SA"/>
        </a:p>
      </dgm:t>
    </dgm:pt>
    <dgm:pt modelId="{15C2A53D-94A5-4612-A638-6242A2F65211}" type="sibTrans" cxnId="{339233A9-B4AA-4378-9166-D5D0C31241DE}">
      <dgm:prSet/>
      <dgm:spPr/>
      <dgm:t>
        <a:bodyPr/>
        <a:lstStyle/>
        <a:p>
          <a:pPr rtl="1"/>
          <a:endParaRPr lang="ar-SA"/>
        </a:p>
      </dgm:t>
    </dgm:pt>
    <dgm:pt modelId="{5D17A2DC-4C76-4982-A4A3-EF4C685CA588}">
      <dgm:prSet phldrT="[نص]" custT="1"/>
      <dgm:spPr/>
      <dgm:t>
        <a:bodyPr/>
        <a:lstStyle/>
        <a:p>
          <a:pPr rtl="1"/>
          <a:r>
            <a:rPr lang="ar-SA" sz="3600" b="1" dirty="0" smtClean="0">
              <a:latin typeface="Traditional Arabic" pitchFamily="18" charset="-78"/>
              <a:cs typeface="Traditional Arabic" pitchFamily="18" charset="-78"/>
            </a:rPr>
            <a:t>المكان</a:t>
          </a:r>
          <a:endParaRPr lang="ar-SA" sz="3600" b="1" dirty="0">
            <a:latin typeface="Traditional Arabic" pitchFamily="18" charset="-78"/>
            <a:cs typeface="Traditional Arabic" pitchFamily="18" charset="-78"/>
          </a:endParaRPr>
        </a:p>
      </dgm:t>
    </dgm:pt>
    <dgm:pt modelId="{C2EB695A-97AF-4C7F-AD77-44B426F517B3}" type="parTrans" cxnId="{8555CD13-4288-412B-B421-8853F2E27FB8}">
      <dgm:prSet/>
      <dgm:spPr/>
      <dgm:t>
        <a:bodyPr/>
        <a:lstStyle/>
        <a:p>
          <a:pPr rtl="1"/>
          <a:endParaRPr lang="ar-SA"/>
        </a:p>
      </dgm:t>
    </dgm:pt>
    <dgm:pt modelId="{94219231-141E-4270-8394-EA6F8B47F2FF}" type="sibTrans" cxnId="{8555CD13-4288-412B-B421-8853F2E27FB8}">
      <dgm:prSet/>
      <dgm:spPr/>
      <dgm:t>
        <a:bodyPr/>
        <a:lstStyle/>
        <a:p>
          <a:pPr rtl="1"/>
          <a:endParaRPr lang="ar-SA"/>
        </a:p>
      </dgm:t>
    </dgm:pt>
    <dgm:pt modelId="{0D927880-D1C2-4D8D-A638-8BCA389E5ECF}">
      <dgm:prSet phldrT="[نص]" custT="1"/>
      <dgm:spPr/>
      <dgm:t>
        <a:bodyPr/>
        <a:lstStyle/>
        <a:p>
          <a:pPr rtl="1"/>
          <a:r>
            <a:rPr lang="ar-SA" sz="3600" b="1" dirty="0" smtClean="0">
              <a:latin typeface="Traditional Arabic" pitchFamily="18" charset="-78"/>
              <a:cs typeface="Traditional Arabic" pitchFamily="18" charset="-78"/>
            </a:rPr>
            <a:t>اللغة السردية</a:t>
          </a:r>
          <a:endParaRPr lang="ar-SA" sz="3600" b="1" dirty="0">
            <a:latin typeface="Traditional Arabic" pitchFamily="18" charset="-78"/>
            <a:cs typeface="Traditional Arabic" pitchFamily="18" charset="-78"/>
          </a:endParaRPr>
        </a:p>
      </dgm:t>
    </dgm:pt>
    <dgm:pt modelId="{D7C575DD-F969-484E-B447-E5BBBE24A31D}" type="parTrans" cxnId="{21E310D9-4840-4403-A9CB-CEC2515C38FA}">
      <dgm:prSet/>
      <dgm:spPr/>
      <dgm:t>
        <a:bodyPr/>
        <a:lstStyle/>
        <a:p>
          <a:pPr rtl="1"/>
          <a:endParaRPr lang="ar-SA"/>
        </a:p>
      </dgm:t>
    </dgm:pt>
    <dgm:pt modelId="{D5A21BC5-3B22-4FF1-A369-2C9733B2616B}" type="sibTrans" cxnId="{21E310D9-4840-4403-A9CB-CEC2515C38FA}">
      <dgm:prSet/>
      <dgm:spPr/>
      <dgm:t>
        <a:bodyPr/>
        <a:lstStyle/>
        <a:p>
          <a:pPr rtl="1"/>
          <a:endParaRPr lang="ar-SA"/>
        </a:p>
      </dgm:t>
    </dgm:pt>
    <dgm:pt modelId="{CA2F2F65-5207-42AC-9449-152AFDB5DCCB}">
      <dgm:prSet phldrT="[نص]" custT="1"/>
      <dgm:spPr/>
      <dgm:t>
        <a:bodyPr/>
        <a:lstStyle/>
        <a:p>
          <a:pPr rtl="1"/>
          <a:r>
            <a:rPr lang="ar-SA" sz="3600" b="1" dirty="0" smtClean="0">
              <a:latin typeface="Traditional Arabic" pitchFamily="18" charset="-78"/>
              <a:cs typeface="Traditional Arabic" pitchFamily="18" charset="-78"/>
            </a:rPr>
            <a:t>الخيال</a:t>
          </a:r>
          <a:endParaRPr lang="ar-SA" sz="3600" b="1" dirty="0">
            <a:latin typeface="Traditional Arabic" pitchFamily="18" charset="-78"/>
            <a:cs typeface="Traditional Arabic" pitchFamily="18" charset="-78"/>
          </a:endParaRPr>
        </a:p>
      </dgm:t>
    </dgm:pt>
    <dgm:pt modelId="{319E9634-777B-4D27-9C5E-A3C9334A8B64}" type="parTrans" cxnId="{252271C2-569A-466A-BB02-4E5A5E036CEC}">
      <dgm:prSet/>
      <dgm:spPr/>
      <dgm:t>
        <a:bodyPr/>
        <a:lstStyle/>
        <a:p>
          <a:pPr rtl="1"/>
          <a:endParaRPr lang="ar-SA"/>
        </a:p>
      </dgm:t>
    </dgm:pt>
    <dgm:pt modelId="{41CECDAB-99E5-4A4A-9A54-5797DAC1AC18}" type="sibTrans" cxnId="{252271C2-569A-466A-BB02-4E5A5E036CEC}">
      <dgm:prSet/>
      <dgm:spPr/>
      <dgm:t>
        <a:bodyPr/>
        <a:lstStyle/>
        <a:p>
          <a:pPr rtl="1"/>
          <a:endParaRPr lang="ar-SA"/>
        </a:p>
      </dgm:t>
    </dgm:pt>
    <dgm:pt modelId="{07CBA1AA-98FD-4034-A305-2C7749F1EFF8}">
      <dgm:prSet phldrT="[نص]" custT="1"/>
      <dgm:spPr/>
      <dgm:t>
        <a:bodyPr/>
        <a:lstStyle/>
        <a:p>
          <a:pPr rtl="1"/>
          <a:r>
            <a:rPr lang="ar-SA" sz="3600" b="1" dirty="0" smtClean="0">
              <a:latin typeface="Traditional Arabic" pitchFamily="18" charset="-78"/>
              <a:cs typeface="Traditional Arabic" pitchFamily="18" charset="-78"/>
            </a:rPr>
            <a:t>المجاز</a:t>
          </a:r>
          <a:endParaRPr lang="ar-SA" sz="3600" b="1" dirty="0">
            <a:latin typeface="Traditional Arabic" pitchFamily="18" charset="-78"/>
            <a:cs typeface="Traditional Arabic" pitchFamily="18" charset="-78"/>
          </a:endParaRPr>
        </a:p>
      </dgm:t>
    </dgm:pt>
    <dgm:pt modelId="{EC803A63-39CA-4E27-93B0-CB16B4E9DFDD}" type="parTrans" cxnId="{07860899-CF67-4CCD-B376-D569403BBB5F}">
      <dgm:prSet/>
      <dgm:spPr/>
      <dgm:t>
        <a:bodyPr/>
        <a:lstStyle/>
        <a:p>
          <a:pPr rtl="1"/>
          <a:endParaRPr lang="ar-SA"/>
        </a:p>
      </dgm:t>
    </dgm:pt>
    <dgm:pt modelId="{F75A1370-7372-4478-B18A-3300C4D14AE4}" type="sibTrans" cxnId="{07860899-CF67-4CCD-B376-D569403BBB5F}">
      <dgm:prSet/>
      <dgm:spPr/>
      <dgm:t>
        <a:bodyPr/>
        <a:lstStyle/>
        <a:p>
          <a:pPr rtl="1"/>
          <a:endParaRPr lang="ar-SA"/>
        </a:p>
      </dgm:t>
    </dgm:pt>
    <dgm:pt modelId="{333E3719-2AE0-4034-8D84-33BAE1A09B82}" type="pres">
      <dgm:prSet presAssocID="{FE0343CF-9358-4CAF-97BB-F5DEED764A64}" presName="diagram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F0681D99-945D-4744-ADB7-0276BAE5C5BD}" type="pres">
      <dgm:prSet presAssocID="{163FFFD8-BD50-4884-AD6A-84F746526025}" presName="firstNode" presStyleLbl="node1" presStyleIdx="0" presStyleCnt="8" custScaleX="13912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02BB57B-5E34-4CAB-9455-EFA78A42EBE5}" type="pres">
      <dgm:prSet presAssocID="{D3F0C2F4-D562-483A-A6AA-A901C9B3CE48}" presName="sibTrans" presStyleLbl="sibTrans2D1" presStyleIdx="0" presStyleCnt="7"/>
      <dgm:spPr/>
      <dgm:t>
        <a:bodyPr/>
        <a:lstStyle/>
        <a:p>
          <a:pPr rtl="1"/>
          <a:endParaRPr lang="ar-SA"/>
        </a:p>
      </dgm:t>
    </dgm:pt>
    <dgm:pt modelId="{38B9035C-D9DD-43BA-A244-76F91801C687}" type="pres">
      <dgm:prSet presAssocID="{B95397A6-2465-4410-B683-D751B11AB23A}" presName="middleNode" presStyleCnt="0"/>
      <dgm:spPr/>
      <dgm:t>
        <a:bodyPr/>
        <a:lstStyle/>
        <a:p>
          <a:pPr rtl="1"/>
          <a:endParaRPr lang="ar-SA"/>
        </a:p>
      </dgm:t>
    </dgm:pt>
    <dgm:pt modelId="{6E0EB72C-8B75-45B4-8CF3-3F55E947E4A0}" type="pres">
      <dgm:prSet presAssocID="{B95397A6-2465-4410-B683-D751B11AB23A}" presName="padding" presStyleLbl="node1" presStyleIdx="0" presStyleCnt="8"/>
      <dgm:spPr/>
      <dgm:t>
        <a:bodyPr/>
        <a:lstStyle/>
        <a:p>
          <a:pPr rtl="1"/>
          <a:endParaRPr lang="ar-SA"/>
        </a:p>
      </dgm:t>
    </dgm:pt>
    <dgm:pt modelId="{3A2F9272-E054-4159-B645-AC16EC911A43}" type="pres">
      <dgm:prSet presAssocID="{B95397A6-2465-4410-B683-D751B11AB23A}" presName="shape" presStyleLbl="node1" presStyleIdx="1" presStyleCnt="8" custScaleX="18944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DFA6D93-123A-40AE-BC44-9A526497E9B9}" type="pres">
      <dgm:prSet presAssocID="{B6A3A272-878F-47E7-B90C-FC02D5089701}" presName="sibTrans" presStyleLbl="sibTrans2D1" presStyleIdx="1" presStyleCnt="7"/>
      <dgm:spPr/>
      <dgm:t>
        <a:bodyPr/>
        <a:lstStyle/>
        <a:p>
          <a:pPr rtl="1"/>
          <a:endParaRPr lang="ar-SA"/>
        </a:p>
      </dgm:t>
    </dgm:pt>
    <dgm:pt modelId="{73319FE0-7C79-44BF-A48C-B98C145533FE}" type="pres">
      <dgm:prSet presAssocID="{1A81AD7A-4E0A-4358-B471-FA4F85825806}" presName="middleNode" presStyleCnt="0"/>
      <dgm:spPr/>
      <dgm:t>
        <a:bodyPr/>
        <a:lstStyle/>
        <a:p>
          <a:pPr rtl="1"/>
          <a:endParaRPr lang="ar-SA"/>
        </a:p>
      </dgm:t>
    </dgm:pt>
    <dgm:pt modelId="{19D0A22D-54D7-4FA7-BAA4-C15FC5625B40}" type="pres">
      <dgm:prSet presAssocID="{1A81AD7A-4E0A-4358-B471-FA4F85825806}" presName="padding" presStyleLbl="node1" presStyleIdx="1" presStyleCnt="8"/>
      <dgm:spPr/>
      <dgm:t>
        <a:bodyPr/>
        <a:lstStyle/>
        <a:p>
          <a:pPr rtl="1"/>
          <a:endParaRPr lang="ar-SA"/>
        </a:p>
      </dgm:t>
    </dgm:pt>
    <dgm:pt modelId="{B6E1C902-DB4D-4F0D-823B-8095E428D647}" type="pres">
      <dgm:prSet presAssocID="{1A81AD7A-4E0A-4358-B471-FA4F85825806}" presName="shape" presStyleLbl="node1" presStyleIdx="2" presStyleCnt="8" custScaleX="208576" custScaleY="12632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F1A6B48-68CD-4556-9E5C-D88CF912FE5C}" type="pres">
      <dgm:prSet presAssocID="{DDC6A278-D99D-4478-B847-5441758596B3}" presName="sibTrans" presStyleLbl="sibTrans2D1" presStyleIdx="2" presStyleCnt="7"/>
      <dgm:spPr/>
      <dgm:t>
        <a:bodyPr/>
        <a:lstStyle/>
        <a:p>
          <a:pPr rtl="1"/>
          <a:endParaRPr lang="ar-SA"/>
        </a:p>
      </dgm:t>
    </dgm:pt>
    <dgm:pt modelId="{9B9AB60E-0E06-44AE-B91C-B0C13C198F79}" type="pres">
      <dgm:prSet presAssocID="{47592126-4207-446F-B554-A938A0FD31F7}" presName="middleNode" presStyleCnt="0"/>
      <dgm:spPr/>
      <dgm:t>
        <a:bodyPr/>
        <a:lstStyle/>
        <a:p>
          <a:pPr rtl="1"/>
          <a:endParaRPr lang="ar-SA"/>
        </a:p>
      </dgm:t>
    </dgm:pt>
    <dgm:pt modelId="{2AF9171C-A01F-4752-B60D-943A2C6CF649}" type="pres">
      <dgm:prSet presAssocID="{47592126-4207-446F-B554-A938A0FD31F7}" presName="padding" presStyleLbl="node1" presStyleIdx="2" presStyleCnt="8"/>
      <dgm:spPr/>
      <dgm:t>
        <a:bodyPr/>
        <a:lstStyle/>
        <a:p>
          <a:pPr rtl="1"/>
          <a:endParaRPr lang="ar-SA"/>
        </a:p>
      </dgm:t>
    </dgm:pt>
    <dgm:pt modelId="{588D3686-6356-4096-AB16-5189AE0CCEE1}" type="pres">
      <dgm:prSet presAssocID="{47592126-4207-446F-B554-A938A0FD31F7}" presName="shape" presStyleLbl="node1" presStyleIdx="3" presStyleCnt="8" custScaleX="15066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C4BD10F-C66F-40FB-B2A1-08F7D4826CF8}" type="pres">
      <dgm:prSet presAssocID="{15C2A53D-94A5-4612-A638-6242A2F65211}" presName="sibTrans" presStyleLbl="sibTrans2D1" presStyleIdx="3" presStyleCnt="7"/>
      <dgm:spPr/>
      <dgm:t>
        <a:bodyPr/>
        <a:lstStyle/>
        <a:p>
          <a:pPr rtl="1"/>
          <a:endParaRPr lang="ar-SA"/>
        </a:p>
      </dgm:t>
    </dgm:pt>
    <dgm:pt modelId="{E5B55836-A306-4327-8AC4-3C95EBA9AADE}" type="pres">
      <dgm:prSet presAssocID="{5D17A2DC-4C76-4982-A4A3-EF4C685CA588}" presName="middleNode" presStyleCnt="0"/>
      <dgm:spPr/>
      <dgm:t>
        <a:bodyPr/>
        <a:lstStyle/>
        <a:p>
          <a:pPr rtl="1"/>
          <a:endParaRPr lang="ar-SA"/>
        </a:p>
      </dgm:t>
    </dgm:pt>
    <dgm:pt modelId="{B7E3B973-912E-42E1-A57B-80582D19BF65}" type="pres">
      <dgm:prSet presAssocID="{5D17A2DC-4C76-4982-A4A3-EF4C685CA588}" presName="padding" presStyleLbl="node1" presStyleIdx="3" presStyleCnt="8"/>
      <dgm:spPr/>
      <dgm:t>
        <a:bodyPr/>
        <a:lstStyle/>
        <a:p>
          <a:pPr rtl="1"/>
          <a:endParaRPr lang="ar-SA"/>
        </a:p>
      </dgm:t>
    </dgm:pt>
    <dgm:pt modelId="{D3096AA8-2495-4488-9E1A-7EAC820AD9BD}" type="pres">
      <dgm:prSet presAssocID="{5D17A2DC-4C76-4982-A4A3-EF4C685CA588}" presName="shape" presStyleLbl="node1" presStyleIdx="4" presStyleCnt="8" custScaleX="17237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106667C-210D-43D5-9890-FDB4BC6E8132}" type="pres">
      <dgm:prSet presAssocID="{94219231-141E-4270-8394-EA6F8B47F2FF}" presName="sibTrans" presStyleLbl="sibTrans2D1" presStyleIdx="4" presStyleCnt="7"/>
      <dgm:spPr/>
      <dgm:t>
        <a:bodyPr/>
        <a:lstStyle/>
        <a:p>
          <a:pPr rtl="1"/>
          <a:endParaRPr lang="ar-SA"/>
        </a:p>
      </dgm:t>
    </dgm:pt>
    <dgm:pt modelId="{5CD1B24A-8084-41CA-BA7F-CB619BB03BAF}" type="pres">
      <dgm:prSet presAssocID="{0D927880-D1C2-4D8D-A638-8BCA389E5ECF}" presName="middleNode" presStyleCnt="0"/>
      <dgm:spPr/>
      <dgm:t>
        <a:bodyPr/>
        <a:lstStyle/>
        <a:p>
          <a:pPr rtl="1"/>
          <a:endParaRPr lang="ar-SA"/>
        </a:p>
      </dgm:t>
    </dgm:pt>
    <dgm:pt modelId="{7A4EFF27-3190-4D60-8608-DE246C954A16}" type="pres">
      <dgm:prSet presAssocID="{0D927880-D1C2-4D8D-A638-8BCA389E5ECF}" presName="padding" presStyleLbl="node1" presStyleIdx="4" presStyleCnt="8"/>
      <dgm:spPr/>
      <dgm:t>
        <a:bodyPr/>
        <a:lstStyle/>
        <a:p>
          <a:pPr rtl="1"/>
          <a:endParaRPr lang="ar-SA"/>
        </a:p>
      </dgm:t>
    </dgm:pt>
    <dgm:pt modelId="{DBB40AD7-CB2E-4658-8FD6-52ED60C6B05B}" type="pres">
      <dgm:prSet presAssocID="{0D927880-D1C2-4D8D-A638-8BCA389E5ECF}" presName="shape" presStyleLbl="node1" presStyleIdx="5" presStyleCnt="8" custScaleX="196735" custScaleY="16350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B8B5F8A-D1FE-4C1C-8438-F557ADAD9244}" type="pres">
      <dgm:prSet presAssocID="{D5A21BC5-3B22-4FF1-A369-2C9733B2616B}" presName="sibTrans" presStyleLbl="sibTrans2D1" presStyleIdx="5" presStyleCnt="7"/>
      <dgm:spPr/>
      <dgm:t>
        <a:bodyPr/>
        <a:lstStyle/>
        <a:p>
          <a:pPr rtl="1"/>
          <a:endParaRPr lang="ar-SA"/>
        </a:p>
      </dgm:t>
    </dgm:pt>
    <dgm:pt modelId="{F126B960-99C0-4710-A68A-15D66DF73087}" type="pres">
      <dgm:prSet presAssocID="{CA2F2F65-5207-42AC-9449-152AFDB5DCCB}" presName="middleNode" presStyleCnt="0"/>
      <dgm:spPr/>
      <dgm:t>
        <a:bodyPr/>
        <a:lstStyle/>
        <a:p>
          <a:pPr rtl="1"/>
          <a:endParaRPr lang="ar-SA"/>
        </a:p>
      </dgm:t>
    </dgm:pt>
    <dgm:pt modelId="{53DF4499-2A05-481B-807E-09C167D94F6C}" type="pres">
      <dgm:prSet presAssocID="{CA2F2F65-5207-42AC-9449-152AFDB5DCCB}" presName="padding" presStyleLbl="node1" presStyleIdx="5" presStyleCnt="8"/>
      <dgm:spPr/>
      <dgm:t>
        <a:bodyPr/>
        <a:lstStyle/>
        <a:p>
          <a:pPr rtl="1"/>
          <a:endParaRPr lang="ar-SA"/>
        </a:p>
      </dgm:t>
    </dgm:pt>
    <dgm:pt modelId="{D8A010E4-C022-4F94-BF5D-A224408A8D16}" type="pres">
      <dgm:prSet presAssocID="{CA2F2F65-5207-42AC-9449-152AFDB5DCCB}" presName="shape" presStyleLbl="node1" presStyleIdx="6" presStyleCnt="8" custScaleX="2408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ADA0200-5D44-4F1A-8B8A-BD60F3357408}" type="pres">
      <dgm:prSet presAssocID="{41CECDAB-99E5-4A4A-9A54-5797DAC1AC18}" presName="sibTrans" presStyleLbl="sibTrans2D1" presStyleIdx="6" presStyleCnt="7"/>
      <dgm:spPr/>
      <dgm:t>
        <a:bodyPr/>
        <a:lstStyle/>
        <a:p>
          <a:pPr rtl="1"/>
          <a:endParaRPr lang="ar-SA"/>
        </a:p>
      </dgm:t>
    </dgm:pt>
    <dgm:pt modelId="{A716C50A-37FF-4DAE-8A5B-B56B491D2E24}" type="pres">
      <dgm:prSet presAssocID="{07CBA1AA-98FD-4034-A305-2C7749F1EFF8}" presName="lastNode" presStyleLbl="node1" presStyleIdx="7" presStyleCnt="8" custScaleX="12456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1E310D9-4840-4403-A9CB-CEC2515C38FA}" srcId="{FE0343CF-9358-4CAF-97BB-F5DEED764A64}" destId="{0D927880-D1C2-4D8D-A638-8BCA389E5ECF}" srcOrd="5" destOrd="0" parTransId="{D7C575DD-F969-484E-B447-E5BBBE24A31D}" sibTransId="{D5A21BC5-3B22-4FF1-A369-2C9733B2616B}"/>
    <dgm:cxn modelId="{C5B5D585-A418-46FD-AECC-405B9B9D188D}" type="presOf" srcId="{94219231-141E-4270-8394-EA6F8B47F2FF}" destId="{5106667C-210D-43D5-9890-FDB4BC6E8132}" srcOrd="0" destOrd="0" presId="urn:microsoft.com/office/officeart/2005/8/layout/bProcess2"/>
    <dgm:cxn modelId="{70339A95-71D5-4D3C-A6FF-11B9EEFDC57F}" srcId="{FE0343CF-9358-4CAF-97BB-F5DEED764A64}" destId="{163FFFD8-BD50-4884-AD6A-84F746526025}" srcOrd="0" destOrd="0" parTransId="{8A96B19A-CBAD-4107-9838-D1CFFFE3B56F}" sibTransId="{D3F0C2F4-D562-483A-A6AA-A901C9B3CE48}"/>
    <dgm:cxn modelId="{3EF396D2-6423-4F81-A641-EDD44EB4E519}" type="presOf" srcId="{CA2F2F65-5207-42AC-9449-152AFDB5DCCB}" destId="{D8A010E4-C022-4F94-BF5D-A224408A8D16}" srcOrd="0" destOrd="0" presId="urn:microsoft.com/office/officeart/2005/8/layout/bProcess2"/>
    <dgm:cxn modelId="{3655F7A4-416A-44D2-B5B9-24B96D84D8B9}" type="presOf" srcId="{1A81AD7A-4E0A-4358-B471-FA4F85825806}" destId="{B6E1C902-DB4D-4F0D-823B-8095E428D647}" srcOrd="0" destOrd="0" presId="urn:microsoft.com/office/officeart/2005/8/layout/bProcess2"/>
    <dgm:cxn modelId="{CAF923E5-53B7-4234-8411-0FE58CD168CA}" type="presOf" srcId="{15C2A53D-94A5-4612-A638-6242A2F65211}" destId="{6C4BD10F-C66F-40FB-B2A1-08F7D4826CF8}" srcOrd="0" destOrd="0" presId="urn:microsoft.com/office/officeart/2005/8/layout/bProcess2"/>
    <dgm:cxn modelId="{7CCEAC31-1898-4EE7-AA92-0F2FD55D083D}" type="presOf" srcId="{B95397A6-2465-4410-B683-D751B11AB23A}" destId="{3A2F9272-E054-4159-B645-AC16EC911A43}" srcOrd="0" destOrd="0" presId="urn:microsoft.com/office/officeart/2005/8/layout/bProcess2"/>
    <dgm:cxn modelId="{36DB5F6A-7AE7-4D44-9D9D-B4236D4548CD}" type="presOf" srcId="{DDC6A278-D99D-4478-B847-5441758596B3}" destId="{0F1A6B48-68CD-4556-9E5C-D88CF912FE5C}" srcOrd="0" destOrd="0" presId="urn:microsoft.com/office/officeart/2005/8/layout/bProcess2"/>
    <dgm:cxn modelId="{3AF6E79B-7B0C-4107-9E09-4915316116EC}" type="presOf" srcId="{D5A21BC5-3B22-4FF1-A369-2C9733B2616B}" destId="{BB8B5F8A-D1FE-4C1C-8438-F557ADAD9244}" srcOrd="0" destOrd="0" presId="urn:microsoft.com/office/officeart/2005/8/layout/bProcess2"/>
    <dgm:cxn modelId="{C1569E7E-E5AF-46DC-9CF8-C08D4D5116C6}" type="presOf" srcId="{41CECDAB-99E5-4A4A-9A54-5797DAC1AC18}" destId="{EADA0200-5D44-4F1A-8B8A-BD60F3357408}" srcOrd="0" destOrd="0" presId="urn:microsoft.com/office/officeart/2005/8/layout/bProcess2"/>
    <dgm:cxn modelId="{8555CD13-4288-412B-B421-8853F2E27FB8}" srcId="{FE0343CF-9358-4CAF-97BB-F5DEED764A64}" destId="{5D17A2DC-4C76-4982-A4A3-EF4C685CA588}" srcOrd="4" destOrd="0" parTransId="{C2EB695A-97AF-4C7F-AD77-44B426F517B3}" sibTransId="{94219231-141E-4270-8394-EA6F8B47F2FF}"/>
    <dgm:cxn modelId="{BE04410F-76F2-4A05-A03B-D7FA7C708EF5}" type="presOf" srcId="{07CBA1AA-98FD-4034-A305-2C7749F1EFF8}" destId="{A716C50A-37FF-4DAE-8A5B-B56B491D2E24}" srcOrd="0" destOrd="0" presId="urn:microsoft.com/office/officeart/2005/8/layout/bProcess2"/>
    <dgm:cxn modelId="{252271C2-569A-466A-BB02-4E5A5E036CEC}" srcId="{FE0343CF-9358-4CAF-97BB-F5DEED764A64}" destId="{CA2F2F65-5207-42AC-9449-152AFDB5DCCB}" srcOrd="6" destOrd="0" parTransId="{319E9634-777B-4D27-9C5E-A3C9334A8B64}" sibTransId="{41CECDAB-99E5-4A4A-9A54-5797DAC1AC18}"/>
    <dgm:cxn modelId="{22CFA721-1719-4F8F-88C6-420B36E1AAF7}" type="presOf" srcId="{47592126-4207-446F-B554-A938A0FD31F7}" destId="{588D3686-6356-4096-AB16-5189AE0CCEE1}" srcOrd="0" destOrd="0" presId="urn:microsoft.com/office/officeart/2005/8/layout/bProcess2"/>
    <dgm:cxn modelId="{92BF4411-EA23-42DA-98EF-B45E052F9E25}" type="presOf" srcId="{5D17A2DC-4C76-4982-A4A3-EF4C685CA588}" destId="{D3096AA8-2495-4488-9E1A-7EAC820AD9BD}" srcOrd="0" destOrd="0" presId="urn:microsoft.com/office/officeart/2005/8/layout/bProcess2"/>
    <dgm:cxn modelId="{3006C64D-567B-4AC5-873C-2F4C35112090}" srcId="{FE0343CF-9358-4CAF-97BB-F5DEED764A64}" destId="{B95397A6-2465-4410-B683-D751B11AB23A}" srcOrd="1" destOrd="0" parTransId="{3E928695-F564-4434-BE03-B7777D9EE123}" sibTransId="{B6A3A272-878F-47E7-B90C-FC02D5089701}"/>
    <dgm:cxn modelId="{F7A205DD-A873-4BB0-A46D-4FE953BCEDD9}" srcId="{FE0343CF-9358-4CAF-97BB-F5DEED764A64}" destId="{1A81AD7A-4E0A-4358-B471-FA4F85825806}" srcOrd="2" destOrd="0" parTransId="{E3788F5B-0439-4A80-A4DA-6A63540DEB9E}" sibTransId="{DDC6A278-D99D-4478-B847-5441758596B3}"/>
    <dgm:cxn modelId="{339233A9-B4AA-4378-9166-D5D0C31241DE}" srcId="{FE0343CF-9358-4CAF-97BB-F5DEED764A64}" destId="{47592126-4207-446F-B554-A938A0FD31F7}" srcOrd="3" destOrd="0" parTransId="{809C2E51-E236-49DE-8EBF-D2489DAC1019}" sibTransId="{15C2A53D-94A5-4612-A638-6242A2F65211}"/>
    <dgm:cxn modelId="{9BDA8C0E-F980-4C62-B103-D1DC8E718EAA}" type="presOf" srcId="{B6A3A272-878F-47E7-B90C-FC02D5089701}" destId="{2DFA6D93-123A-40AE-BC44-9A526497E9B9}" srcOrd="0" destOrd="0" presId="urn:microsoft.com/office/officeart/2005/8/layout/bProcess2"/>
    <dgm:cxn modelId="{1B2564B7-82B7-4296-A44A-C06CE28D0DA2}" type="presOf" srcId="{163FFFD8-BD50-4884-AD6A-84F746526025}" destId="{F0681D99-945D-4744-ADB7-0276BAE5C5BD}" srcOrd="0" destOrd="0" presId="urn:microsoft.com/office/officeart/2005/8/layout/bProcess2"/>
    <dgm:cxn modelId="{8C8576BB-74C1-472F-91CE-555FC94EC093}" type="presOf" srcId="{0D927880-D1C2-4D8D-A638-8BCA389E5ECF}" destId="{DBB40AD7-CB2E-4658-8FD6-52ED60C6B05B}" srcOrd="0" destOrd="0" presId="urn:microsoft.com/office/officeart/2005/8/layout/bProcess2"/>
    <dgm:cxn modelId="{0C977584-34C8-46BD-8379-3DCE65DBDC4E}" type="presOf" srcId="{D3F0C2F4-D562-483A-A6AA-A901C9B3CE48}" destId="{A02BB57B-5E34-4CAB-9455-EFA78A42EBE5}" srcOrd="0" destOrd="0" presId="urn:microsoft.com/office/officeart/2005/8/layout/bProcess2"/>
    <dgm:cxn modelId="{AB5E0C7D-486A-4FFA-94D2-1F86798D66AE}" type="presOf" srcId="{FE0343CF-9358-4CAF-97BB-F5DEED764A64}" destId="{333E3719-2AE0-4034-8D84-33BAE1A09B82}" srcOrd="0" destOrd="0" presId="urn:microsoft.com/office/officeart/2005/8/layout/bProcess2"/>
    <dgm:cxn modelId="{07860899-CF67-4CCD-B376-D569403BBB5F}" srcId="{FE0343CF-9358-4CAF-97BB-F5DEED764A64}" destId="{07CBA1AA-98FD-4034-A305-2C7749F1EFF8}" srcOrd="7" destOrd="0" parTransId="{EC803A63-39CA-4E27-93B0-CB16B4E9DFDD}" sibTransId="{F75A1370-7372-4478-B18A-3300C4D14AE4}"/>
    <dgm:cxn modelId="{A591114A-31C2-4DEF-B9B5-19FDE6EC7E89}" type="presParOf" srcId="{333E3719-2AE0-4034-8D84-33BAE1A09B82}" destId="{F0681D99-945D-4744-ADB7-0276BAE5C5BD}" srcOrd="0" destOrd="0" presId="urn:microsoft.com/office/officeart/2005/8/layout/bProcess2"/>
    <dgm:cxn modelId="{A8C4CACB-16E1-4EA2-B26C-C32F933762AB}" type="presParOf" srcId="{333E3719-2AE0-4034-8D84-33BAE1A09B82}" destId="{A02BB57B-5E34-4CAB-9455-EFA78A42EBE5}" srcOrd="1" destOrd="0" presId="urn:microsoft.com/office/officeart/2005/8/layout/bProcess2"/>
    <dgm:cxn modelId="{5FEA9F07-C65F-463E-826B-58BC466F8B06}" type="presParOf" srcId="{333E3719-2AE0-4034-8D84-33BAE1A09B82}" destId="{38B9035C-D9DD-43BA-A244-76F91801C687}" srcOrd="2" destOrd="0" presId="urn:microsoft.com/office/officeart/2005/8/layout/bProcess2"/>
    <dgm:cxn modelId="{E87F081C-7619-46F3-B1B8-3C0FBD09EAF2}" type="presParOf" srcId="{38B9035C-D9DD-43BA-A244-76F91801C687}" destId="{6E0EB72C-8B75-45B4-8CF3-3F55E947E4A0}" srcOrd="0" destOrd="0" presId="urn:microsoft.com/office/officeart/2005/8/layout/bProcess2"/>
    <dgm:cxn modelId="{7B0D06A4-39A9-4EF0-AE25-5CE20DC8B805}" type="presParOf" srcId="{38B9035C-D9DD-43BA-A244-76F91801C687}" destId="{3A2F9272-E054-4159-B645-AC16EC911A43}" srcOrd="1" destOrd="0" presId="urn:microsoft.com/office/officeart/2005/8/layout/bProcess2"/>
    <dgm:cxn modelId="{18964F33-5A3C-43B7-984A-5161CB7B7BE9}" type="presParOf" srcId="{333E3719-2AE0-4034-8D84-33BAE1A09B82}" destId="{2DFA6D93-123A-40AE-BC44-9A526497E9B9}" srcOrd="3" destOrd="0" presId="urn:microsoft.com/office/officeart/2005/8/layout/bProcess2"/>
    <dgm:cxn modelId="{52F8E9D3-224C-4CEA-8E76-867A5CCBA572}" type="presParOf" srcId="{333E3719-2AE0-4034-8D84-33BAE1A09B82}" destId="{73319FE0-7C79-44BF-A48C-B98C145533FE}" srcOrd="4" destOrd="0" presId="urn:microsoft.com/office/officeart/2005/8/layout/bProcess2"/>
    <dgm:cxn modelId="{33CBCBAA-7862-4953-9269-6956F0B78F27}" type="presParOf" srcId="{73319FE0-7C79-44BF-A48C-B98C145533FE}" destId="{19D0A22D-54D7-4FA7-BAA4-C15FC5625B40}" srcOrd="0" destOrd="0" presId="urn:microsoft.com/office/officeart/2005/8/layout/bProcess2"/>
    <dgm:cxn modelId="{9A84BD68-599F-4A61-BDA6-7B56CCD0B4BE}" type="presParOf" srcId="{73319FE0-7C79-44BF-A48C-B98C145533FE}" destId="{B6E1C902-DB4D-4F0D-823B-8095E428D647}" srcOrd="1" destOrd="0" presId="urn:microsoft.com/office/officeart/2005/8/layout/bProcess2"/>
    <dgm:cxn modelId="{47072E4C-0FE9-4569-B966-4ED945DE146F}" type="presParOf" srcId="{333E3719-2AE0-4034-8D84-33BAE1A09B82}" destId="{0F1A6B48-68CD-4556-9E5C-D88CF912FE5C}" srcOrd="5" destOrd="0" presId="urn:microsoft.com/office/officeart/2005/8/layout/bProcess2"/>
    <dgm:cxn modelId="{34F16D5F-6C39-4B86-A4C6-72BC4D02A0DE}" type="presParOf" srcId="{333E3719-2AE0-4034-8D84-33BAE1A09B82}" destId="{9B9AB60E-0E06-44AE-B91C-B0C13C198F79}" srcOrd="6" destOrd="0" presId="urn:microsoft.com/office/officeart/2005/8/layout/bProcess2"/>
    <dgm:cxn modelId="{7D5A499A-6C38-4ECA-87B3-7D43C82836BB}" type="presParOf" srcId="{9B9AB60E-0E06-44AE-B91C-B0C13C198F79}" destId="{2AF9171C-A01F-4752-B60D-943A2C6CF649}" srcOrd="0" destOrd="0" presId="urn:microsoft.com/office/officeart/2005/8/layout/bProcess2"/>
    <dgm:cxn modelId="{B9369EB9-502A-4AA9-A9CD-4B6B7F488A89}" type="presParOf" srcId="{9B9AB60E-0E06-44AE-B91C-B0C13C198F79}" destId="{588D3686-6356-4096-AB16-5189AE0CCEE1}" srcOrd="1" destOrd="0" presId="urn:microsoft.com/office/officeart/2005/8/layout/bProcess2"/>
    <dgm:cxn modelId="{4BFACAC8-25A4-4D6C-AB62-392F36261F76}" type="presParOf" srcId="{333E3719-2AE0-4034-8D84-33BAE1A09B82}" destId="{6C4BD10F-C66F-40FB-B2A1-08F7D4826CF8}" srcOrd="7" destOrd="0" presId="urn:microsoft.com/office/officeart/2005/8/layout/bProcess2"/>
    <dgm:cxn modelId="{E845F7AF-54AC-4B05-8D5C-2189B59A3E96}" type="presParOf" srcId="{333E3719-2AE0-4034-8D84-33BAE1A09B82}" destId="{E5B55836-A306-4327-8AC4-3C95EBA9AADE}" srcOrd="8" destOrd="0" presId="urn:microsoft.com/office/officeart/2005/8/layout/bProcess2"/>
    <dgm:cxn modelId="{CC127047-D896-4A7B-A7CF-E554BDED226A}" type="presParOf" srcId="{E5B55836-A306-4327-8AC4-3C95EBA9AADE}" destId="{B7E3B973-912E-42E1-A57B-80582D19BF65}" srcOrd="0" destOrd="0" presId="urn:microsoft.com/office/officeart/2005/8/layout/bProcess2"/>
    <dgm:cxn modelId="{4EC1803B-75F9-4425-A23F-CD34AC8858C0}" type="presParOf" srcId="{E5B55836-A306-4327-8AC4-3C95EBA9AADE}" destId="{D3096AA8-2495-4488-9E1A-7EAC820AD9BD}" srcOrd="1" destOrd="0" presId="urn:microsoft.com/office/officeart/2005/8/layout/bProcess2"/>
    <dgm:cxn modelId="{4764EFF4-3E48-465D-9B6C-E7FCE63DC675}" type="presParOf" srcId="{333E3719-2AE0-4034-8D84-33BAE1A09B82}" destId="{5106667C-210D-43D5-9890-FDB4BC6E8132}" srcOrd="9" destOrd="0" presId="urn:microsoft.com/office/officeart/2005/8/layout/bProcess2"/>
    <dgm:cxn modelId="{98F61E24-FFF5-4C4A-A2EF-6A03E691F2A6}" type="presParOf" srcId="{333E3719-2AE0-4034-8D84-33BAE1A09B82}" destId="{5CD1B24A-8084-41CA-BA7F-CB619BB03BAF}" srcOrd="10" destOrd="0" presId="urn:microsoft.com/office/officeart/2005/8/layout/bProcess2"/>
    <dgm:cxn modelId="{D58D6634-EA20-45BD-B4FD-92323ED8C4E0}" type="presParOf" srcId="{5CD1B24A-8084-41CA-BA7F-CB619BB03BAF}" destId="{7A4EFF27-3190-4D60-8608-DE246C954A16}" srcOrd="0" destOrd="0" presId="urn:microsoft.com/office/officeart/2005/8/layout/bProcess2"/>
    <dgm:cxn modelId="{94D17A91-75A6-4906-82C4-007E658B3984}" type="presParOf" srcId="{5CD1B24A-8084-41CA-BA7F-CB619BB03BAF}" destId="{DBB40AD7-CB2E-4658-8FD6-52ED60C6B05B}" srcOrd="1" destOrd="0" presId="urn:microsoft.com/office/officeart/2005/8/layout/bProcess2"/>
    <dgm:cxn modelId="{137ABC1B-2875-4107-A370-506EA1E8D4C3}" type="presParOf" srcId="{333E3719-2AE0-4034-8D84-33BAE1A09B82}" destId="{BB8B5F8A-D1FE-4C1C-8438-F557ADAD9244}" srcOrd="11" destOrd="0" presId="urn:microsoft.com/office/officeart/2005/8/layout/bProcess2"/>
    <dgm:cxn modelId="{92088E14-CBEE-4B91-A098-5AA23355E0F1}" type="presParOf" srcId="{333E3719-2AE0-4034-8D84-33BAE1A09B82}" destId="{F126B960-99C0-4710-A68A-15D66DF73087}" srcOrd="12" destOrd="0" presId="urn:microsoft.com/office/officeart/2005/8/layout/bProcess2"/>
    <dgm:cxn modelId="{8CC7E89E-9A7B-4371-85A3-55D0BA08B159}" type="presParOf" srcId="{F126B960-99C0-4710-A68A-15D66DF73087}" destId="{53DF4499-2A05-481B-807E-09C167D94F6C}" srcOrd="0" destOrd="0" presId="urn:microsoft.com/office/officeart/2005/8/layout/bProcess2"/>
    <dgm:cxn modelId="{E834D3E9-BEFC-47D1-B482-A855E800BD26}" type="presParOf" srcId="{F126B960-99C0-4710-A68A-15D66DF73087}" destId="{D8A010E4-C022-4F94-BF5D-A224408A8D16}" srcOrd="1" destOrd="0" presId="urn:microsoft.com/office/officeart/2005/8/layout/bProcess2"/>
    <dgm:cxn modelId="{E322BAA4-F55B-45A9-8197-7CEB76921AE3}" type="presParOf" srcId="{333E3719-2AE0-4034-8D84-33BAE1A09B82}" destId="{EADA0200-5D44-4F1A-8B8A-BD60F3357408}" srcOrd="13" destOrd="0" presId="urn:microsoft.com/office/officeart/2005/8/layout/bProcess2"/>
    <dgm:cxn modelId="{4D20C38D-FC15-4132-8572-FAAD41AFEC29}" type="presParOf" srcId="{333E3719-2AE0-4034-8D84-33BAE1A09B82}" destId="{A716C50A-37FF-4DAE-8A5B-B56B491D2E24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24E87B-3EEE-467B-B85B-32C80231E848}" type="doc">
      <dgm:prSet loTypeId="urn:microsoft.com/office/officeart/2005/8/layout/venn1" loCatId="relationship" qsTypeId="urn:microsoft.com/office/officeart/2005/8/quickstyle/simple1" qsCatId="simple" csTypeId="urn:microsoft.com/office/officeart/2005/8/colors/accent1_4" csCatId="accent1" phldr="1"/>
      <dgm:spPr/>
    </dgm:pt>
    <dgm:pt modelId="{A49C6AE6-4EBE-45CA-AF19-0DB099EDA79B}">
      <dgm:prSet phldrT="[نص]" custT="1"/>
      <dgm:spPr>
        <a:xfrm>
          <a:off x="2757011" y="56574"/>
          <a:ext cx="2715577" cy="2715577"/>
        </a:xfrm>
        <a:prstGeom prst="ellipse">
          <a:avLst/>
        </a:prstGeom>
      </dgm:spPr>
      <dgm:t>
        <a:bodyPr/>
        <a:lstStyle/>
        <a:p>
          <a:r>
            <a:rPr lang="ar-SA" sz="4400" b="1" smtClean="0">
              <a:latin typeface="Traditional Arabic" pitchFamily="18" charset="-78"/>
              <a:ea typeface="+mn-ea"/>
              <a:cs typeface="Traditional Arabic" pitchFamily="18" charset="-78"/>
            </a:rPr>
            <a:t>الحوار</a:t>
          </a:r>
          <a:endParaRPr lang="en-US" sz="4400" b="1" dirty="0">
            <a:latin typeface="Traditional Arabic" pitchFamily="18" charset="-78"/>
            <a:ea typeface="+mn-ea"/>
            <a:cs typeface="Traditional Arabic" pitchFamily="18" charset="-78"/>
          </a:endParaRPr>
        </a:p>
      </dgm:t>
    </dgm:pt>
    <dgm:pt modelId="{B81DBAB8-FCD5-4011-95CB-C83BAA9CB89F}" type="parTrans" cxnId="{21A97FDF-C7BC-47F5-8739-AEACB0E4C4B5}">
      <dgm:prSet/>
      <dgm:spPr/>
      <dgm:t>
        <a:bodyPr/>
        <a:lstStyle/>
        <a:p>
          <a:endParaRPr lang="en-US"/>
        </a:p>
      </dgm:t>
    </dgm:pt>
    <dgm:pt modelId="{959AE3E7-12C3-460D-9822-80096199326E}" type="sibTrans" cxnId="{21A97FDF-C7BC-47F5-8739-AEACB0E4C4B5}">
      <dgm:prSet/>
      <dgm:spPr/>
      <dgm:t>
        <a:bodyPr/>
        <a:lstStyle/>
        <a:p>
          <a:endParaRPr lang="en-US"/>
        </a:p>
      </dgm:t>
    </dgm:pt>
    <dgm:pt modelId="{D1163F5F-4228-4CE5-B067-B27C16B6D624}">
      <dgm:prSet phldrT="[نص]" custT="1"/>
      <dgm:spPr>
        <a:xfrm>
          <a:off x="3736882" y="1753810"/>
          <a:ext cx="2715577" cy="2715577"/>
        </a:xfrm>
        <a:prstGeom prst="ellipse">
          <a:avLst/>
        </a:prstGeom>
      </dgm:spPr>
      <dgm:t>
        <a:bodyPr/>
        <a:lstStyle/>
        <a:p>
          <a:r>
            <a:rPr lang="ar-SA" sz="4000" b="1" smtClean="0">
              <a:latin typeface="Traditional Arabic" pitchFamily="18" charset="-78"/>
              <a:ea typeface="+mn-ea"/>
              <a:cs typeface="Traditional Arabic" pitchFamily="18" charset="-78"/>
            </a:rPr>
            <a:t>لغة الوصف</a:t>
          </a:r>
          <a:endParaRPr lang="en-US" sz="4000" b="1" dirty="0">
            <a:latin typeface="Traditional Arabic" pitchFamily="18" charset="-78"/>
            <a:ea typeface="+mn-ea"/>
            <a:cs typeface="Traditional Arabic" pitchFamily="18" charset="-78"/>
          </a:endParaRPr>
        </a:p>
      </dgm:t>
    </dgm:pt>
    <dgm:pt modelId="{FFC70DF7-D202-43A1-8A1C-C5BEC5624A58}" type="parTrans" cxnId="{3799F41D-4F3A-4CEB-B316-7B284B639A69}">
      <dgm:prSet/>
      <dgm:spPr/>
      <dgm:t>
        <a:bodyPr/>
        <a:lstStyle/>
        <a:p>
          <a:endParaRPr lang="en-US"/>
        </a:p>
      </dgm:t>
    </dgm:pt>
    <dgm:pt modelId="{000D1E49-6861-4112-8728-55E1183F8029}" type="sibTrans" cxnId="{3799F41D-4F3A-4CEB-B316-7B284B639A69}">
      <dgm:prSet/>
      <dgm:spPr/>
      <dgm:t>
        <a:bodyPr/>
        <a:lstStyle/>
        <a:p>
          <a:endParaRPr lang="en-US"/>
        </a:p>
      </dgm:t>
    </dgm:pt>
    <dgm:pt modelId="{CEDEF41A-8F09-48D6-932D-88AEC4A7E8F8}">
      <dgm:prSet phldrT="[نص]" custT="1"/>
      <dgm:spPr>
        <a:xfrm>
          <a:off x="1777140" y="1753810"/>
          <a:ext cx="2715577" cy="2715577"/>
        </a:xfrm>
        <a:prstGeom prst="ellipse">
          <a:avLst/>
        </a:prstGeom>
      </dgm:spPr>
      <dgm:t>
        <a:bodyPr/>
        <a:lstStyle/>
        <a:p>
          <a:r>
            <a:rPr lang="ar-SA" sz="4000" b="1" smtClean="0">
              <a:latin typeface="Traditional Arabic" pitchFamily="18" charset="-78"/>
              <a:ea typeface="+mn-ea"/>
              <a:cs typeface="Traditional Arabic" pitchFamily="18" charset="-78"/>
            </a:rPr>
            <a:t>لغة السرد</a:t>
          </a:r>
          <a:endParaRPr lang="en-US" sz="4000" b="1" dirty="0">
            <a:latin typeface="Traditional Arabic" pitchFamily="18" charset="-78"/>
            <a:ea typeface="+mn-ea"/>
            <a:cs typeface="Traditional Arabic" pitchFamily="18" charset="-78"/>
          </a:endParaRPr>
        </a:p>
      </dgm:t>
    </dgm:pt>
    <dgm:pt modelId="{81B8C095-937E-4FB2-BBAD-59EFDF9D60C3}" type="parTrans" cxnId="{DC1551D4-BA84-495C-A2BF-E9F25B8E47BA}">
      <dgm:prSet/>
      <dgm:spPr/>
      <dgm:t>
        <a:bodyPr/>
        <a:lstStyle/>
        <a:p>
          <a:endParaRPr lang="en-US"/>
        </a:p>
      </dgm:t>
    </dgm:pt>
    <dgm:pt modelId="{193A00C8-7091-4FA5-9D46-D1F20B436CE9}" type="sibTrans" cxnId="{DC1551D4-BA84-495C-A2BF-E9F25B8E47BA}">
      <dgm:prSet/>
      <dgm:spPr/>
      <dgm:t>
        <a:bodyPr/>
        <a:lstStyle/>
        <a:p>
          <a:endParaRPr lang="en-US"/>
        </a:p>
      </dgm:t>
    </dgm:pt>
    <dgm:pt modelId="{B72A8A49-C66E-402B-9DB8-7D7C8C8DE4A4}" type="pres">
      <dgm:prSet presAssocID="{4B24E87B-3EEE-467B-B85B-32C80231E848}" presName="compositeShape" presStyleCnt="0">
        <dgm:presLayoutVars>
          <dgm:chMax val="7"/>
          <dgm:dir/>
          <dgm:resizeHandles val="exact"/>
        </dgm:presLayoutVars>
      </dgm:prSet>
      <dgm:spPr/>
    </dgm:pt>
    <dgm:pt modelId="{135C46C0-67F3-4AD0-BD88-E6C4E4D50677}" type="pres">
      <dgm:prSet presAssocID="{A49C6AE6-4EBE-45CA-AF19-0DB099EDA79B}" presName="circ1" presStyleLbl="vennNode1" presStyleIdx="0" presStyleCnt="3"/>
      <dgm:spPr/>
      <dgm:t>
        <a:bodyPr/>
        <a:lstStyle/>
        <a:p>
          <a:pPr rtl="1"/>
          <a:endParaRPr lang="ar-SA"/>
        </a:p>
      </dgm:t>
    </dgm:pt>
    <dgm:pt modelId="{1648A4CF-1BA3-4242-A667-DB0FE3C8A167}" type="pres">
      <dgm:prSet presAssocID="{A49C6AE6-4EBE-45CA-AF19-0DB099EDA79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2DF393D-1E3A-4A6A-BAF3-A847284F6659}" type="pres">
      <dgm:prSet presAssocID="{D1163F5F-4228-4CE5-B067-B27C16B6D624}" presName="circ2" presStyleLbl="vennNode1" presStyleIdx="1" presStyleCnt="3" custScaleX="117807"/>
      <dgm:spPr/>
      <dgm:t>
        <a:bodyPr/>
        <a:lstStyle/>
        <a:p>
          <a:pPr rtl="1"/>
          <a:endParaRPr lang="ar-SA"/>
        </a:p>
      </dgm:t>
    </dgm:pt>
    <dgm:pt modelId="{4C1605F8-6B17-4CFB-ABE7-2E3C7313034E}" type="pres">
      <dgm:prSet presAssocID="{D1163F5F-4228-4CE5-B067-B27C16B6D62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D7B2BED-9D04-4FAD-A40D-64E23C7F2BEC}" type="pres">
      <dgm:prSet presAssocID="{CEDEF41A-8F09-48D6-932D-88AEC4A7E8F8}" presName="circ3" presStyleLbl="vennNode1" presStyleIdx="2" presStyleCnt="3" custScaleX="115343"/>
      <dgm:spPr/>
      <dgm:t>
        <a:bodyPr/>
        <a:lstStyle/>
        <a:p>
          <a:pPr rtl="1"/>
          <a:endParaRPr lang="ar-SA"/>
        </a:p>
      </dgm:t>
    </dgm:pt>
    <dgm:pt modelId="{48261740-3DEB-4137-916F-448D5DABD1BB}" type="pres">
      <dgm:prSet presAssocID="{CEDEF41A-8F09-48D6-932D-88AEC4A7E8F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3AB1363-5F35-4CA1-B7E8-F873F27AC8F3}" type="presOf" srcId="{A49C6AE6-4EBE-45CA-AF19-0DB099EDA79B}" destId="{1648A4CF-1BA3-4242-A667-DB0FE3C8A167}" srcOrd="1" destOrd="0" presId="urn:microsoft.com/office/officeart/2005/8/layout/venn1"/>
    <dgm:cxn modelId="{DC1551D4-BA84-495C-A2BF-E9F25B8E47BA}" srcId="{4B24E87B-3EEE-467B-B85B-32C80231E848}" destId="{CEDEF41A-8F09-48D6-932D-88AEC4A7E8F8}" srcOrd="2" destOrd="0" parTransId="{81B8C095-937E-4FB2-BBAD-59EFDF9D60C3}" sibTransId="{193A00C8-7091-4FA5-9D46-D1F20B436CE9}"/>
    <dgm:cxn modelId="{21A97FDF-C7BC-47F5-8739-AEACB0E4C4B5}" srcId="{4B24E87B-3EEE-467B-B85B-32C80231E848}" destId="{A49C6AE6-4EBE-45CA-AF19-0DB099EDA79B}" srcOrd="0" destOrd="0" parTransId="{B81DBAB8-FCD5-4011-95CB-C83BAA9CB89F}" sibTransId="{959AE3E7-12C3-460D-9822-80096199326E}"/>
    <dgm:cxn modelId="{D2F6EB54-2A1C-4EAF-AC56-47FE8F52491F}" type="presOf" srcId="{4B24E87B-3EEE-467B-B85B-32C80231E848}" destId="{B72A8A49-C66E-402B-9DB8-7D7C8C8DE4A4}" srcOrd="0" destOrd="0" presId="urn:microsoft.com/office/officeart/2005/8/layout/venn1"/>
    <dgm:cxn modelId="{41693578-0C46-4738-9DED-4C1666D1249D}" type="presOf" srcId="{CEDEF41A-8F09-48D6-932D-88AEC4A7E8F8}" destId="{AD7B2BED-9D04-4FAD-A40D-64E23C7F2BEC}" srcOrd="0" destOrd="0" presId="urn:microsoft.com/office/officeart/2005/8/layout/venn1"/>
    <dgm:cxn modelId="{4F096981-3F17-422F-BB79-98B1AD28D30A}" type="presOf" srcId="{D1163F5F-4228-4CE5-B067-B27C16B6D624}" destId="{32DF393D-1E3A-4A6A-BAF3-A847284F6659}" srcOrd="0" destOrd="0" presId="urn:microsoft.com/office/officeart/2005/8/layout/venn1"/>
    <dgm:cxn modelId="{714B985D-F164-41D3-A7D9-2BF7F869EAF6}" type="presOf" srcId="{CEDEF41A-8F09-48D6-932D-88AEC4A7E8F8}" destId="{48261740-3DEB-4137-916F-448D5DABD1BB}" srcOrd="1" destOrd="0" presId="urn:microsoft.com/office/officeart/2005/8/layout/venn1"/>
    <dgm:cxn modelId="{3799F41D-4F3A-4CEB-B316-7B284B639A69}" srcId="{4B24E87B-3EEE-467B-B85B-32C80231E848}" destId="{D1163F5F-4228-4CE5-B067-B27C16B6D624}" srcOrd="1" destOrd="0" parTransId="{FFC70DF7-D202-43A1-8A1C-C5BEC5624A58}" sibTransId="{000D1E49-6861-4112-8728-55E1183F8029}"/>
    <dgm:cxn modelId="{D035C8CE-1130-4360-93FF-14CCC15FD6EE}" type="presOf" srcId="{A49C6AE6-4EBE-45CA-AF19-0DB099EDA79B}" destId="{135C46C0-67F3-4AD0-BD88-E6C4E4D50677}" srcOrd="0" destOrd="0" presId="urn:microsoft.com/office/officeart/2005/8/layout/venn1"/>
    <dgm:cxn modelId="{C8314A64-D2FC-48D2-BE1E-C80C04404270}" type="presOf" srcId="{D1163F5F-4228-4CE5-B067-B27C16B6D624}" destId="{4C1605F8-6B17-4CFB-ABE7-2E3C7313034E}" srcOrd="1" destOrd="0" presId="urn:microsoft.com/office/officeart/2005/8/layout/venn1"/>
    <dgm:cxn modelId="{CDE9D114-D77A-470B-B2CD-AF36C3DA06F7}" type="presParOf" srcId="{B72A8A49-C66E-402B-9DB8-7D7C8C8DE4A4}" destId="{135C46C0-67F3-4AD0-BD88-E6C4E4D50677}" srcOrd="0" destOrd="0" presId="urn:microsoft.com/office/officeart/2005/8/layout/venn1"/>
    <dgm:cxn modelId="{4A09B66C-9D8B-4990-937B-1D19664DDEA3}" type="presParOf" srcId="{B72A8A49-C66E-402B-9DB8-7D7C8C8DE4A4}" destId="{1648A4CF-1BA3-4242-A667-DB0FE3C8A167}" srcOrd="1" destOrd="0" presId="urn:microsoft.com/office/officeart/2005/8/layout/venn1"/>
    <dgm:cxn modelId="{4DD454B5-D42E-4DFA-BB77-3E2DA46BAE69}" type="presParOf" srcId="{B72A8A49-C66E-402B-9DB8-7D7C8C8DE4A4}" destId="{32DF393D-1E3A-4A6A-BAF3-A847284F6659}" srcOrd="2" destOrd="0" presId="urn:microsoft.com/office/officeart/2005/8/layout/venn1"/>
    <dgm:cxn modelId="{F755B3BC-8BD3-467D-84D8-8F8846479DBE}" type="presParOf" srcId="{B72A8A49-C66E-402B-9DB8-7D7C8C8DE4A4}" destId="{4C1605F8-6B17-4CFB-ABE7-2E3C7313034E}" srcOrd="3" destOrd="0" presId="urn:microsoft.com/office/officeart/2005/8/layout/venn1"/>
    <dgm:cxn modelId="{F39512C4-B97A-41F7-8AD0-D26887E1D87D}" type="presParOf" srcId="{B72A8A49-C66E-402B-9DB8-7D7C8C8DE4A4}" destId="{AD7B2BED-9D04-4FAD-A40D-64E23C7F2BEC}" srcOrd="4" destOrd="0" presId="urn:microsoft.com/office/officeart/2005/8/layout/venn1"/>
    <dgm:cxn modelId="{E2E2B0F6-B1F0-413A-BE33-08D5EC8FD81B}" type="presParOf" srcId="{B72A8A49-C66E-402B-9DB8-7D7C8C8DE4A4}" destId="{48261740-3DEB-4137-916F-448D5DABD1B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9F5A03-C3A1-451C-A572-68BDF7963A7D}" type="doc">
      <dgm:prSet loTypeId="urn:microsoft.com/office/officeart/2005/8/layout/arrow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EA016AE8-4541-48F3-9DFF-7EBE78FD05D4}">
      <dgm:prSet custT="1"/>
      <dgm:spPr/>
      <dgm:t>
        <a:bodyPr/>
        <a:lstStyle/>
        <a:p>
          <a:pPr rtl="1"/>
          <a:r>
            <a:rPr lang="ar-SA" sz="32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نوع ينسب</a:t>
          </a:r>
        </a:p>
        <a:p>
          <a:pPr rtl="1"/>
          <a:r>
            <a:rPr lang="ar-SA" sz="32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 لعناصر القصة </a:t>
          </a:r>
        </a:p>
      </dgm:t>
    </dgm:pt>
    <dgm:pt modelId="{86D21153-9D92-4726-B31A-F42811DCE3A6}" type="parTrans" cxnId="{5135BFA3-1A60-4C10-930C-9E9FD5087B86}">
      <dgm:prSet/>
      <dgm:spPr/>
      <dgm:t>
        <a:bodyPr/>
        <a:lstStyle/>
        <a:p>
          <a:pPr rtl="1"/>
          <a:endParaRPr lang="ar-SA"/>
        </a:p>
      </dgm:t>
    </dgm:pt>
    <dgm:pt modelId="{2554A24A-3CD3-4AF1-9FD9-3F339E85B0D1}" type="sibTrans" cxnId="{5135BFA3-1A60-4C10-930C-9E9FD5087B86}">
      <dgm:prSet/>
      <dgm:spPr/>
      <dgm:t>
        <a:bodyPr/>
        <a:lstStyle/>
        <a:p>
          <a:pPr rtl="1"/>
          <a:endParaRPr lang="ar-SA"/>
        </a:p>
      </dgm:t>
    </dgm:pt>
    <dgm:pt modelId="{24903975-28A6-47DB-BD92-BA66037D4D00}">
      <dgm:prSet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نوع ينسب لموضوعها </a:t>
          </a:r>
          <a:r>
            <a:rPr lang="ar-EG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أو توجهها</a:t>
          </a:r>
          <a:r>
            <a:rPr lang="ar-SA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 </a:t>
          </a:r>
          <a:endParaRPr lang="ar-SA" b="1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AA7AEEAC-44D4-40CE-B352-4AB1DC2304E9}" type="parTrans" cxnId="{5C07CCB9-4B36-438B-BF67-F3CC79C834A8}">
      <dgm:prSet/>
      <dgm:spPr/>
      <dgm:t>
        <a:bodyPr/>
        <a:lstStyle/>
        <a:p>
          <a:pPr rtl="1"/>
          <a:endParaRPr lang="ar-SA"/>
        </a:p>
      </dgm:t>
    </dgm:pt>
    <dgm:pt modelId="{5C6B5856-4C0B-43D7-8D2D-D22A516311B8}" type="sibTrans" cxnId="{5C07CCB9-4B36-438B-BF67-F3CC79C834A8}">
      <dgm:prSet/>
      <dgm:spPr/>
      <dgm:t>
        <a:bodyPr/>
        <a:lstStyle/>
        <a:p>
          <a:pPr rtl="1"/>
          <a:endParaRPr lang="ar-SA"/>
        </a:p>
      </dgm:t>
    </dgm:pt>
    <dgm:pt modelId="{38D60369-FE0E-481D-8620-120D88510C42}" type="pres">
      <dgm:prSet presAssocID="{7D9F5A03-C3A1-451C-A572-68BDF7963A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345DF15-B2C6-438B-A7E5-890B38420F54}" type="pres">
      <dgm:prSet presAssocID="{24903975-28A6-47DB-BD92-BA66037D4D0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7DE797A-49A1-46D5-B2D0-BC0285B8995F}" type="pres">
      <dgm:prSet presAssocID="{EA016AE8-4541-48F3-9DFF-7EBE78FD05D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B6FF9C4-5A38-4DD3-879E-0ECADBEC0393}" type="presOf" srcId="{EA016AE8-4541-48F3-9DFF-7EBE78FD05D4}" destId="{07DE797A-49A1-46D5-B2D0-BC0285B8995F}" srcOrd="0" destOrd="0" presId="urn:microsoft.com/office/officeart/2005/8/layout/arrow5"/>
    <dgm:cxn modelId="{5C07CCB9-4B36-438B-BF67-F3CC79C834A8}" srcId="{7D9F5A03-C3A1-451C-A572-68BDF7963A7D}" destId="{24903975-28A6-47DB-BD92-BA66037D4D00}" srcOrd="0" destOrd="0" parTransId="{AA7AEEAC-44D4-40CE-B352-4AB1DC2304E9}" sibTransId="{5C6B5856-4C0B-43D7-8D2D-D22A516311B8}"/>
    <dgm:cxn modelId="{5135BFA3-1A60-4C10-930C-9E9FD5087B86}" srcId="{7D9F5A03-C3A1-451C-A572-68BDF7963A7D}" destId="{EA016AE8-4541-48F3-9DFF-7EBE78FD05D4}" srcOrd="1" destOrd="0" parTransId="{86D21153-9D92-4726-B31A-F42811DCE3A6}" sibTransId="{2554A24A-3CD3-4AF1-9FD9-3F339E85B0D1}"/>
    <dgm:cxn modelId="{19A0F3FF-1178-4DAD-8124-218D3BAAC636}" type="presOf" srcId="{24903975-28A6-47DB-BD92-BA66037D4D00}" destId="{8345DF15-B2C6-438B-A7E5-890B38420F54}" srcOrd="0" destOrd="0" presId="urn:microsoft.com/office/officeart/2005/8/layout/arrow5"/>
    <dgm:cxn modelId="{CB179612-474C-4128-A6B1-CDA53243F364}" type="presOf" srcId="{7D9F5A03-C3A1-451C-A572-68BDF7963A7D}" destId="{38D60369-FE0E-481D-8620-120D88510C42}" srcOrd="0" destOrd="0" presId="urn:microsoft.com/office/officeart/2005/8/layout/arrow5"/>
    <dgm:cxn modelId="{9303AD98-60C9-45EA-A936-F6F499390D7A}" type="presParOf" srcId="{38D60369-FE0E-481D-8620-120D88510C42}" destId="{8345DF15-B2C6-438B-A7E5-890B38420F54}" srcOrd="0" destOrd="0" presId="urn:microsoft.com/office/officeart/2005/8/layout/arrow5"/>
    <dgm:cxn modelId="{598485C5-19EB-4F19-9D41-4651ECA13E75}" type="presParOf" srcId="{38D60369-FE0E-481D-8620-120D88510C42}" destId="{07DE797A-49A1-46D5-B2D0-BC0285B8995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0977A8-009F-4688-8FF7-D2C88A16910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BAA033AF-E3B1-434F-810A-04024FF25CB2}">
      <dgm:prSet phldrT="[نص]" custT="1"/>
      <dgm:spPr/>
      <dgm:t>
        <a:bodyPr/>
        <a:lstStyle/>
        <a:p>
          <a:pPr rtl="1"/>
          <a:r>
            <a:rPr lang="ar-SA" sz="3600" b="1" dirty="0" smtClean="0">
              <a:latin typeface="Traditional Arabic" pitchFamily="18" charset="-78"/>
              <a:cs typeface="Traditional Arabic" pitchFamily="18" charset="-78"/>
            </a:rPr>
            <a:t>أنواع القصة و الرواية</a:t>
          </a:r>
          <a:endParaRPr lang="ar-SA" sz="3600" b="1" dirty="0">
            <a:latin typeface="Traditional Arabic" pitchFamily="18" charset="-78"/>
            <a:cs typeface="Traditional Arabic" pitchFamily="18" charset="-78"/>
          </a:endParaRPr>
        </a:p>
      </dgm:t>
    </dgm:pt>
    <dgm:pt modelId="{EC50EB13-333B-4694-95CC-18CC777594AF}" type="parTrans" cxnId="{F1B0CDC9-136C-4CA3-856D-44DE281FE606}">
      <dgm:prSet/>
      <dgm:spPr/>
      <dgm:t>
        <a:bodyPr/>
        <a:lstStyle/>
        <a:p>
          <a:pPr rtl="1"/>
          <a:endParaRPr lang="ar-SA"/>
        </a:p>
      </dgm:t>
    </dgm:pt>
    <dgm:pt modelId="{A30F3BDB-CA01-4A74-911F-71955623585F}" type="sibTrans" cxnId="{F1B0CDC9-136C-4CA3-856D-44DE281FE606}">
      <dgm:prSet/>
      <dgm:spPr/>
      <dgm:t>
        <a:bodyPr/>
        <a:lstStyle/>
        <a:p>
          <a:pPr rtl="1"/>
          <a:endParaRPr lang="ar-SA"/>
        </a:p>
      </dgm:t>
    </dgm:pt>
    <dgm:pt modelId="{A9AF1E49-852B-4291-9252-CF14B71179BF}">
      <dgm:prSet phldrT="[نص]" custT="1"/>
      <dgm:spPr/>
      <dgm:t>
        <a:bodyPr/>
        <a:lstStyle/>
        <a:p>
          <a:pPr rtl="1"/>
          <a:r>
            <a:rPr lang="ar-SA" sz="2800" b="1" dirty="0" smtClean="0">
              <a:latin typeface="Traditional Arabic" pitchFamily="18" charset="-78"/>
              <a:cs typeface="Traditional Arabic" pitchFamily="18" charset="-78"/>
            </a:rPr>
            <a:t>القصة التي تنسب لموضوعها أو توجهها</a:t>
          </a:r>
          <a:endParaRPr lang="ar-SA" sz="2800" b="1" dirty="0">
            <a:latin typeface="Traditional Arabic" pitchFamily="18" charset="-78"/>
            <a:cs typeface="Traditional Arabic" pitchFamily="18" charset="-78"/>
          </a:endParaRPr>
        </a:p>
      </dgm:t>
    </dgm:pt>
    <dgm:pt modelId="{931B3D4F-7128-4E17-9C04-B59E479C2B16}" type="parTrans" cxnId="{F7D74483-58AB-446F-8E43-1C8C62CC8109}">
      <dgm:prSet/>
      <dgm:spPr/>
      <dgm:t>
        <a:bodyPr/>
        <a:lstStyle/>
        <a:p>
          <a:pPr rtl="1"/>
          <a:endParaRPr lang="ar-SA"/>
        </a:p>
      </dgm:t>
    </dgm:pt>
    <dgm:pt modelId="{15E683AB-8F14-4265-B9BC-2E6A4B93A022}" type="sibTrans" cxnId="{F7D74483-58AB-446F-8E43-1C8C62CC8109}">
      <dgm:prSet/>
      <dgm:spPr/>
      <dgm:t>
        <a:bodyPr/>
        <a:lstStyle/>
        <a:p>
          <a:pPr rtl="1"/>
          <a:endParaRPr lang="ar-SA"/>
        </a:p>
      </dgm:t>
    </dgm:pt>
    <dgm:pt modelId="{851BE34F-0835-4C13-8F49-95315ACBB856}">
      <dgm:prSet phldrT="[نص]" custT="1"/>
      <dgm:spPr/>
      <dgm:t>
        <a:bodyPr/>
        <a:lstStyle/>
        <a:p>
          <a:pPr rtl="1"/>
          <a:r>
            <a:rPr lang="ar-SA" sz="2800" b="1" dirty="0" smtClean="0">
              <a:latin typeface="Traditional Arabic" pitchFamily="18" charset="-78"/>
              <a:cs typeface="Traditional Arabic" pitchFamily="18" charset="-78"/>
            </a:rPr>
            <a:t>القصة الواقعية</a:t>
          </a:r>
          <a:endParaRPr lang="ar-SA" sz="2800" b="1" dirty="0">
            <a:latin typeface="Traditional Arabic" pitchFamily="18" charset="-78"/>
            <a:cs typeface="Traditional Arabic" pitchFamily="18" charset="-78"/>
          </a:endParaRPr>
        </a:p>
      </dgm:t>
    </dgm:pt>
    <dgm:pt modelId="{772FE47A-685C-4788-97C2-3815FE70C3E8}" type="parTrans" cxnId="{4151F394-BE48-4497-85A0-CAA663BA6A5B}">
      <dgm:prSet/>
      <dgm:spPr/>
      <dgm:t>
        <a:bodyPr/>
        <a:lstStyle/>
        <a:p>
          <a:pPr rtl="1"/>
          <a:endParaRPr lang="ar-SA"/>
        </a:p>
      </dgm:t>
    </dgm:pt>
    <dgm:pt modelId="{55583C0B-A6A6-47DC-AACF-762B4320FCC5}" type="sibTrans" cxnId="{4151F394-BE48-4497-85A0-CAA663BA6A5B}">
      <dgm:prSet/>
      <dgm:spPr/>
      <dgm:t>
        <a:bodyPr/>
        <a:lstStyle/>
        <a:p>
          <a:pPr rtl="1"/>
          <a:endParaRPr lang="ar-SA"/>
        </a:p>
      </dgm:t>
    </dgm:pt>
    <dgm:pt modelId="{A166EE1D-8425-4DB4-A7C6-E2A431BBFB8D}">
      <dgm:prSet phldrT="[نص]" custT="1"/>
      <dgm:spPr/>
      <dgm:t>
        <a:bodyPr/>
        <a:lstStyle/>
        <a:p>
          <a:pPr rtl="1"/>
          <a:r>
            <a:rPr lang="ar-SA" sz="2800" b="1" dirty="0" smtClean="0">
              <a:latin typeface="Traditional Arabic" pitchFamily="18" charset="-78"/>
              <a:cs typeface="Traditional Arabic" pitchFamily="18" charset="-78"/>
            </a:rPr>
            <a:t>القصة التي تنسب لعناصرها</a:t>
          </a:r>
          <a:endParaRPr lang="ar-SA" sz="2800" b="1" dirty="0">
            <a:latin typeface="Traditional Arabic" pitchFamily="18" charset="-78"/>
            <a:cs typeface="Traditional Arabic" pitchFamily="18" charset="-78"/>
          </a:endParaRPr>
        </a:p>
      </dgm:t>
    </dgm:pt>
    <dgm:pt modelId="{4B1F3BDA-367E-49BA-AFFB-63EA315A6E42}" type="parTrans" cxnId="{9AB8885C-7DE1-4BF1-8BF9-9785AD5D491E}">
      <dgm:prSet/>
      <dgm:spPr/>
      <dgm:t>
        <a:bodyPr/>
        <a:lstStyle/>
        <a:p>
          <a:pPr rtl="1"/>
          <a:endParaRPr lang="ar-SA"/>
        </a:p>
      </dgm:t>
    </dgm:pt>
    <dgm:pt modelId="{20A081DE-8A1E-4BAD-BFE3-A5363A4D688A}" type="sibTrans" cxnId="{9AB8885C-7DE1-4BF1-8BF9-9785AD5D491E}">
      <dgm:prSet/>
      <dgm:spPr/>
      <dgm:t>
        <a:bodyPr/>
        <a:lstStyle/>
        <a:p>
          <a:pPr rtl="1"/>
          <a:endParaRPr lang="ar-SA"/>
        </a:p>
      </dgm:t>
    </dgm:pt>
    <dgm:pt modelId="{0DC8EF31-2157-4B6A-A571-0C89EA146729}">
      <dgm:prSet phldrT="[نص]" custT="1"/>
      <dgm:spPr/>
      <dgm:t>
        <a:bodyPr/>
        <a:lstStyle/>
        <a:p>
          <a:pPr rtl="1"/>
          <a:r>
            <a:rPr lang="ar-SA" sz="2800" b="1" dirty="0" smtClean="0">
              <a:latin typeface="Traditional Arabic" pitchFamily="18" charset="-78"/>
              <a:cs typeface="Traditional Arabic" pitchFamily="18" charset="-78"/>
            </a:rPr>
            <a:t>قصة الشخصية</a:t>
          </a:r>
          <a:endParaRPr lang="ar-SA" sz="2800" b="1" dirty="0">
            <a:latin typeface="Traditional Arabic" pitchFamily="18" charset="-78"/>
            <a:cs typeface="Traditional Arabic" pitchFamily="18" charset="-78"/>
          </a:endParaRPr>
        </a:p>
      </dgm:t>
    </dgm:pt>
    <dgm:pt modelId="{5CC34B5C-77A7-45DD-A692-5E977DE4AE2B}" type="parTrans" cxnId="{2C7795AF-D3E4-4632-8743-802B7B026547}">
      <dgm:prSet/>
      <dgm:spPr/>
      <dgm:t>
        <a:bodyPr/>
        <a:lstStyle/>
        <a:p>
          <a:pPr rtl="1"/>
          <a:endParaRPr lang="ar-SA"/>
        </a:p>
      </dgm:t>
    </dgm:pt>
    <dgm:pt modelId="{B515AFE2-17B8-45B1-9B74-448711289859}" type="sibTrans" cxnId="{2C7795AF-D3E4-4632-8743-802B7B026547}">
      <dgm:prSet/>
      <dgm:spPr/>
      <dgm:t>
        <a:bodyPr/>
        <a:lstStyle/>
        <a:p>
          <a:pPr rtl="1"/>
          <a:endParaRPr lang="ar-SA"/>
        </a:p>
      </dgm:t>
    </dgm:pt>
    <dgm:pt modelId="{70C340F9-1673-460C-A86A-26170D68EC74}">
      <dgm:prSet custT="1"/>
      <dgm:spPr/>
      <dgm:t>
        <a:bodyPr/>
        <a:lstStyle/>
        <a:p>
          <a:pPr rtl="1"/>
          <a:r>
            <a:rPr lang="ar-SA" sz="2800" b="1" dirty="0" smtClean="0">
              <a:latin typeface="Traditional Arabic" pitchFamily="18" charset="-78"/>
              <a:cs typeface="Traditional Arabic" pitchFamily="18" charset="-78"/>
            </a:rPr>
            <a:t>قصة الحدث</a:t>
          </a:r>
          <a:endParaRPr lang="ar-SA" sz="2800" b="1" dirty="0">
            <a:latin typeface="Traditional Arabic" pitchFamily="18" charset="-78"/>
            <a:cs typeface="Traditional Arabic" pitchFamily="18" charset="-78"/>
          </a:endParaRPr>
        </a:p>
      </dgm:t>
    </dgm:pt>
    <dgm:pt modelId="{AF474017-F27E-41B3-AB22-C73CCDA096B7}" type="parTrans" cxnId="{7F6494B2-E0B3-46EF-8001-C5B63AB54114}">
      <dgm:prSet/>
      <dgm:spPr/>
      <dgm:t>
        <a:bodyPr/>
        <a:lstStyle/>
        <a:p>
          <a:pPr rtl="1"/>
          <a:endParaRPr lang="ar-SA"/>
        </a:p>
      </dgm:t>
    </dgm:pt>
    <dgm:pt modelId="{702D5DBD-E469-4FDA-8CFD-B9EC981D3D59}" type="sibTrans" cxnId="{7F6494B2-E0B3-46EF-8001-C5B63AB54114}">
      <dgm:prSet/>
      <dgm:spPr/>
      <dgm:t>
        <a:bodyPr/>
        <a:lstStyle/>
        <a:p>
          <a:pPr rtl="1"/>
          <a:endParaRPr lang="ar-SA"/>
        </a:p>
      </dgm:t>
    </dgm:pt>
    <dgm:pt modelId="{B027C0AF-A106-47F5-8643-1C80ED43BEAD}">
      <dgm:prSet custT="1"/>
      <dgm:spPr/>
      <dgm:t>
        <a:bodyPr/>
        <a:lstStyle/>
        <a:p>
          <a:pPr rtl="1"/>
          <a:r>
            <a:rPr lang="ar-SA" sz="2800" b="1" dirty="0" smtClean="0">
              <a:latin typeface="Traditional Arabic" pitchFamily="18" charset="-78"/>
              <a:cs typeface="Traditional Arabic" pitchFamily="18" charset="-78"/>
            </a:rPr>
            <a:t>قصة المكان</a:t>
          </a:r>
          <a:endParaRPr lang="ar-SA" sz="2800" b="1" dirty="0">
            <a:latin typeface="Traditional Arabic" pitchFamily="18" charset="-78"/>
            <a:cs typeface="Traditional Arabic" pitchFamily="18" charset="-78"/>
          </a:endParaRPr>
        </a:p>
      </dgm:t>
    </dgm:pt>
    <dgm:pt modelId="{CEFF4A12-1FE7-47A4-8391-B860DECF084A}" type="parTrans" cxnId="{B19A853C-4BB1-401E-B8E7-EE276736FE6C}">
      <dgm:prSet/>
      <dgm:spPr/>
      <dgm:t>
        <a:bodyPr/>
        <a:lstStyle/>
        <a:p>
          <a:pPr rtl="1"/>
          <a:endParaRPr lang="ar-SA"/>
        </a:p>
      </dgm:t>
    </dgm:pt>
    <dgm:pt modelId="{BBE9F3D9-2B54-484C-BC4B-0B45ABE628D3}" type="sibTrans" cxnId="{B19A853C-4BB1-401E-B8E7-EE276736FE6C}">
      <dgm:prSet/>
      <dgm:spPr/>
      <dgm:t>
        <a:bodyPr/>
        <a:lstStyle/>
        <a:p>
          <a:pPr rtl="1"/>
          <a:endParaRPr lang="ar-SA"/>
        </a:p>
      </dgm:t>
    </dgm:pt>
    <dgm:pt modelId="{806EA8B3-3590-4E33-BC58-4800F0E4406E}">
      <dgm:prSet custT="1"/>
      <dgm:spPr/>
      <dgm:t>
        <a:bodyPr/>
        <a:lstStyle/>
        <a:p>
          <a:pPr rtl="1"/>
          <a:r>
            <a:rPr lang="ar-SA" sz="2800" b="1" dirty="0" smtClean="0">
              <a:latin typeface="Traditional Arabic" pitchFamily="18" charset="-78"/>
              <a:cs typeface="Traditional Arabic" pitchFamily="18" charset="-78"/>
            </a:rPr>
            <a:t>القصة التاريخية</a:t>
          </a:r>
          <a:endParaRPr lang="ar-SA" sz="2800" b="1" dirty="0">
            <a:latin typeface="Traditional Arabic" pitchFamily="18" charset="-78"/>
            <a:cs typeface="Traditional Arabic" pitchFamily="18" charset="-78"/>
          </a:endParaRPr>
        </a:p>
      </dgm:t>
    </dgm:pt>
    <dgm:pt modelId="{1167C239-CEBA-4A8B-B2BA-87420D4032A8}" type="parTrans" cxnId="{E51827DB-A68F-4C77-93A9-EFA16C8E92A3}">
      <dgm:prSet/>
      <dgm:spPr/>
      <dgm:t>
        <a:bodyPr/>
        <a:lstStyle/>
        <a:p>
          <a:pPr rtl="1"/>
          <a:endParaRPr lang="ar-SA"/>
        </a:p>
      </dgm:t>
    </dgm:pt>
    <dgm:pt modelId="{B20DD5F1-8BA0-4FF1-AE62-5DA496991D69}" type="sibTrans" cxnId="{E51827DB-A68F-4C77-93A9-EFA16C8E92A3}">
      <dgm:prSet/>
      <dgm:spPr/>
      <dgm:t>
        <a:bodyPr/>
        <a:lstStyle/>
        <a:p>
          <a:pPr rtl="1"/>
          <a:endParaRPr lang="ar-SA"/>
        </a:p>
      </dgm:t>
    </dgm:pt>
    <dgm:pt modelId="{0FC31EF0-DC54-4504-9D8E-E91C9A60BA3A}">
      <dgm:prSet custT="1"/>
      <dgm:spPr/>
      <dgm:t>
        <a:bodyPr/>
        <a:lstStyle/>
        <a:p>
          <a:pPr rtl="1"/>
          <a:r>
            <a:rPr lang="ar-SA" sz="2800" b="1" dirty="0" smtClean="0">
              <a:latin typeface="Traditional Arabic" pitchFamily="18" charset="-78"/>
              <a:cs typeface="Traditional Arabic" pitchFamily="18" charset="-78"/>
            </a:rPr>
            <a:t>القصة النفسية</a:t>
          </a:r>
          <a:endParaRPr lang="ar-SA" sz="2800" b="1" dirty="0">
            <a:latin typeface="Traditional Arabic" pitchFamily="18" charset="-78"/>
            <a:cs typeface="Traditional Arabic" pitchFamily="18" charset="-78"/>
          </a:endParaRPr>
        </a:p>
      </dgm:t>
    </dgm:pt>
    <dgm:pt modelId="{E173CD06-7A04-48EC-8722-C90DC6813257}" type="parTrans" cxnId="{865BD234-47DC-4C61-9E81-E532CB63266E}">
      <dgm:prSet/>
      <dgm:spPr/>
      <dgm:t>
        <a:bodyPr/>
        <a:lstStyle/>
        <a:p>
          <a:pPr rtl="1"/>
          <a:endParaRPr lang="ar-SA"/>
        </a:p>
      </dgm:t>
    </dgm:pt>
    <dgm:pt modelId="{70F1EF5E-0AF1-4324-81F2-DAA65873D469}" type="sibTrans" cxnId="{865BD234-47DC-4C61-9E81-E532CB63266E}">
      <dgm:prSet/>
      <dgm:spPr/>
      <dgm:t>
        <a:bodyPr/>
        <a:lstStyle/>
        <a:p>
          <a:pPr rtl="1"/>
          <a:endParaRPr lang="ar-SA"/>
        </a:p>
      </dgm:t>
    </dgm:pt>
    <dgm:pt modelId="{CF595F3C-47FA-4F9D-BB33-42C4FD5C3300}" type="pres">
      <dgm:prSet presAssocID="{1F0977A8-009F-4688-8FF7-D2C88A1691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FBCC1C7A-5DBC-4756-8694-CA7F30E18A44}" type="pres">
      <dgm:prSet presAssocID="{BAA033AF-E3B1-434F-810A-04024FF25CB2}" presName="hierRoot1" presStyleCnt="0"/>
      <dgm:spPr/>
      <dgm:t>
        <a:bodyPr/>
        <a:lstStyle/>
        <a:p>
          <a:pPr rtl="1"/>
          <a:endParaRPr lang="ar-SA"/>
        </a:p>
      </dgm:t>
    </dgm:pt>
    <dgm:pt modelId="{99B386B8-6044-4C19-A1EB-824C69EFF61B}" type="pres">
      <dgm:prSet presAssocID="{BAA033AF-E3B1-434F-810A-04024FF25CB2}" presName="composite" presStyleCnt="0"/>
      <dgm:spPr/>
      <dgm:t>
        <a:bodyPr/>
        <a:lstStyle/>
        <a:p>
          <a:pPr rtl="1"/>
          <a:endParaRPr lang="ar-SA"/>
        </a:p>
      </dgm:t>
    </dgm:pt>
    <dgm:pt modelId="{D531240A-FFD9-4567-9CBB-35FC39E26CB0}" type="pres">
      <dgm:prSet presAssocID="{BAA033AF-E3B1-434F-810A-04024FF25CB2}" presName="background" presStyleLbl="node0" presStyleIdx="0" presStyleCnt="1"/>
      <dgm:spPr/>
      <dgm:t>
        <a:bodyPr/>
        <a:lstStyle/>
        <a:p>
          <a:pPr rtl="1"/>
          <a:endParaRPr lang="ar-SA"/>
        </a:p>
      </dgm:t>
    </dgm:pt>
    <dgm:pt modelId="{8BD168C9-3BA6-4193-B014-2A631023F2A5}" type="pres">
      <dgm:prSet presAssocID="{BAA033AF-E3B1-434F-810A-04024FF25CB2}" presName="text" presStyleLbl="fgAcc0" presStyleIdx="0" presStyleCnt="1" custScaleX="32839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D44C323-05D7-4554-8B36-287457E73B1F}" type="pres">
      <dgm:prSet presAssocID="{BAA033AF-E3B1-434F-810A-04024FF25CB2}" presName="hierChild2" presStyleCnt="0"/>
      <dgm:spPr/>
      <dgm:t>
        <a:bodyPr/>
        <a:lstStyle/>
        <a:p>
          <a:pPr rtl="1"/>
          <a:endParaRPr lang="ar-SA"/>
        </a:p>
      </dgm:t>
    </dgm:pt>
    <dgm:pt modelId="{A0CD10BF-D700-4A22-B65F-EE49A4083EEA}" type="pres">
      <dgm:prSet presAssocID="{931B3D4F-7128-4E17-9C04-B59E479C2B16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7F3963E9-8490-4F21-8B46-E04CB9E6B25E}" type="pres">
      <dgm:prSet presAssocID="{A9AF1E49-852B-4291-9252-CF14B71179BF}" presName="hierRoot2" presStyleCnt="0"/>
      <dgm:spPr/>
      <dgm:t>
        <a:bodyPr/>
        <a:lstStyle/>
        <a:p>
          <a:pPr rtl="1"/>
          <a:endParaRPr lang="ar-SA"/>
        </a:p>
      </dgm:t>
    </dgm:pt>
    <dgm:pt modelId="{F8C729C4-BC9C-46DF-931B-A7194EECA6A7}" type="pres">
      <dgm:prSet presAssocID="{A9AF1E49-852B-4291-9252-CF14B71179BF}" presName="composite2" presStyleCnt="0"/>
      <dgm:spPr/>
      <dgm:t>
        <a:bodyPr/>
        <a:lstStyle/>
        <a:p>
          <a:pPr rtl="1"/>
          <a:endParaRPr lang="ar-SA"/>
        </a:p>
      </dgm:t>
    </dgm:pt>
    <dgm:pt modelId="{15EA6861-95EF-4A9C-B89A-825066946198}" type="pres">
      <dgm:prSet presAssocID="{A9AF1E49-852B-4291-9252-CF14B71179BF}" presName="background2" presStyleLbl="node2" presStyleIdx="0" presStyleCnt="2"/>
      <dgm:spPr/>
      <dgm:t>
        <a:bodyPr/>
        <a:lstStyle/>
        <a:p>
          <a:pPr rtl="1"/>
          <a:endParaRPr lang="ar-SA"/>
        </a:p>
      </dgm:t>
    </dgm:pt>
    <dgm:pt modelId="{1E6A6CEF-B113-4C09-BD9A-D5709A6BC18A}" type="pres">
      <dgm:prSet presAssocID="{A9AF1E49-852B-4291-9252-CF14B71179BF}" presName="text2" presStyleLbl="fgAcc2" presStyleIdx="0" presStyleCnt="2" custScaleX="41624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E91FD97-46E0-4A7A-9C26-FB63FB2D0BA6}" type="pres">
      <dgm:prSet presAssocID="{A9AF1E49-852B-4291-9252-CF14B71179BF}" presName="hierChild3" presStyleCnt="0"/>
      <dgm:spPr/>
      <dgm:t>
        <a:bodyPr/>
        <a:lstStyle/>
        <a:p>
          <a:pPr rtl="1"/>
          <a:endParaRPr lang="ar-SA"/>
        </a:p>
      </dgm:t>
    </dgm:pt>
    <dgm:pt modelId="{388769E9-B7D7-4C51-92F1-F530399C6301}" type="pres">
      <dgm:prSet presAssocID="{772FE47A-685C-4788-97C2-3815FE70C3E8}" presName="Name17" presStyleLbl="parChTrans1D3" presStyleIdx="0" presStyleCnt="2"/>
      <dgm:spPr/>
      <dgm:t>
        <a:bodyPr/>
        <a:lstStyle/>
        <a:p>
          <a:pPr rtl="1"/>
          <a:endParaRPr lang="ar-SA"/>
        </a:p>
      </dgm:t>
    </dgm:pt>
    <dgm:pt modelId="{01F1AC52-90E2-467C-809C-683AB11837DA}" type="pres">
      <dgm:prSet presAssocID="{851BE34F-0835-4C13-8F49-95315ACBB856}" presName="hierRoot3" presStyleCnt="0"/>
      <dgm:spPr/>
      <dgm:t>
        <a:bodyPr/>
        <a:lstStyle/>
        <a:p>
          <a:pPr rtl="1"/>
          <a:endParaRPr lang="ar-SA"/>
        </a:p>
      </dgm:t>
    </dgm:pt>
    <dgm:pt modelId="{D817F100-BA6A-4CF1-99C0-299BEFC1FEB8}" type="pres">
      <dgm:prSet presAssocID="{851BE34F-0835-4C13-8F49-95315ACBB856}" presName="composite3" presStyleCnt="0"/>
      <dgm:spPr/>
      <dgm:t>
        <a:bodyPr/>
        <a:lstStyle/>
        <a:p>
          <a:pPr rtl="1"/>
          <a:endParaRPr lang="ar-SA"/>
        </a:p>
      </dgm:t>
    </dgm:pt>
    <dgm:pt modelId="{9CFAA1A4-AF9D-4B77-8C23-7E804044FA68}" type="pres">
      <dgm:prSet presAssocID="{851BE34F-0835-4C13-8F49-95315ACBB856}" presName="background3" presStyleLbl="node3" presStyleIdx="0" presStyleCnt="2"/>
      <dgm:spPr/>
      <dgm:t>
        <a:bodyPr/>
        <a:lstStyle/>
        <a:p>
          <a:pPr rtl="1"/>
          <a:endParaRPr lang="ar-SA"/>
        </a:p>
      </dgm:t>
    </dgm:pt>
    <dgm:pt modelId="{D23BADC0-3676-49AA-8E69-A4CED9949841}" type="pres">
      <dgm:prSet presAssocID="{851BE34F-0835-4C13-8F49-95315ACBB856}" presName="text3" presStyleLbl="fgAcc3" presStyleIdx="0" presStyleCnt="2" custScaleX="23249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2331DAC-85EB-4F10-9648-3602AE3C3D2F}" type="pres">
      <dgm:prSet presAssocID="{851BE34F-0835-4C13-8F49-95315ACBB856}" presName="hierChild4" presStyleCnt="0"/>
      <dgm:spPr/>
      <dgm:t>
        <a:bodyPr/>
        <a:lstStyle/>
        <a:p>
          <a:pPr rtl="1"/>
          <a:endParaRPr lang="ar-SA"/>
        </a:p>
      </dgm:t>
    </dgm:pt>
    <dgm:pt modelId="{7ECBC6CE-3308-4382-A5A3-DFBC967EA2F8}" type="pres">
      <dgm:prSet presAssocID="{1167C239-CEBA-4A8B-B2BA-87420D4032A8}" presName="Name23" presStyleLbl="parChTrans1D4" presStyleIdx="0" presStyleCnt="4"/>
      <dgm:spPr/>
      <dgm:t>
        <a:bodyPr/>
        <a:lstStyle/>
        <a:p>
          <a:pPr rtl="1"/>
          <a:endParaRPr lang="ar-SA"/>
        </a:p>
      </dgm:t>
    </dgm:pt>
    <dgm:pt modelId="{927B3EF6-11FE-4B60-8173-5EFCED226EA1}" type="pres">
      <dgm:prSet presAssocID="{806EA8B3-3590-4E33-BC58-4800F0E4406E}" presName="hierRoot4" presStyleCnt="0"/>
      <dgm:spPr/>
      <dgm:t>
        <a:bodyPr/>
        <a:lstStyle/>
        <a:p>
          <a:pPr rtl="1"/>
          <a:endParaRPr lang="ar-SA"/>
        </a:p>
      </dgm:t>
    </dgm:pt>
    <dgm:pt modelId="{B94D96D1-76EF-4BE1-B8AA-F91DBA716660}" type="pres">
      <dgm:prSet presAssocID="{806EA8B3-3590-4E33-BC58-4800F0E4406E}" presName="composite4" presStyleCnt="0"/>
      <dgm:spPr/>
      <dgm:t>
        <a:bodyPr/>
        <a:lstStyle/>
        <a:p>
          <a:pPr rtl="1"/>
          <a:endParaRPr lang="ar-SA"/>
        </a:p>
      </dgm:t>
    </dgm:pt>
    <dgm:pt modelId="{1A9D6EA6-6ACF-4C2B-BD07-156B0F737A6F}" type="pres">
      <dgm:prSet presAssocID="{806EA8B3-3590-4E33-BC58-4800F0E4406E}" presName="background4" presStyleLbl="node4" presStyleIdx="0" presStyleCnt="4"/>
      <dgm:spPr/>
      <dgm:t>
        <a:bodyPr/>
        <a:lstStyle/>
        <a:p>
          <a:pPr rtl="1"/>
          <a:endParaRPr lang="ar-SA"/>
        </a:p>
      </dgm:t>
    </dgm:pt>
    <dgm:pt modelId="{95B78A0E-3633-4B28-8FF1-DBC2564D1218}" type="pres">
      <dgm:prSet presAssocID="{806EA8B3-3590-4E33-BC58-4800F0E4406E}" presName="text4" presStyleLbl="fgAcc4" presStyleIdx="0" presStyleCnt="4" custScaleX="26078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978631E-CEA0-460B-92DF-1F2C55D81DEB}" type="pres">
      <dgm:prSet presAssocID="{806EA8B3-3590-4E33-BC58-4800F0E4406E}" presName="hierChild5" presStyleCnt="0"/>
      <dgm:spPr/>
      <dgm:t>
        <a:bodyPr/>
        <a:lstStyle/>
        <a:p>
          <a:pPr rtl="1"/>
          <a:endParaRPr lang="ar-SA"/>
        </a:p>
      </dgm:t>
    </dgm:pt>
    <dgm:pt modelId="{92E6C3D6-F6AF-4573-A2F6-CD6C72155DE2}" type="pres">
      <dgm:prSet presAssocID="{E173CD06-7A04-48EC-8722-C90DC6813257}" presName="Name23" presStyleLbl="parChTrans1D4" presStyleIdx="1" presStyleCnt="4"/>
      <dgm:spPr/>
      <dgm:t>
        <a:bodyPr/>
        <a:lstStyle/>
        <a:p>
          <a:pPr rtl="1"/>
          <a:endParaRPr lang="ar-SA"/>
        </a:p>
      </dgm:t>
    </dgm:pt>
    <dgm:pt modelId="{D6CB8101-406E-40A4-8BD1-1D4653286C6A}" type="pres">
      <dgm:prSet presAssocID="{0FC31EF0-DC54-4504-9D8E-E91C9A60BA3A}" presName="hierRoot4" presStyleCnt="0"/>
      <dgm:spPr/>
      <dgm:t>
        <a:bodyPr/>
        <a:lstStyle/>
        <a:p>
          <a:pPr rtl="1"/>
          <a:endParaRPr lang="ar-SA"/>
        </a:p>
      </dgm:t>
    </dgm:pt>
    <dgm:pt modelId="{A0009057-64C6-4680-9B9F-7925A0254854}" type="pres">
      <dgm:prSet presAssocID="{0FC31EF0-DC54-4504-9D8E-E91C9A60BA3A}" presName="composite4" presStyleCnt="0"/>
      <dgm:spPr/>
      <dgm:t>
        <a:bodyPr/>
        <a:lstStyle/>
        <a:p>
          <a:pPr rtl="1"/>
          <a:endParaRPr lang="ar-SA"/>
        </a:p>
      </dgm:t>
    </dgm:pt>
    <dgm:pt modelId="{A91E3D74-AFAA-467A-B90F-CE3B0995E8CF}" type="pres">
      <dgm:prSet presAssocID="{0FC31EF0-DC54-4504-9D8E-E91C9A60BA3A}" presName="background4" presStyleLbl="node4" presStyleIdx="1" presStyleCnt="4"/>
      <dgm:spPr/>
      <dgm:t>
        <a:bodyPr/>
        <a:lstStyle/>
        <a:p>
          <a:pPr rtl="1"/>
          <a:endParaRPr lang="ar-SA"/>
        </a:p>
      </dgm:t>
    </dgm:pt>
    <dgm:pt modelId="{7E6889AA-2A50-4798-93B7-EA4D1DD9B763}" type="pres">
      <dgm:prSet presAssocID="{0FC31EF0-DC54-4504-9D8E-E91C9A60BA3A}" presName="text4" presStyleLbl="fgAcc4" presStyleIdx="1" presStyleCnt="4" custScaleX="24664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4AA249F-64DB-40B9-BDE9-A75A2532FF46}" type="pres">
      <dgm:prSet presAssocID="{0FC31EF0-DC54-4504-9D8E-E91C9A60BA3A}" presName="hierChild5" presStyleCnt="0"/>
      <dgm:spPr/>
      <dgm:t>
        <a:bodyPr/>
        <a:lstStyle/>
        <a:p>
          <a:pPr rtl="1"/>
          <a:endParaRPr lang="ar-SA"/>
        </a:p>
      </dgm:t>
    </dgm:pt>
    <dgm:pt modelId="{F9A0785A-4403-4C62-98AA-9AE7027E95C7}" type="pres">
      <dgm:prSet presAssocID="{4B1F3BDA-367E-49BA-AFFB-63EA315A6E42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F5BA2EA1-25B8-4F1C-9020-018ACB07C4B3}" type="pres">
      <dgm:prSet presAssocID="{A166EE1D-8425-4DB4-A7C6-E2A431BBFB8D}" presName="hierRoot2" presStyleCnt="0"/>
      <dgm:spPr/>
      <dgm:t>
        <a:bodyPr/>
        <a:lstStyle/>
        <a:p>
          <a:pPr rtl="1"/>
          <a:endParaRPr lang="ar-SA"/>
        </a:p>
      </dgm:t>
    </dgm:pt>
    <dgm:pt modelId="{9F814F35-9565-4440-9C90-DC041AECB00A}" type="pres">
      <dgm:prSet presAssocID="{A166EE1D-8425-4DB4-A7C6-E2A431BBFB8D}" presName="composite2" presStyleCnt="0"/>
      <dgm:spPr/>
      <dgm:t>
        <a:bodyPr/>
        <a:lstStyle/>
        <a:p>
          <a:pPr rtl="1"/>
          <a:endParaRPr lang="ar-SA"/>
        </a:p>
      </dgm:t>
    </dgm:pt>
    <dgm:pt modelId="{53EF7CCE-E628-42D2-97DD-DCBEB7DF86B2}" type="pres">
      <dgm:prSet presAssocID="{A166EE1D-8425-4DB4-A7C6-E2A431BBFB8D}" presName="background2" presStyleLbl="node2" presStyleIdx="1" presStyleCnt="2"/>
      <dgm:spPr/>
      <dgm:t>
        <a:bodyPr/>
        <a:lstStyle/>
        <a:p>
          <a:pPr rtl="1"/>
          <a:endParaRPr lang="ar-SA"/>
        </a:p>
      </dgm:t>
    </dgm:pt>
    <dgm:pt modelId="{0B8B0791-CD69-4CF6-8402-B5AEA2FE3EC7}" type="pres">
      <dgm:prSet presAssocID="{A166EE1D-8425-4DB4-A7C6-E2A431BBFB8D}" presName="text2" presStyleLbl="fgAcc2" presStyleIdx="1" presStyleCnt="2" custScaleX="33455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306CCB1-65AB-4C6F-A709-297915608881}" type="pres">
      <dgm:prSet presAssocID="{A166EE1D-8425-4DB4-A7C6-E2A431BBFB8D}" presName="hierChild3" presStyleCnt="0"/>
      <dgm:spPr/>
      <dgm:t>
        <a:bodyPr/>
        <a:lstStyle/>
        <a:p>
          <a:pPr rtl="1"/>
          <a:endParaRPr lang="ar-SA"/>
        </a:p>
      </dgm:t>
    </dgm:pt>
    <dgm:pt modelId="{B340F0DC-1370-4DFA-9FD1-C9D65EB733FA}" type="pres">
      <dgm:prSet presAssocID="{5CC34B5C-77A7-45DD-A692-5E977DE4AE2B}" presName="Name17" presStyleLbl="parChTrans1D3" presStyleIdx="1" presStyleCnt="2"/>
      <dgm:spPr/>
      <dgm:t>
        <a:bodyPr/>
        <a:lstStyle/>
        <a:p>
          <a:pPr rtl="1"/>
          <a:endParaRPr lang="ar-SA"/>
        </a:p>
      </dgm:t>
    </dgm:pt>
    <dgm:pt modelId="{19254FD8-C6D9-46FC-8B7D-337C2815F2F3}" type="pres">
      <dgm:prSet presAssocID="{0DC8EF31-2157-4B6A-A571-0C89EA146729}" presName="hierRoot3" presStyleCnt="0"/>
      <dgm:spPr/>
      <dgm:t>
        <a:bodyPr/>
        <a:lstStyle/>
        <a:p>
          <a:pPr rtl="1"/>
          <a:endParaRPr lang="ar-SA"/>
        </a:p>
      </dgm:t>
    </dgm:pt>
    <dgm:pt modelId="{947E5635-B52F-48FE-9924-662BD7EDA6E2}" type="pres">
      <dgm:prSet presAssocID="{0DC8EF31-2157-4B6A-A571-0C89EA146729}" presName="composite3" presStyleCnt="0"/>
      <dgm:spPr/>
      <dgm:t>
        <a:bodyPr/>
        <a:lstStyle/>
        <a:p>
          <a:pPr rtl="1"/>
          <a:endParaRPr lang="ar-SA"/>
        </a:p>
      </dgm:t>
    </dgm:pt>
    <dgm:pt modelId="{3FA41451-9670-4347-A7DC-07D82D7B34E3}" type="pres">
      <dgm:prSet presAssocID="{0DC8EF31-2157-4B6A-A571-0C89EA146729}" presName="background3" presStyleLbl="node3" presStyleIdx="1" presStyleCnt="2"/>
      <dgm:spPr/>
      <dgm:t>
        <a:bodyPr/>
        <a:lstStyle/>
        <a:p>
          <a:pPr rtl="1"/>
          <a:endParaRPr lang="ar-SA"/>
        </a:p>
      </dgm:t>
    </dgm:pt>
    <dgm:pt modelId="{AD3750CF-9BB3-4318-9045-162970BBEAFB}" type="pres">
      <dgm:prSet presAssocID="{0DC8EF31-2157-4B6A-A571-0C89EA146729}" presName="text3" presStyleLbl="fgAcc3" presStyleIdx="1" presStyleCnt="2" custScaleX="2153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65E7034-CEBE-4221-9EA7-B43618F21FB9}" type="pres">
      <dgm:prSet presAssocID="{0DC8EF31-2157-4B6A-A571-0C89EA146729}" presName="hierChild4" presStyleCnt="0"/>
      <dgm:spPr/>
      <dgm:t>
        <a:bodyPr/>
        <a:lstStyle/>
        <a:p>
          <a:pPr rtl="1"/>
          <a:endParaRPr lang="ar-SA"/>
        </a:p>
      </dgm:t>
    </dgm:pt>
    <dgm:pt modelId="{A192F680-3A17-482C-AB0A-A798B853085C}" type="pres">
      <dgm:prSet presAssocID="{AF474017-F27E-41B3-AB22-C73CCDA096B7}" presName="Name23" presStyleLbl="parChTrans1D4" presStyleIdx="2" presStyleCnt="4"/>
      <dgm:spPr/>
      <dgm:t>
        <a:bodyPr/>
        <a:lstStyle/>
        <a:p>
          <a:pPr rtl="1"/>
          <a:endParaRPr lang="ar-SA"/>
        </a:p>
      </dgm:t>
    </dgm:pt>
    <dgm:pt modelId="{3FC19C96-DCBA-47A6-AFCE-286B22ACD953}" type="pres">
      <dgm:prSet presAssocID="{70C340F9-1673-460C-A86A-26170D68EC74}" presName="hierRoot4" presStyleCnt="0"/>
      <dgm:spPr/>
      <dgm:t>
        <a:bodyPr/>
        <a:lstStyle/>
        <a:p>
          <a:pPr rtl="1"/>
          <a:endParaRPr lang="ar-SA"/>
        </a:p>
      </dgm:t>
    </dgm:pt>
    <dgm:pt modelId="{A9603406-2F89-4B16-839E-DC0444832569}" type="pres">
      <dgm:prSet presAssocID="{70C340F9-1673-460C-A86A-26170D68EC74}" presName="composite4" presStyleCnt="0"/>
      <dgm:spPr/>
      <dgm:t>
        <a:bodyPr/>
        <a:lstStyle/>
        <a:p>
          <a:pPr rtl="1"/>
          <a:endParaRPr lang="ar-SA"/>
        </a:p>
      </dgm:t>
    </dgm:pt>
    <dgm:pt modelId="{8F2311D7-1441-427B-A34F-5AB193D9AF4F}" type="pres">
      <dgm:prSet presAssocID="{70C340F9-1673-460C-A86A-26170D68EC74}" presName="background4" presStyleLbl="node4" presStyleIdx="2" presStyleCnt="4"/>
      <dgm:spPr/>
      <dgm:t>
        <a:bodyPr/>
        <a:lstStyle/>
        <a:p>
          <a:pPr rtl="1"/>
          <a:endParaRPr lang="ar-SA"/>
        </a:p>
      </dgm:t>
    </dgm:pt>
    <dgm:pt modelId="{1E5F90A9-EB0C-4358-A5B0-3BD8DF3E8EE7}" type="pres">
      <dgm:prSet presAssocID="{70C340F9-1673-460C-A86A-26170D68EC74}" presName="text4" presStyleLbl="fgAcc4" presStyleIdx="2" presStyleCnt="4" custScaleX="22944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3AD1422-66C8-42CA-AB5B-554F8B5E8938}" type="pres">
      <dgm:prSet presAssocID="{70C340F9-1673-460C-A86A-26170D68EC74}" presName="hierChild5" presStyleCnt="0"/>
      <dgm:spPr/>
      <dgm:t>
        <a:bodyPr/>
        <a:lstStyle/>
        <a:p>
          <a:pPr rtl="1"/>
          <a:endParaRPr lang="ar-SA"/>
        </a:p>
      </dgm:t>
    </dgm:pt>
    <dgm:pt modelId="{DD1D2F18-79C5-486C-9D5F-3E39D70BAA41}" type="pres">
      <dgm:prSet presAssocID="{CEFF4A12-1FE7-47A4-8391-B860DECF084A}" presName="Name23" presStyleLbl="parChTrans1D4" presStyleIdx="3" presStyleCnt="4"/>
      <dgm:spPr/>
      <dgm:t>
        <a:bodyPr/>
        <a:lstStyle/>
        <a:p>
          <a:pPr rtl="1"/>
          <a:endParaRPr lang="ar-SA"/>
        </a:p>
      </dgm:t>
    </dgm:pt>
    <dgm:pt modelId="{F0AC2E56-FBCC-4EE5-B6D1-9F48DD08B239}" type="pres">
      <dgm:prSet presAssocID="{B027C0AF-A106-47F5-8643-1C80ED43BEAD}" presName="hierRoot4" presStyleCnt="0"/>
      <dgm:spPr/>
      <dgm:t>
        <a:bodyPr/>
        <a:lstStyle/>
        <a:p>
          <a:pPr rtl="1"/>
          <a:endParaRPr lang="ar-SA"/>
        </a:p>
      </dgm:t>
    </dgm:pt>
    <dgm:pt modelId="{17E8D691-7967-446F-8326-0A447B480965}" type="pres">
      <dgm:prSet presAssocID="{B027C0AF-A106-47F5-8643-1C80ED43BEAD}" presName="composite4" presStyleCnt="0"/>
      <dgm:spPr/>
      <dgm:t>
        <a:bodyPr/>
        <a:lstStyle/>
        <a:p>
          <a:pPr rtl="1"/>
          <a:endParaRPr lang="ar-SA"/>
        </a:p>
      </dgm:t>
    </dgm:pt>
    <dgm:pt modelId="{C10F938A-893C-426D-A764-6854AB99E497}" type="pres">
      <dgm:prSet presAssocID="{B027C0AF-A106-47F5-8643-1C80ED43BEAD}" presName="background4" presStyleLbl="node4" presStyleIdx="3" presStyleCnt="4"/>
      <dgm:spPr/>
      <dgm:t>
        <a:bodyPr/>
        <a:lstStyle/>
        <a:p>
          <a:pPr rtl="1"/>
          <a:endParaRPr lang="ar-SA"/>
        </a:p>
      </dgm:t>
    </dgm:pt>
    <dgm:pt modelId="{041712B6-5580-4942-A0C5-D4BB2F094ECB}" type="pres">
      <dgm:prSet presAssocID="{B027C0AF-A106-47F5-8643-1C80ED43BEAD}" presName="text4" presStyleLbl="fgAcc4" presStyleIdx="3" presStyleCnt="4" custScaleX="24359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22A4396-D2E5-4462-8130-174D34B4EEE2}" type="pres">
      <dgm:prSet presAssocID="{B027C0AF-A106-47F5-8643-1C80ED43BEAD}" presName="hierChild5" presStyleCnt="0"/>
      <dgm:spPr/>
      <dgm:t>
        <a:bodyPr/>
        <a:lstStyle/>
        <a:p>
          <a:pPr rtl="1"/>
          <a:endParaRPr lang="ar-SA"/>
        </a:p>
      </dgm:t>
    </dgm:pt>
  </dgm:ptLst>
  <dgm:cxnLst>
    <dgm:cxn modelId="{945F0983-D2A8-4D6E-ACAC-A500A00EAC85}" type="presOf" srcId="{4B1F3BDA-367E-49BA-AFFB-63EA315A6E42}" destId="{F9A0785A-4403-4C62-98AA-9AE7027E95C7}" srcOrd="0" destOrd="0" presId="urn:microsoft.com/office/officeart/2005/8/layout/hierarchy1"/>
    <dgm:cxn modelId="{F1B0CDC9-136C-4CA3-856D-44DE281FE606}" srcId="{1F0977A8-009F-4688-8FF7-D2C88A169109}" destId="{BAA033AF-E3B1-434F-810A-04024FF25CB2}" srcOrd="0" destOrd="0" parTransId="{EC50EB13-333B-4694-95CC-18CC777594AF}" sibTransId="{A30F3BDB-CA01-4A74-911F-71955623585F}"/>
    <dgm:cxn modelId="{B21D7261-5E97-4E9B-98F5-D3FCE6A48149}" type="presOf" srcId="{1F0977A8-009F-4688-8FF7-D2C88A169109}" destId="{CF595F3C-47FA-4F9D-BB33-42C4FD5C3300}" srcOrd="0" destOrd="0" presId="urn:microsoft.com/office/officeart/2005/8/layout/hierarchy1"/>
    <dgm:cxn modelId="{2C7795AF-D3E4-4632-8743-802B7B026547}" srcId="{A166EE1D-8425-4DB4-A7C6-E2A431BBFB8D}" destId="{0DC8EF31-2157-4B6A-A571-0C89EA146729}" srcOrd="0" destOrd="0" parTransId="{5CC34B5C-77A7-45DD-A692-5E977DE4AE2B}" sibTransId="{B515AFE2-17B8-45B1-9B74-448711289859}"/>
    <dgm:cxn modelId="{D719719C-78BD-44FF-832E-C8283A56D69C}" type="presOf" srcId="{0DC8EF31-2157-4B6A-A571-0C89EA146729}" destId="{AD3750CF-9BB3-4318-9045-162970BBEAFB}" srcOrd="0" destOrd="0" presId="urn:microsoft.com/office/officeart/2005/8/layout/hierarchy1"/>
    <dgm:cxn modelId="{03994AF1-C77B-4B3B-9B98-8093872ADA92}" type="presOf" srcId="{BAA033AF-E3B1-434F-810A-04024FF25CB2}" destId="{8BD168C9-3BA6-4193-B014-2A631023F2A5}" srcOrd="0" destOrd="0" presId="urn:microsoft.com/office/officeart/2005/8/layout/hierarchy1"/>
    <dgm:cxn modelId="{D6D48C5E-5D18-4EAD-B5A0-557C943E9ED3}" type="presOf" srcId="{CEFF4A12-1FE7-47A4-8391-B860DECF084A}" destId="{DD1D2F18-79C5-486C-9D5F-3E39D70BAA41}" srcOrd="0" destOrd="0" presId="urn:microsoft.com/office/officeart/2005/8/layout/hierarchy1"/>
    <dgm:cxn modelId="{708964A8-B517-434C-940A-B611CFF7FF69}" type="presOf" srcId="{5CC34B5C-77A7-45DD-A692-5E977DE4AE2B}" destId="{B340F0DC-1370-4DFA-9FD1-C9D65EB733FA}" srcOrd="0" destOrd="0" presId="urn:microsoft.com/office/officeart/2005/8/layout/hierarchy1"/>
    <dgm:cxn modelId="{E51827DB-A68F-4C77-93A9-EFA16C8E92A3}" srcId="{851BE34F-0835-4C13-8F49-95315ACBB856}" destId="{806EA8B3-3590-4E33-BC58-4800F0E4406E}" srcOrd="0" destOrd="0" parTransId="{1167C239-CEBA-4A8B-B2BA-87420D4032A8}" sibTransId="{B20DD5F1-8BA0-4FF1-AE62-5DA496991D69}"/>
    <dgm:cxn modelId="{4266D3DD-0B95-4142-BF37-4A7F0C6F0A22}" type="presOf" srcId="{70C340F9-1673-460C-A86A-26170D68EC74}" destId="{1E5F90A9-EB0C-4358-A5B0-3BD8DF3E8EE7}" srcOrd="0" destOrd="0" presId="urn:microsoft.com/office/officeart/2005/8/layout/hierarchy1"/>
    <dgm:cxn modelId="{F7D74483-58AB-446F-8E43-1C8C62CC8109}" srcId="{BAA033AF-E3B1-434F-810A-04024FF25CB2}" destId="{A9AF1E49-852B-4291-9252-CF14B71179BF}" srcOrd="0" destOrd="0" parTransId="{931B3D4F-7128-4E17-9C04-B59E479C2B16}" sibTransId="{15E683AB-8F14-4265-B9BC-2E6A4B93A022}"/>
    <dgm:cxn modelId="{1B00C2B3-7B28-4509-8D7A-0290E513073F}" type="presOf" srcId="{851BE34F-0835-4C13-8F49-95315ACBB856}" destId="{D23BADC0-3676-49AA-8E69-A4CED9949841}" srcOrd="0" destOrd="0" presId="urn:microsoft.com/office/officeart/2005/8/layout/hierarchy1"/>
    <dgm:cxn modelId="{210D8381-2DAF-4A9A-9800-DB917DDD8573}" type="presOf" srcId="{931B3D4F-7128-4E17-9C04-B59E479C2B16}" destId="{A0CD10BF-D700-4A22-B65F-EE49A4083EEA}" srcOrd="0" destOrd="0" presId="urn:microsoft.com/office/officeart/2005/8/layout/hierarchy1"/>
    <dgm:cxn modelId="{B19A853C-4BB1-401E-B8E7-EE276736FE6C}" srcId="{70C340F9-1673-460C-A86A-26170D68EC74}" destId="{B027C0AF-A106-47F5-8643-1C80ED43BEAD}" srcOrd="0" destOrd="0" parTransId="{CEFF4A12-1FE7-47A4-8391-B860DECF084A}" sibTransId="{BBE9F3D9-2B54-484C-BC4B-0B45ABE628D3}"/>
    <dgm:cxn modelId="{7F6494B2-E0B3-46EF-8001-C5B63AB54114}" srcId="{0DC8EF31-2157-4B6A-A571-0C89EA146729}" destId="{70C340F9-1673-460C-A86A-26170D68EC74}" srcOrd="0" destOrd="0" parTransId="{AF474017-F27E-41B3-AB22-C73CCDA096B7}" sibTransId="{702D5DBD-E469-4FDA-8CFD-B9EC981D3D59}"/>
    <dgm:cxn modelId="{D03CFAF8-856E-4F87-9B36-2F14E6C8AE4F}" type="presOf" srcId="{A166EE1D-8425-4DB4-A7C6-E2A431BBFB8D}" destId="{0B8B0791-CD69-4CF6-8402-B5AEA2FE3EC7}" srcOrd="0" destOrd="0" presId="urn:microsoft.com/office/officeart/2005/8/layout/hierarchy1"/>
    <dgm:cxn modelId="{ACE50C82-628D-4085-B7E3-12C797CB38DD}" type="presOf" srcId="{0FC31EF0-DC54-4504-9D8E-E91C9A60BA3A}" destId="{7E6889AA-2A50-4798-93B7-EA4D1DD9B763}" srcOrd="0" destOrd="0" presId="urn:microsoft.com/office/officeart/2005/8/layout/hierarchy1"/>
    <dgm:cxn modelId="{3744C1F5-CA1D-4503-A32D-786A6221AC0D}" type="presOf" srcId="{1167C239-CEBA-4A8B-B2BA-87420D4032A8}" destId="{7ECBC6CE-3308-4382-A5A3-DFBC967EA2F8}" srcOrd="0" destOrd="0" presId="urn:microsoft.com/office/officeart/2005/8/layout/hierarchy1"/>
    <dgm:cxn modelId="{64F94046-1ABE-477C-82B0-09CEEE04CA7E}" type="presOf" srcId="{E173CD06-7A04-48EC-8722-C90DC6813257}" destId="{92E6C3D6-F6AF-4573-A2F6-CD6C72155DE2}" srcOrd="0" destOrd="0" presId="urn:microsoft.com/office/officeart/2005/8/layout/hierarchy1"/>
    <dgm:cxn modelId="{FC919952-E1F7-4119-903E-E33B86E65136}" type="presOf" srcId="{A9AF1E49-852B-4291-9252-CF14B71179BF}" destId="{1E6A6CEF-B113-4C09-BD9A-D5709A6BC18A}" srcOrd="0" destOrd="0" presId="urn:microsoft.com/office/officeart/2005/8/layout/hierarchy1"/>
    <dgm:cxn modelId="{B253027C-17D9-42AB-BE18-C66FF77BEBFB}" type="presOf" srcId="{AF474017-F27E-41B3-AB22-C73CCDA096B7}" destId="{A192F680-3A17-482C-AB0A-A798B853085C}" srcOrd="0" destOrd="0" presId="urn:microsoft.com/office/officeart/2005/8/layout/hierarchy1"/>
    <dgm:cxn modelId="{3880B547-5662-491F-A5F2-A0B66BB76052}" type="presOf" srcId="{806EA8B3-3590-4E33-BC58-4800F0E4406E}" destId="{95B78A0E-3633-4B28-8FF1-DBC2564D1218}" srcOrd="0" destOrd="0" presId="urn:microsoft.com/office/officeart/2005/8/layout/hierarchy1"/>
    <dgm:cxn modelId="{865BD234-47DC-4C61-9E81-E532CB63266E}" srcId="{806EA8B3-3590-4E33-BC58-4800F0E4406E}" destId="{0FC31EF0-DC54-4504-9D8E-E91C9A60BA3A}" srcOrd="0" destOrd="0" parTransId="{E173CD06-7A04-48EC-8722-C90DC6813257}" sibTransId="{70F1EF5E-0AF1-4324-81F2-DAA65873D469}"/>
    <dgm:cxn modelId="{E143D5AA-9087-4FAF-A10A-A50A1CBF8D75}" type="presOf" srcId="{772FE47A-685C-4788-97C2-3815FE70C3E8}" destId="{388769E9-B7D7-4C51-92F1-F530399C6301}" srcOrd="0" destOrd="0" presId="urn:microsoft.com/office/officeart/2005/8/layout/hierarchy1"/>
    <dgm:cxn modelId="{9AB8885C-7DE1-4BF1-8BF9-9785AD5D491E}" srcId="{BAA033AF-E3B1-434F-810A-04024FF25CB2}" destId="{A166EE1D-8425-4DB4-A7C6-E2A431BBFB8D}" srcOrd="1" destOrd="0" parTransId="{4B1F3BDA-367E-49BA-AFFB-63EA315A6E42}" sibTransId="{20A081DE-8A1E-4BAD-BFE3-A5363A4D688A}"/>
    <dgm:cxn modelId="{843FD008-90F9-4854-9A67-F2DC42115536}" type="presOf" srcId="{B027C0AF-A106-47F5-8643-1C80ED43BEAD}" destId="{041712B6-5580-4942-A0C5-D4BB2F094ECB}" srcOrd="0" destOrd="0" presId="urn:microsoft.com/office/officeart/2005/8/layout/hierarchy1"/>
    <dgm:cxn modelId="{4151F394-BE48-4497-85A0-CAA663BA6A5B}" srcId="{A9AF1E49-852B-4291-9252-CF14B71179BF}" destId="{851BE34F-0835-4C13-8F49-95315ACBB856}" srcOrd="0" destOrd="0" parTransId="{772FE47A-685C-4788-97C2-3815FE70C3E8}" sibTransId="{55583C0B-A6A6-47DC-AACF-762B4320FCC5}"/>
    <dgm:cxn modelId="{D9F6459A-1EE5-4BC5-BF2A-A7A82A8F32B3}" type="presParOf" srcId="{CF595F3C-47FA-4F9D-BB33-42C4FD5C3300}" destId="{FBCC1C7A-5DBC-4756-8694-CA7F30E18A44}" srcOrd="0" destOrd="0" presId="urn:microsoft.com/office/officeart/2005/8/layout/hierarchy1"/>
    <dgm:cxn modelId="{2DBFC04E-AC46-4A8D-AEA3-DBBA31AA6F4F}" type="presParOf" srcId="{FBCC1C7A-5DBC-4756-8694-CA7F30E18A44}" destId="{99B386B8-6044-4C19-A1EB-824C69EFF61B}" srcOrd="0" destOrd="0" presId="urn:microsoft.com/office/officeart/2005/8/layout/hierarchy1"/>
    <dgm:cxn modelId="{32D33C21-28E0-460A-84BD-99BA8D44DE63}" type="presParOf" srcId="{99B386B8-6044-4C19-A1EB-824C69EFF61B}" destId="{D531240A-FFD9-4567-9CBB-35FC39E26CB0}" srcOrd="0" destOrd="0" presId="urn:microsoft.com/office/officeart/2005/8/layout/hierarchy1"/>
    <dgm:cxn modelId="{21CEBBA5-0999-4CE5-B8FF-B1757DF58378}" type="presParOf" srcId="{99B386B8-6044-4C19-A1EB-824C69EFF61B}" destId="{8BD168C9-3BA6-4193-B014-2A631023F2A5}" srcOrd="1" destOrd="0" presId="urn:microsoft.com/office/officeart/2005/8/layout/hierarchy1"/>
    <dgm:cxn modelId="{B8B09452-F35E-4756-B1C2-24E823D51957}" type="presParOf" srcId="{FBCC1C7A-5DBC-4756-8694-CA7F30E18A44}" destId="{7D44C323-05D7-4554-8B36-287457E73B1F}" srcOrd="1" destOrd="0" presId="urn:microsoft.com/office/officeart/2005/8/layout/hierarchy1"/>
    <dgm:cxn modelId="{1E6F051C-D52A-492D-91F3-8DA135A3C378}" type="presParOf" srcId="{7D44C323-05D7-4554-8B36-287457E73B1F}" destId="{A0CD10BF-D700-4A22-B65F-EE49A4083EEA}" srcOrd="0" destOrd="0" presId="urn:microsoft.com/office/officeart/2005/8/layout/hierarchy1"/>
    <dgm:cxn modelId="{862F8762-5A2E-49C6-B84E-231AA817F6F3}" type="presParOf" srcId="{7D44C323-05D7-4554-8B36-287457E73B1F}" destId="{7F3963E9-8490-4F21-8B46-E04CB9E6B25E}" srcOrd="1" destOrd="0" presId="urn:microsoft.com/office/officeart/2005/8/layout/hierarchy1"/>
    <dgm:cxn modelId="{C36A8B36-9BAF-45BE-ADF7-D8D0F41DD686}" type="presParOf" srcId="{7F3963E9-8490-4F21-8B46-E04CB9E6B25E}" destId="{F8C729C4-BC9C-46DF-931B-A7194EECA6A7}" srcOrd="0" destOrd="0" presId="urn:microsoft.com/office/officeart/2005/8/layout/hierarchy1"/>
    <dgm:cxn modelId="{E5BC0A45-E839-497B-8A0E-04786FEA5FFC}" type="presParOf" srcId="{F8C729C4-BC9C-46DF-931B-A7194EECA6A7}" destId="{15EA6861-95EF-4A9C-B89A-825066946198}" srcOrd="0" destOrd="0" presId="urn:microsoft.com/office/officeart/2005/8/layout/hierarchy1"/>
    <dgm:cxn modelId="{703AACD2-2677-465A-A870-8DBA0132730A}" type="presParOf" srcId="{F8C729C4-BC9C-46DF-931B-A7194EECA6A7}" destId="{1E6A6CEF-B113-4C09-BD9A-D5709A6BC18A}" srcOrd="1" destOrd="0" presId="urn:microsoft.com/office/officeart/2005/8/layout/hierarchy1"/>
    <dgm:cxn modelId="{7A39948B-4B85-4FD6-BDEC-C6342A935F3D}" type="presParOf" srcId="{7F3963E9-8490-4F21-8B46-E04CB9E6B25E}" destId="{EE91FD97-46E0-4A7A-9C26-FB63FB2D0BA6}" srcOrd="1" destOrd="0" presId="urn:microsoft.com/office/officeart/2005/8/layout/hierarchy1"/>
    <dgm:cxn modelId="{B1640082-276F-4DA5-9542-F019CBFBD638}" type="presParOf" srcId="{EE91FD97-46E0-4A7A-9C26-FB63FB2D0BA6}" destId="{388769E9-B7D7-4C51-92F1-F530399C6301}" srcOrd="0" destOrd="0" presId="urn:microsoft.com/office/officeart/2005/8/layout/hierarchy1"/>
    <dgm:cxn modelId="{DAB92D61-660B-46D8-B76F-F9646259D1AB}" type="presParOf" srcId="{EE91FD97-46E0-4A7A-9C26-FB63FB2D0BA6}" destId="{01F1AC52-90E2-467C-809C-683AB11837DA}" srcOrd="1" destOrd="0" presId="urn:microsoft.com/office/officeart/2005/8/layout/hierarchy1"/>
    <dgm:cxn modelId="{8F75FC4A-1322-440D-9185-7F1351136412}" type="presParOf" srcId="{01F1AC52-90E2-467C-809C-683AB11837DA}" destId="{D817F100-BA6A-4CF1-99C0-299BEFC1FEB8}" srcOrd="0" destOrd="0" presId="urn:microsoft.com/office/officeart/2005/8/layout/hierarchy1"/>
    <dgm:cxn modelId="{1E9D2A0A-E449-45E1-9F79-F15048A1F488}" type="presParOf" srcId="{D817F100-BA6A-4CF1-99C0-299BEFC1FEB8}" destId="{9CFAA1A4-AF9D-4B77-8C23-7E804044FA68}" srcOrd="0" destOrd="0" presId="urn:microsoft.com/office/officeart/2005/8/layout/hierarchy1"/>
    <dgm:cxn modelId="{13039DE1-7B2E-4350-A9C3-6FA88B1F7A00}" type="presParOf" srcId="{D817F100-BA6A-4CF1-99C0-299BEFC1FEB8}" destId="{D23BADC0-3676-49AA-8E69-A4CED9949841}" srcOrd="1" destOrd="0" presId="urn:microsoft.com/office/officeart/2005/8/layout/hierarchy1"/>
    <dgm:cxn modelId="{A8C85287-0875-4804-8820-A189D3B8068F}" type="presParOf" srcId="{01F1AC52-90E2-467C-809C-683AB11837DA}" destId="{42331DAC-85EB-4F10-9648-3602AE3C3D2F}" srcOrd="1" destOrd="0" presId="urn:microsoft.com/office/officeart/2005/8/layout/hierarchy1"/>
    <dgm:cxn modelId="{BA72BA13-28DF-457B-A3D4-115873F9123B}" type="presParOf" srcId="{42331DAC-85EB-4F10-9648-3602AE3C3D2F}" destId="{7ECBC6CE-3308-4382-A5A3-DFBC967EA2F8}" srcOrd="0" destOrd="0" presId="urn:microsoft.com/office/officeart/2005/8/layout/hierarchy1"/>
    <dgm:cxn modelId="{5DAC1F73-0A38-431C-9528-979739CF4682}" type="presParOf" srcId="{42331DAC-85EB-4F10-9648-3602AE3C3D2F}" destId="{927B3EF6-11FE-4B60-8173-5EFCED226EA1}" srcOrd="1" destOrd="0" presId="urn:microsoft.com/office/officeart/2005/8/layout/hierarchy1"/>
    <dgm:cxn modelId="{0BE313E9-A268-4542-B5A2-276083B411D9}" type="presParOf" srcId="{927B3EF6-11FE-4B60-8173-5EFCED226EA1}" destId="{B94D96D1-76EF-4BE1-B8AA-F91DBA716660}" srcOrd="0" destOrd="0" presId="urn:microsoft.com/office/officeart/2005/8/layout/hierarchy1"/>
    <dgm:cxn modelId="{03EEA3F1-FB10-4BB1-A2EA-787279856AF7}" type="presParOf" srcId="{B94D96D1-76EF-4BE1-B8AA-F91DBA716660}" destId="{1A9D6EA6-6ACF-4C2B-BD07-156B0F737A6F}" srcOrd="0" destOrd="0" presId="urn:microsoft.com/office/officeart/2005/8/layout/hierarchy1"/>
    <dgm:cxn modelId="{90BA4E30-B1D4-4A2B-9786-D32E39F10EF3}" type="presParOf" srcId="{B94D96D1-76EF-4BE1-B8AA-F91DBA716660}" destId="{95B78A0E-3633-4B28-8FF1-DBC2564D1218}" srcOrd="1" destOrd="0" presId="urn:microsoft.com/office/officeart/2005/8/layout/hierarchy1"/>
    <dgm:cxn modelId="{5D889139-856A-45B9-A98E-DE9BB17E0F98}" type="presParOf" srcId="{927B3EF6-11FE-4B60-8173-5EFCED226EA1}" destId="{A978631E-CEA0-460B-92DF-1F2C55D81DEB}" srcOrd="1" destOrd="0" presId="urn:microsoft.com/office/officeart/2005/8/layout/hierarchy1"/>
    <dgm:cxn modelId="{AD5E7B88-AD81-410B-9839-2EB3630625F1}" type="presParOf" srcId="{A978631E-CEA0-460B-92DF-1F2C55D81DEB}" destId="{92E6C3D6-F6AF-4573-A2F6-CD6C72155DE2}" srcOrd="0" destOrd="0" presId="urn:microsoft.com/office/officeart/2005/8/layout/hierarchy1"/>
    <dgm:cxn modelId="{B0F3EB36-5DCC-4846-9846-12040739CD5C}" type="presParOf" srcId="{A978631E-CEA0-460B-92DF-1F2C55D81DEB}" destId="{D6CB8101-406E-40A4-8BD1-1D4653286C6A}" srcOrd="1" destOrd="0" presId="urn:microsoft.com/office/officeart/2005/8/layout/hierarchy1"/>
    <dgm:cxn modelId="{4615A45F-826D-4DF0-8283-96C3F5A72A68}" type="presParOf" srcId="{D6CB8101-406E-40A4-8BD1-1D4653286C6A}" destId="{A0009057-64C6-4680-9B9F-7925A0254854}" srcOrd="0" destOrd="0" presId="urn:microsoft.com/office/officeart/2005/8/layout/hierarchy1"/>
    <dgm:cxn modelId="{C6FA572E-5CFB-4CC7-92E5-751B9B846541}" type="presParOf" srcId="{A0009057-64C6-4680-9B9F-7925A0254854}" destId="{A91E3D74-AFAA-467A-B90F-CE3B0995E8CF}" srcOrd="0" destOrd="0" presId="urn:microsoft.com/office/officeart/2005/8/layout/hierarchy1"/>
    <dgm:cxn modelId="{76BE53B8-C772-49E7-A2B3-034D26101F92}" type="presParOf" srcId="{A0009057-64C6-4680-9B9F-7925A0254854}" destId="{7E6889AA-2A50-4798-93B7-EA4D1DD9B763}" srcOrd="1" destOrd="0" presId="urn:microsoft.com/office/officeart/2005/8/layout/hierarchy1"/>
    <dgm:cxn modelId="{5BD41B28-F2E2-4140-85C4-6A734F319551}" type="presParOf" srcId="{D6CB8101-406E-40A4-8BD1-1D4653286C6A}" destId="{94AA249F-64DB-40B9-BDE9-A75A2532FF46}" srcOrd="1" destOrd="0" presId="urn:microsoft.com/office/officeart/2005/8/layout/hierarchy1"/>
    <dgm:cxn modelId="{E3B0A1CC-7BA8-4106-9519-A0FB7CFA19E7}" type="presParOf" srcId="{7D44C323-05D7-4554-8B36-287457E73B1F}" destId="{F9A0785A-4403-4C62-98AA-9AE7027E95C7}" srcOrd="2" destOrd="0" presId="urn:microsoft.com/office/officeart/2005/8/layout/hierarchy1"/>
    <dgm:cxn modelId="{26D7209A-EAFD-4E41-9EA7-6622DEA3FEA9}" type="presParOf" srcId="{7D44C323-05D7-4554-8B36-287457E73B1F}" destId="{F5BA2EA1-25B8-4F1C-9020-018ACB07C4B3}" srcOrd="3" destOrd="0" presId="urn:microsoft.com/office/officeart/2005/8/layout/hierarchy1"/>
    <dgm:cxn modelId="{1B1E8B06-7B7A-4FC6-88D1-E2EC313ED256}" type="presParOf" srcId="{F5BA2EA1-25B8-4F1C-9020-018ACB07C4B3}" destId="{9F814F35-9565-4440-9C90-DC041AECB00A}" srcOrd="0" destOrd="0" presId="urn:microsoft.com/office/officeart/2005/8/layout/hierarchy1"/>
    <dgm:cxn modelId="{8DB560C5-5A62-41A4-8984-5FF7A48116B1}" type="presParOf" srcId="{9F814F35-9565-4440-9C90-DC041AECB00A}" destId="{53EF7CCE-E628-42D2-97DD-DCBEB7DF86B2}" srcOrd="0" destOrd="0" presId="urn:microsoft.com/office/officeart/2005/8/layout/hierarchy1"/>
    <dgm:cxn modelId="{6F464DB5-3EE0-42D7-9265-84209A4AE59D}" type="presParOf" srcId="{9F814F35-9565-4440-9C90-DC041AECB00A}" destId="{0B8B0791-CD69-4CF6-8402-B5AEA2FE3EC7}" srcOrd="1" destOrd="0" presId="urn:microsoft.com/office/officeart/2005/8/layout/hierarchy1"/>
    <dgm:cxn modelId="{19EE4E19-6CD4-4B99-A5FB-90A51B700556}" type="presParOf" srcId="{F5BA2EA1-25B8-4F1C-9020-018ACB07C4B3}" destId="{B306CCB1-65AB-4C6F-A709-297915608881}" srcOrd="1" destOrd="0" presId="urn:microsoft.com/office/officeart/2005/8/layout/hierarchy1"/>
    <dgm:cxn modelId="{9D9AAAEB-4B38-4701-B825-3B8A395327D3}" type="presParOf" srcId="{B306CCB1-65AB-4C6F-A709-297915608881}" destId="{B340F0DC-1370-4DFA-9FD1-C9D65EB733FA}" srcOrd="0" destOrd="0" presId="urn:microsoft.com/office/officeart/2005/8/layout/hierarchy1"/>
    <dgm:cxn modelId="{978675CC-2661-4B51-9088-A1D928B8D4A8}" type="presParOf" srcId="{B306CCB1-65AB-4C6F-A709-297915608881}" destId="{19254FD8-C6D9-46FC-8B7D-337C2815F2F3}" srcOrd="1" destOrd="0" presId="urn:microsoft.com/office/officeart/2005/8/layout/hierarchy1"/>
    <dgm:cxn modelId="{C30AC167-5E6C-4266-A702-7F22D6B8D974}" type="presParOf" srcId="{19254FD8-C6D9-46FC-8B7D-337C2815F2F3}" destId="{947E5635-B52F-48FE-9924-662BD7EDA6E2}" srcOrd="0" destOrd="0" presId="urn:microsoft.com/office/officeart/2005/8/layout/hierarchy1"/>
    <dgm:cxn modelId="{570A28DF-C533-44AB-8E9A-FCCFD5866430}" type="presParOf" srcId="{947E5635-B52F-48FE-9924-662BD7EDA6E2}" destId="{3FA41451-9670-4347-A7DC-07D82D7B34E3}" srcOrd="0" destOrd="0" presId="urn:microsoft.com/office/officeart/2005/8/layout/hierarchy1"/>
    <dgm:cxn modelId="{172CD12F-91FF-43F0-935B-80217D7D1A93}" type="presParOf" srcId="{947E5635-B52F-48FE-9924-662BD7EDA6E2}" destId="{AD3750CF-9BB3-4318-9045-162970BBEAFB}" srcOrd="1" destOrd="0" presId="urn:microsoft.com/office/officeart/2005/8/layout/hierarchy1"/>
    <dgm:cxn modelId="{2773FE24-AD31-4012-A60B-8C0363675FA9}" type="presParOf" srcId="{19254FD8-C6D9-46FC-8B7D-337C2815F2F3}" destId="{A65E7034-CEBE-4221-9EA7-B43618F21FB9}" srcOrd="1" destOrd="0" presId="urn:microsoft.com/office/officeart/2005/8/layout/hierarchy1"/>
    <dgm:cxn modelId="{A8AF30B8-6BAD-4D2C-920E-176034D469C8}" type="presParOf" srcId="{A65E7034-CEBE-4221-9EA7-B43618F21FB9}" destId="{A192F680-3A17-482C-AB0A-A798B853085C}" srcOrd="0" destOrd="0" presId="urn:microsoft.com/office/officeart/2005/8/layout/hierarchy1"/>
    <dgm:cxn modelId="{03F1AF8E-126A-485F-8FD9-95701277289A}" type="presParOf" srcId="{A65E7034-CEBE-4221-9EA7-B43618F21FB9}" destId="{3FC19C96-DCBA-47A6-AFCE-286B22ACD953}" srcOrd="1" destOrd="0" presId="urn:microsoft.com/office/officeart/2005/8/layout/hierarchy1"/>
    <dgm:cxn modelId="{C4151B59-40E1-4F4D-A5E7-46321C1F40F9}" type="presParOf" srcId="{3FC19C96-DCBA-47A6-AFCE-286B22ACD953}" destId="{A9603406-2F89-4B16-839E-DC0444832569}" srcOrd="0" destOrd="0" presId="urn:microsoft.com/office/officeart/2005/8/layout/hierarchy1"/>
    <dgm:cxn modelId="{47D8220F-1EA1-4768-894C-4CCADC5677E3}" type="presParOf" srcId="{A9603406-2F89-4B16-839E-DC0444832569}" destId="{8F2311D7-1441-427B-A34F-5AB193D9AF4F}" srcOrd="0" destOrd="0" presId="urn:microsoft.com/office/officeart/2005/8/layout/hierarchy1"/>
    <dgm:cxn modelId="{D12D89BA-9B6A-40DC-A0ED-FEAF67A03E99}" type="presParOf" srcId="{A9603406-2F89-4B16-839E-DC0444832569}" destId="{1E5F90A9-EB0C-4358-A5B0-3BD8DF3E8EE7}" srcOrd="1" destOrd="0" presId="urn:microsoft.com/office/officeart/2005/8/layout/hierarchy1"/>
    <dgm:cxn modelId="{295C3283-4DBC-40C9-90AD-9033DBC373A1}" type="presParOf" srcId="{3FC19C96-DCBA-47A6-AFCE-286B22ACD953}" destId="{83AD1422-66C8-42CA-AB5B-554F8B5E8938}" srcOrd="1" destOrd="0" presId="urn:microsoft.com/office/officeart/2005/8/layout/hierarchy1"/>
    <dgm:cxn modelId="{5958E705-08C9-4748-A40B-CB41B9D768F8}" type="presParOf" srcId="{83AD1422-66C8-42CA-AB5B-554F8B5E8938}" destId="{DD1D2F18-79C5-486C-9D5F-3E39D70BAA41}" srcOrd="0" destOrd="0" presId="urn:microsoft.com/office/officeart/2005/8/layout/hierarchy1"/>
    <dgm:cxn modelId="{6635A407-D7D5-4069-813E-06CF09F10D98}" type="presParOf" srcId="{83AD1422-66C8-42CA-AB5B-554F8B5E8938}" destId="{F0AC2E56-FBCC-4EE5-B6D1-9F48DD08B239}" srcOrd="1" destOrd="0" presId="urn:microsoft.com/office/officeart/2005/8/layout/hierarchy1"/>
    <dgm:cxn modelId="{5E9D95B8-C956-47DE-BA79-66C8D2AB8466}" type="presParOf" srcId="{F0AC2E56-FBCC-4EE5-B6D1-9F48DD08B239}" destId="{17E8D691-7967-446F-8326-0A447B480965}" srcOrd="0" destOrd="0" presId="urn:microsoft.com/office/officeart/2005/8/layout/hierarchy1"/>
    <dgm:cxn modelId="{56D155D2-EFC6-4C2B-9EAA-DAE1BC17F0E2}" type="presParOf" srcId="{17E8D691-7967-446F-8326-0A447B480965}" destId="{C10F938A-893C-426D-A764-6854AB99E497}" srcOrd="0" destOrd="0" presId="urn:microsoft.com/office/officeart/2005/8/layout/hierarchy1"/>
    <dgm:cxn modelId="{CDDA80F8-E670-4392-80C7-F9A9CB0FBF4C}" type="presParOf" srcId="{17E8D691-7967-446F-8326-0A447B480965}" destId="{041712B6-5580-4942-A0C5-D4BB2F094ECB}" srcOrd="1" destOrd="0" presId="urn:microsoft.com/office/officeart/2005/8/layout/hierarchy1"/>
    <dgm:cxn modelId="{383C3B9B-FE9A-4100-8A7B-B3BD6327F08E}" type="presParOf" srcId="{F0AC2E56-FBCC-4EE5-B6D1-9F48DD08B239}" destId="{522A4396-D2E5-4462-8130-174D34B4EE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6FD9C7-11A9-49C0-AD74-F50C444F5865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F740C6-76BC-4A11-AA2E-6A859C32875F}">
      <dgm:prSet phldrT="[نص]" custT="1"/>
      <dgm:spPr>
        <a:xfrm>
          <a:off x="1441501" y="807355"/>
          <a:ext cx="5346596" cy="120299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ar-SA" sz="4800" b="1" dirty="0" smtClean="0">
              <a:solidFill>
                <a:sysClr val="windowText" lastClr="000000"/>
              </a:solidFill>
              <a:latin typeface="Traditional Arabic" pitchFamily="18" charset="-78"/>
              <a:ea typeface="+mn-ea"/>
              <a:cs typeface="Traditional Arabic" pitchFamily="18" charset="-78"/>
            </a:rPr>
            <a:t>أساليب الكتابة القصصيَّة </a:t>
          </a:r>
          <a:endParaRPr lang="en-US" sz="4800" b="1" dirty="0">
            <a:solidFill>
              <a:sysClr val="windowText" lastClr="000000"/>
            </a:solidFill>
            <a:latin typeface="Traditional Arabic" pitchFamily="18" charset="-78"/>
            <a:ea typeface="+mn-ea"/>
            <a:cs typeface="Traditional Arabic" pitchFamily="18" charset="-78"/>
          </a:endParaRPr>
        </a:p>
      </dgm:t>
    </dgm:pt>
    <dgm:pt modelId="{F277357C-1E99-4137-81AC-60713D744B26}" type="parTrans" cxnId="{15AA6C39-07E3-49EE-BB57-CE367993FECF}">
      <dgm:prSet/>
      <dgm:spPr/>
      <dgm:t>
        <a:bodyPr/>
        <a:lstStyle/>
        <a:p>
          <a:endParaRPr lang="en-US"/>
        </a:p>
      </dgm:t>
    </dgm:pt>
    <dgm:pt modelId="{43FF741E-21A1-4DE6-9311-2F640E0FF468}" type="sibTrans" cxnId="{15AA6C39-07E3-49EE-BB57-CE367993FECF}">
      <dgm:prSet/>
      <dgm:spPr/>
      <dgm:t>
        <a:bodyPr/>
        <a:lstStyle/>
        <a:p>
          <a:endParaRPr lang="en-US"/>
        </a:p>
      </dgm:t>
    </dgm:pt>
    <dgm:pt modelId="{5C7421FF-D63B-4828-A561-FC752BE28FD8}">
      <dgm:prSet phldrT="[نص]" custT="1"/>
      <dgm:spPr>
        <a:xfrm>
          <a:off x="2911803" y="2515610"/>
          <a:ext cx="2405992" cy="12029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ar-SA" sz="3600" b="1" dirty="0" smtClean="0">
              <a:solidFill>
                <a:sysClr val="windowText" lastClr="000000"/>
              </a:solidFill>
              <a:latin typeface="Traditional Arabic" pitchFamily="18" charset="-78"/>
              <a:ea typeface="+mn-ea"/>
              <a:cs typeface="Traditional Arabic" pitchFamily="18" charset="-78"/>
            </a:rPr>
            <a:t>سرد بضمير </a:t>
          </a:r>
        </a:p>
        <a:p>
          <a:pPr rtl="1"/>
          <a:r>
            <a:rPr lang="ar-SA" sz="3600" b="1" dirty="0" smtClean="0">
              <a:solidFill>
                <a:sysClr val="windowText" lastClr="000000"/>
              </a:solidFill>
              <a:latin typeface="Traditional Arabic" pitchFamily="18" charset="-78"/>
              <a:ea typeface="+mn-ea"/>
              <a:cs typeface="Traditional Arabic" pitchFamily="18" charset="-78"/>
            </a:rPr>
            <a:t>المخاطب</a:t>
          </a:r>
          <a:endParaRPr lang="en-US" sz="3600" b="1" dirty="0">
            <a:solidFill>
              <a:sysClr val="windowText" lastClr="000000"/>
            </a:solidFill>
            <a:latin typeface="Traditional Arabic" pitchFamily="18" charset="-78"/>
            <a:ea typeface="+mn-ea"/>
            <a:cs typeface="Traditional Arabic" pitchFamily="18" charset="-78"/>
          </a:endParaRPr>
        </a:p>
      </dgm:t>
    </dgm:pt>
    <dgm:pt modelId="{E5BFEAA9-E1E5-41F2-B8F4-F3CD4E29FA94}" type="parTrans" cxnId="{D776AC70-8A28-4D76-A604-D6C74F13A4BA}">
      <dgm:prSet/>
      <dgm:spPr>
        <a:xfrm>
          <a:off x="4069080" y="2010352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rgbClr val="FE863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305AD64-4228-4CB0-BC67-31C131D826AF}" type="sibTrans" cxnId="{D776AC70-8A28-4D76-A604-D6C74F13A4BA}">
      <dgm:prSet/>
      <dgm:spPr/>
      <dgm:t>
        <a:bodyPr/>
        <a:lstStyle/>
        <a:p>
          <a:endParaRPr lang="en-US"/>
        </a:p>
      </dgm:t>
    </dgm:pt>
    <dgm:pt modelId="{94A4F6B8-1B18-4C45-9C15-F5E6C5245D04}">
      <dgm:prSet phldrT="[نص]" custT="1"/>
      <dgm:spPr>
        <a:xfrm>
          <a:off x="5823054" y="2515610"/>
          <a:ext cx="2405992" cy="12029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ar-SA" sz="3600" b="1" dirty="0" smtClean="0">
              <a:solidFill>
                <a:sysClr val="windowText" lastClr="000000"/>
              </a:solidFill>
              <a:latin typeface="Traditional Arabic" pitchFamily="18" charset="-78"/>
              <a:ea typeface="+mn-ea"/>
              <a:cs typeface="Traditional Arabic" pitchFamily="18" charset="-78"/>
            </a:rPr>
            <a:t>سرد عبر ضمير المتكلم </a:t>
          </a:r>
          <a:endParaRPr lang="en-US" sz="3600" b="1" dirty="0">
            <a:solidFill>
              <a:sysClr val="windowText" lastClr="000000"/>
            </a:solidFill>
            <a:latin typeface="Traditional Arabic" pitchFamily="18" charset="-78"/>
            <a:ea typeface="+mn-ea"/>
            <a:cs typeface="Traditional Arabic" pitchFamily="18" charset="-78"/>
          </a:endParaRPr>
        </a:p>
      </dgm:t>
    </dgm:pt>
    <dgm:pt modelId="{E8713A57-5525-4DD5-A503-1C0E19594418}" type="parTrans" cxnId="{3F95E450-70C4-4AD6-B19C-53B4E6515625}">
      <dgm:prSet/>
      <dgm:spPr>
        <a:xfrm>
          <a:off x="4114800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rgbClr val="FE863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8F5AA3C-76A0-4759-94F2-E19BD3842DB6}" type="sibTrans" cxnId="{3F95E450-70C4-4AD6-B19C-53B4E6515625}">
      <dgm:prSet/>
      <dgm:spPr/>
      <dgm:t>
        <a:bodyPr/>
        <a:lstStyle/>
        <a:p>
          <a:endParaRPr lang="en-US"/>
        </a:p>
      </dgm:t>
    </dgm:pt>
    <dgm:pt modelId="{A297C8A0-FA86-46C5-B5E0-AEB953EC0E15}">
      <dgm:prSet custT="1"/>
      <dgm:spPr>
        <a:xfrm>
          <a:off x="552" y="2515610"/>
          <a:ext cx="2405992" cy="12029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ar-SA" sz="3600" b="1" dirty="0" smtClean="0">
              <a:solidFill>
                <a:sysClr val="windowText" lastClr="000000"/>
              </a:solidFill>
              <a:latin typeface="Traditional Arabic" pitchFamily="18" charset="-78"/>
              <a:ea typeface="+mn-ea"/>
              <a:cs typeface="Traditional Arabic" pitchFamily="18" charset="-78"/>
            </a:rPr>
            <a:t>سرد عبر ضمير الغائب</a:t>
          </a:r>
          <a:endParaRPr lang="en-US" sz="3600" b="1" dirty="0">
            <a:solidFill>
              <a:sysClr val="windowText" lastClr="000000"/>
            </a:solidFill>
            <a:latin typeface="Traditional Arabic" pitchFamily="18" charset="-78"/>
            <a:ea typeface="+mn-ea"/>
            <a:cs typeface="Traditional Arabic" pitchFamily="18" charset="-78"/>
          </a:endParaRPr>
        </a:p>
      </dgm:t>
    </dgm:pt>
    <dgm:pt modelId="{9CE2CC65-49FE-456E-8FBA-EA10623738C1}" type="parTrans" cxnId="{EECE9113-4B42-419A-8836-961EBB4FEB9F}">
      <dgm:prSet/>
      <dgm:spPr>
        <a:xfrm>
          <a:off x="1203548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rgbClr val="FE863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BA4C28D-14EC-4222-B6AE-8A57E15425AC}" type="sibTrans" cxnId="{EECE9113-4B42-419A-8836-961EBB4FEB9F}">
      <dgm:prSet/>
      <dgm:spPr/>
      <dgm:t>
        <a:bodyPr/>
        <a:lstStyle/>
        <a:p>
          <a:endParaRPr lang="en-US"/>
        </a:p>
      </dgm:t>
    </dgm:pt>
    <dgm:pt modelId="{B5D7576D-B9BE-4066-942E-16BB9575DAE7}" type="pres">
      <dgm:prSet presAssocID="{CD6FD9C7-11A9-49C0-AD74-F50C444F58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13A598C1-6191-4DDD-9BC3-F7322C2CC612}" type="pres">
      <dgm:prSet presAssocID="{E0F740C6-76BC-4A11-AA2E-6A859C32875F}" presName="hierRoot1" presStyleCnt="0">
        <dgm:presLayoutVars>
          <dgm:hierBranch val="init"/>
        </dgm:presLayoutVars>
      </dgm:prSet>
      <dgm:spPr/>
    </dgm:pt>
    <dgm:pt modelId="{5F468243-C8FF-4D68-91CA-C8187171B620}" type="pres">
      <dgm:prSet presAssocID="{E0F740C6-76BC-4A11-AA2E-6A859C32875F}" presName="rootComposite1" presStyleCnt="0"/>
      <dgm:spPr/>
    </dgm:pt>
    <dgm:pt modelId="{A016C764-1FA6-42AB-9EE4-875E2E9728F6}" type="pres">
      <dgm:prSet presAssocID="{E0F740C6-76BC-4A11-AA2E-6A859C32875F}" presName="rootText1" presStyleLbl="node0" presStyleIdx="0" presStyleCnt="1" custScaleX="222220" custLinFactNeighborX="374" custLinFactNeighborY="-487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7F41A29-4851-43E6-96D5-C15EB221CDB9}" type="pres">
      <dgm:prSet presAssocID="{E0F740C6-76BC-4A11-AA2E-6A859C32875F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F594B302-0846-40F7-B175-933955409027}" type="pres">
      <dgm:prSet presAssocID="{E0F740C6-76BC-4A11-AA2E-6A859C32875F}" presName="hierChild2" presStyleCnt="0"/>
      <dgm:spPr/>
    </dgm:pt>
    <dgm:pt modelId="{ED6282AE-452C-4479-8704-0C9EC2C1FEEB}" type="pres">
      <dgm:prSet presAssocID="{9CE2CC65-49FE-456E-8FBA-EA10623738C1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2F6ADAC4-5013-4B50-9452-BEE7A555037E}" type="pres">
      <dgm:prSet presAssocID="{A297C8A0-FA86-46C5-B5E0-AEB953EC0E15}" presName="hierRoot2" presStyleCnt="0">
        <dgm:presLayoutVars>
          <dgm:hierBranch val="init"/>
        </dgm:presLayoutVars>
      </dgm:prSet>
      <dgm:spPr/>
    </dgm:pt>
    <dgm:pt modelId="{6FCA1B51-F755-4393-B1A9-AA61382599C8}" type="pres">
      <dgm:prSet presAssocID="{A297C8A0-FA86-46C5-B5E0-AEB953EC0E15}" presName="rootComposite" presStyleCnt="0"/>
      <dgm:spPr/>
    </dgm:pt>
    <dgm:pt modelId="{61D98915-5696-4402-BFA2-7F88E9BFE84F}" type="pres">
      <dgm:prSet presAssocID="{A297C8A0-FA86-46C5-B5E0-AEB953EC0E15}" presName="rootText" presStyleLbl="node2" presStyleIdx="0" presStyleCnt="3" custScaleY="15217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DDCC835-A51F-4F1B-8BAA-69F8D5949CB3}" type="pres">
      <dgm:prSet presAssocID="{A297C8A0-FA86-46C5-B5E0-AEB953EC0E15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5E60210A-20E4-4C81-933E-6097AD43D466}" type="pres">
      <dgm:prSet presAssocID="{A297C8A0-FA86-46C5-B5E0-AEB953EC0E15}" presName="hierChild4" presStyleCnt="0"/>
      <dgm:spPr/>
    </dgm:pt>
    <dgm:pt modelId="{E43028DA-3CB9-40EB-BE0A-158A81BDBA27}" type="pres">
      <dgm:prSet presAssocID="{A297C8A0-FA86-46C5-B5E0-AEB953EC0E15}" presName="hierChild5" presStyleCnt="0"/>
      <dgm:spPr/>
    </dgm:pt>
    <dgm:pt modelId="{83858307-E383-4F9F-92A7-24A9BBD11870}" type="pres">
      <dgm:prSet presAssocID="{E5BFEAA9-E1E5-41F2-B8F4-F3CD4E29FA94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AC90E897-C692-438A-B486-785751C1ED30}" type="pres">
      <dgm:prSet presAssocID="{5C7421FF-D63B-4828-A561-FC752BE28FD8}" presName="hierRoot2" presStyleCnt="0">
        <dgm:presLayoutVars>
          <dgm:hierBranch val="init"/>
        </dgm:presLayoutVars>
      </dgm:prSet>
      <dgm:spPr/>
    </dgm:pt>
    <dgm:pt modelId="{BC1DAB60-2E75-4DF3-BE07-6EA969553CCF}" type="pres">
      <dgm:prSet presAssocID="{5C7421FF-D63B-4828-A561-FC752BE28FD8}" presName="rootComposite" presStyleCnt="0"/>
      <dgm:spPr/>
    </dgm:pt>
    <dgm:pt modelId="{7F522498-AC7E-4A15-95D7-83D94D4D92F3}" type="pres">
      <dgm:prSet presAssocID="{5C7421FF-D63B-4828-A561-FC752BE28FD8}" presName="rootText" presStyleLbl="node2" presStyleIdx="1" presStyleCnt="3" custScaleY="1521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E61914-5FFB-43EA-A452-D8E5823C97EB}" type="pres">
      <dgm:prSet presAssocID="{5C7421FF-D63B-4828-A561-FC752BE28FD8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7E1B5A5A-3B8E-4596-BCEC-2DECD8DDE256}" type="pres">
      <dgm:prSet presAssocID="{5C7421FF-D63B-4828-A561-FC752BE28FD8}" presName="hierChild4" presStyleCnt="0"/>
      <dgm:spPr/>
    </dgm:pt>
    <dgm:pt modelId="{49A7EB02-7CF8-4A4B-8D1C-A50D0266669C}" type="pres">
      <dgm:prSet presAssocID="{5C7421FF-D63B-4828-A561-FC752BE28FD8}" presName="hierChild5" presStyleCnt="0"/>
      <dgm:spPr/>
    </dgm:pt>
    <dgm:pt modelId="{76FEA119-F1FD-4875-BEB4-27C15C3E6565}" type="pres">
      <dgm:prSet presAssocID="{E8713A57-5525-4DD5-A503-1C0E19594418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6D933655-93CE-49AA-BB73-3082A0CF7F6C}" type="pres">
      <dgm:prSet presAssocID="{94A4F6B8-1B18-4C45-9C15-F5E6C5245D04}" presName="hierRoot2" presStyleCnt="0">
        <dgm:presLayoutVars>
          <dgm:hierBranch val="init"/>
        </dgm:presLayoutVars>
      </dgm:prSet>
      <dgm:spPr/>
    </dgm:pt>
    <dgm:pt modelId="{CD64F56E-4F28-44D6-B973-B852B03317DE}" type="pres">
      <dgm:prSet presAssocID="{94A4F6B8-1B18-4C45-9C15-F5E6C5245D04}" presName="rootComposite" presStyleCnt="0"/>
      <dgm:spPr/>
    </dgm:pt>
    <dgm:pt modelId="{76F080C4-A818-4812-AF6D-122A5D4FD3E1}" type="pres">
      <dgm:prSet presAssocID="{94A4F6B8-1B18-4C45-9C15-F5E6C5245D04}" presName="rootText" presStyleLbl="node2" presStyleIdx="2" presStyleCnt="3" custScaleY="1521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7340F1-F836-4147-9C27-019B1DAE0D7B}" type="pres">
      <dgm:prSet presAssocID="{94A4F6B8-1B18-4C45-9C15-F5E6C5245D04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EF279AE4-4B0C-48B2-8FD1-45FF28F3B71D}" type="pres">
      <dgm:prSet presAssocID="{94A4F6B8-1B18-4C45-9C15-F5E6C5245D04}" presName="hierChild4" presStyleCnt="0"/>
      <dgm:spPr/>
    </dgm:pt>
    <dgm:pt modelId="{DD241279-C15A-4319-B604-E32067F264CD}" type="pres">
      <dgm:prSet presAssocID="{94A4F6B8-1B18-4C45-9C15-F5E6C5245D04}" presName="hierChild5" presStyleCnt="0"/>
      <dgm:spPr/>
    </dgm:pt>
    <dgm:pt modelId="{AC1052D5-60CA-4F46-A270-2255EC155848}" type="pres">
      <dgm:prSet presAssocID="{E0F740C6-76BC-4A11-AA2E-6A859C32875F}" presName="hierChild3" presStyleCnt="0"/>
      <dgm:spPr/>
    </dgm:pt>
  </dgm:ptLst>
  <dgm:cxnLst>
    <dgm:cxn modelId="{90B2CC17-56B9-4386-9496-99CD2A4B2B40}" type="presOf" srcId="{E8713A57-5525-4DD5-A503-1C0E19594418}" destId="{76FEA119-F1FD-4875-BEB4-27C15C3E6565}" srcOrd="0" destOrd="0" presId="urn:microsoft.com/office/officeart/2005/8/layout/orgChart1"/>
    <dgm:cxn modelId="{EA518161-BDEE-4CA0-A4B1-746F96871187}" type="presOf" srcId="{CD6FD9C7-11A9-49C0-AD74-F50C444F5865}" destId="{B5D7576D-B9BE-4066-942E-16BB9575DAE7}" srcOrd="0" destOrd="0" presId="urn:microsoft.com/office/officeart/2005/8/layout/orgChart1"/>
    <dgm:cxn modelId="{70D1ABEB-140D-4C26-A34C-5A87029FEC43}" type="presOf" srcId="{5C7421FF-D63B-4828-A561-FC752BE28FD8}" destId="{F7E61914-5FFB-43EA-A452-D8E5823C97EB}" srcOrd="1" destOrd="0" presId="urn:microsoft.com/office/officeart/2005/8/layout/orgChart1"/>
    <dgm:cxn modelId="{C0F69A78-3645-46C6-BEA6-467C0FD4522D}" type="presOf" srcId="{94A4F6B8-1B18-4C45-9C15-F5E6C5245D04}" destId="{76F080C4-A818-4812-AF6D-122A5D4FD3E1}" srcOrd="0" destOrd="0" presId="urn:microsoft.com/office/officeart/2005/8/layout/orgChart1"/>
    <dgm:cxn modelId="{EECE9113-4B42-419A-8836-961EBB4FEB9F}" srcId="{E0F740C6-76BC-4A11-AA2E-6A859C32875F}" destId="{A297C8A0-FA86-46C5-B5E0-AEB953EC0E15}" srcOrd="0" destOrd="0" parTransId="{9CE2CC65-49FE-456E-8FBA-EA10623738C1}" sibTransId="{CBA4C28D-14EC-4222-B6AE-8A57E15425AC}"/>
    <dgm:cxn modelId="{D776AC70-8A28-4D76-A604-D6C74F13A4BA}" srcId="{E0F740C6-76BC-4A11-AA2E-6A859C32875F}" destId="{5C7421FF-D63B-4828-A561-FC752BE28FD8}" srcOrd="1" destOrd="0" parTransId="{E5BFEAA9-E1E5-41F2-B8F4-F3CD4E29FA94}" sibTransId="{5305AD64-4228-4CB0-BC67-31C131D826AF}"/>
    <dgm:cxn modelId="{01D09CA2-C14D-474C-8134-48DE2705D4FE}" type="presOf" srcId="{A297C8A0-FA86-46C5-B5E0-AEB953EC0E15}" destId="{3DDCC835-A51F-4F1B-8BAA-69F8D5949CB3}" srcOrd="1" destOrd="0" presId="urn:microsoft.com/office/officeart/2005/8/layout/orgChart1"/>
    <dgm:cxn modelId="{5A92F5ED-6B44-4B3A-BE0E-330F02B271EB}" type="presOf" srcId="{5C7421FF-D63B-4828-A561-FC752BE28FD8}" destId="{7F522498-AC7E-4A15-95D7-83D94D4D92F3}" srcOrd="0" destOrd="0" presId="urn:microsoft.com/office/officeart/2005/8/layout/orgChart1"/>
    <dgm:cxn modelId="{75166CF9-B14B-45FE-AE42-A9AAC9A2D4F9}" type="presOf" srcId="{E0F740C6-76BC-4A11-AA2E-6A859C32875F}" destId="{37F41A29-4851-43E6-96D5-C15EB221CDB9}" srcOrd="1" destOrd="0" presId="urn:microsoft.com/office/officeart/2005/8/layout/orgChart1"/>
    <dgm:cxn modelId="{15AA6C39-07E3-49EE-BB57-CE367993FECF}" srcId="{CD6FD9C7-11A9-49C0-AD74-F50C444F5865}" destId="{E0F740C6-76BC-4A11-AA2E-6A859C32875F}" srcOrd="0" destOrd="0" parTransId="{F277357C-1E99-4137-81AC-60713D744B26}" sibTransId="{43FF741E-21A1-4DE6-9311-2F640E0FF468}"/>
    <dgm:cxn modelId="{08DB5FE8-3BB1-4257-82A5-FED3FCD40B46}" type="presOf" srcId="{94A4F6B8-1B18-4C45-9C15-F5E6C5245D04}" destId="{B57340F1-F836-4147-9C27-019B1DAE0D7B}" srcOrd="1" destOrd="0" presId="urn:microsoft.com/office/officeart/2005/8/layout/orgChart1"/>
    <dgm:cxn modelId="{F3506EDD-DFAF-42A6-B15B-6758102A12E9}" type="presOf" srcId="{9CE2CC65-49FE-456E-8FBA-EA10623738C1}" destId="{ED6282AE-452C-4479-8704-0C9EC2C1FEEB}" srcOrd="0" destOrd="0" presId="urn:microsoft.com/office/officeart/2005/8/layout/orgChart1"/>
    <dgm:cxn modelId="{8BDE73EB-DC5B-4203-9DCB-E1FDA57085C2}" type="presOf" srcId="{E0F740C6-76BC-4A11-AA2E-6A859C32875F}" destId="{A016C764-1FA6-42AB-9EE4-875E2E9728F6}" srcOrd="0" destOrd="0" presId="urn:microsoft.com/office/officeart/2005/8/layout/orgChart1"/>
    <dgm:cxn modelId="{21EA1A16-9838-4697-9A6F-79D144E006EA}" type="presOf" srcId="{E5BFEAA9-E1E5-41F2-B8F4-F3CD4E29FA94}" destId="{83858307-E383-4F9F-92A7-24A9BBD11870}" srcOrd="0" destOrd="0" presId="urn:microsoft.com/office/officeart/2005/8/layout/orgChart1"/>
    <dgm:cxn modelId="{C627A191-1B5B-436F-B4EC-F4B9CB983345}" type="presOf" srcId="{A297C8A0-FA86-46C5-B5E0-AEB953EC0E15}" destId="{61D98915-5696-4402-BFA2-7F88E9BFE84F}" srcOrd="0" destOrd="0" presId="urn:microsoft.com/office/officeart/2005/8/layout/orgChart1"/>
    <dgm:cxn modelId="{3F95E450-70C4-4AD6-B19C-53B4E6515625}" srcId="{E0F740C6-76BC-4A11-AA2E-6A859C32875F}" destId="{94A4F6B8-1B18-4C45-9C15-F5E6C5245D04}" srcOrd="2" destOrd="0" parTransId="{E8713A57-5525-4DD5-A503-1C0E19594418}" sibTransId="{18F5AA3C-76A0-4759-94F2-E19BD3842DB6}"/>
    <dgm:cxn modelId="{16D44619-CDC6-4467-A263-A614A80F4522}" type="presParOf" srcId="{B5D7576D-B9BE-4066-942E-16BB9575DAE7}" destId="{13A598C1-6191-4DDD-9BC3-F7322C2CC612}" srcOrd="0" destOrd="0" presId="urn:microsoft.com/office/officeart/2005/8/layout/orgChart1"/>
    <dgm:cxn modelId="{AF5A6711-0FC1-4407-B9A8-E171876ADB93}" type="presParOf" srcId="{13A598C1-6191-4DDD-9BC3-F7322C2CC612}" destId="{5F468243-C8FF-4D68-91CA-C8187171B620}" srcOrd="0" destOrd="0" presId="urn:microsoft.com/office/officeart/2005/8/layout/orgChart1"/>
    <dgm:cxn modelId="{28995E17-DC07-4282-BAA5-565A68E4B661}" type="presParOf" srcId="{5F468243-C8FF-4D68-91CA-C8187171B620}" destId="{A016C764-1FA6-42AB-9EE4-875E2E9728F6}" srcOrd="0" destOrd="0" presId="urn:microsoft.com/office/officeart/2005/8/layout/orgChart1"/>
    <dgm:cxn modelId="{537FAE5B-7F83-460C-B0E4-E5221C6C7D5E}" type="presParOf" srcId="{5F468243-C8FF-4D68-91CA-C8187171B620}" destId="{37F41A29-4851-43E6-96D5-C15EB221CDB9}" srcOrd="1" destOrd="0" presId="urn:microsoft.com/office/officeart/2005/8/layout/orgChart1"/>
    <dgm:cxn modelId="{7BEC2D48-9C06-49BF-86B0-99BD66A4292F}" type="presParOf" srcId="{13A598C1-6191-4DDD-9BC3-F7322C2CC612}" destId="{F594B302-0846-40F7-B175-933955409027}" srcOrd="1" destOrd="0" presId="urn:microsoft.com/office/officeart/2005/8/layout/orgChart1"/>
    <dgm:cxn modelId="{1F85E997-4B6D-4985-9BA4-AB07102626BF}" type="presParOf" srcId="{F594B302-0846-40F7-B175-933955409027}" destId="{ED6282AE-452C-4479-8704-0C9EC2C1FEEB}" srcOrd="0" destOrd="0" presId="urn:microsoft.com/office/officeart/2005/8/layout/orgChart1"/>
    <dgm:cxn modelId="{8AE7F8A6-0858-4D81-8735-0D88A7AC8F2D}" type="presParOf" srcId="{F594B302-0846-40F7-B175-933955409027}" destId="{2F6ADAC4-5013-4B50-9452-BEE7A555037E}" srcOrd="1" destOrd="0" presId="urn:microsoft.com/office/officeart/2005/8/layout/orgChart1"/>
    <dgm:cxn modelId="{542A0A98-C80F-44C1-A8DB-89E94FD11437}" type="presParOf" srcId="{2F6ADAC4-5013-4B50-9452-BEE7A555037E}" destId="{6FCA1B51-F755-4393-B1A9-AA61382599C8}" srcOrd="0" destOrd="0" presId="urn:microsoft.com/office/officeart/2005/8/layout/orgChart1"/>
    <dgm:cxn modelId="{10E61C72-EFD9-40C3-BB51-D8A1F54F1648}" type="presParOf" srcId="{6FCA1B51-F755-4393-B1A9-AA61382599C8}" destId="{61D98915-5696-4402-BFA2-7F88E9BFE84F}" srcOrd="0" destOrd="0" presId="urn:microsoft.com/office/officeart/2005/8/layout/orgChart1"/>
    <dgm:cxn modelId="{529E7A27-6198-497F-AA82-C06F0468F2CF}" type="presParOf" srcId="{6FCA1B51-F755-4393-B1A9-AA61382599C8}" destId="{3DDCC835-A51F-4F1B-8BAA-69F8D5949CB3}" srcOrd="1" destOrd="0" presId="urn:microsoft.com/office/officeart/2005/8/layout/orgChart1"/>
    <dgm:cxn modelId="{3E547CB4-9ABC-427F-9D5B-16659DB3F5A1}" type="presParOf" srcId="{2F6ADAC4-5013-4B50-9452-BEE7A555037E}" destId="{5E60210A-20E4-4C81-933E-6097AD43D466}" srcOrd="1" destOrd="0" presId="urn:microsoft.com/office/officeart/2005/8/layout/orgChart1"/>
    <dgm:cxn modelId="{C1872AA8-80CC-42BA-B87D-44E6E3B8D940}" type="presParOf" srcId="{2F6ADAC4-5013-4B50-9452-BEE7A555037E}" destId="{E43028DA-3CB9-40EB-BE0A-158A81BDBA27}" srcOrd="2" destOrd="0" presId="urn:microsoft.com/office/officeart/2005/8/layout/orgChart1"/>
    <dgm:cxn modelId="{1B252B50-86B7-46A9-9A0D-F0490165C0AC}" type="presParOf" srcId="{F594B302-0846-40F7-B175-933955409027}" destId="{83858307-E383-4F9F-92A7-24A9BBD11870}" srcOrd="2" destOrd="0" presId="urn:microsoft.com/office/officeart/2005/8/layout/orgChart1"/>
    <dgm:cxn modelId="{C3E2443F-2280-4908-B177-88AE13F713A2}" type="presParOf" srcId="{F594B302-0846-40F7-B175-933955409027}" destId="{AC90E897-C692-438A-B486-785751C1ED30}" srcOrd="3" destOrd="0" presId="urn:microsoft.com/office/officeart/2005/8/layout/orgChart1"/>
    <dgm:cxn modelId="{86C69A4A-EF3B-42C8-9DA5-90C9EF761716}" type="presParOf" srcId="{AC90E897-C692-438A-B486-785751C1ED30}" destId="{BC1DAB60-2E75-4DF3-BE07-6EA969553CCF}" srcOrd="0" destOrd="0" presId="urn:microsoft.com/office/officeart/2005/8/layout/orgChart1"/>
    <dgm:cxn modelId="{28EA1897-C800-46C5-B5C2-9FFD184C46DB}" type="presParOf" srcId="{BC1DAB60-2E75-4DF3-BE07-6EA969553CCF}" destId="{7F522498-AC7E-4A15-95D7-83D94D4D92F3}" srcOrd="0" destOrd="0" presId="urn:microsoft.com/office/officeart/2005/8/layout/orgChart1"/>
    <dgm:cxn modelId="{B5DF796A-2701-4FC7-8968-760672586638}" type="presParOf" srcId="{BC1DAB60-2E75-4DF3-BE07-6EA969553CCF}" destId="{F7E61914-5FFB-43EA-A452-D8E5823C97EB}" srcOrd="1" destOrd="0" presId="urn:microsoft.com/office/officeart/2005/8/layout/orgChart1"/>
    <dgm:cxn modelId="{326ACEB4-1106-4EF0-BDE7-995DAA1558B8}" type="presParOf" srcId="{AC90E897-C692-438A-B486-785751C1ED30}" destId="{7E1B5A5A-3B8E-4596-BCEC-2DECD8DDE256}" srcOrd="1" destOrd="0" presId="urn:microsoft.com/office/officeart/2005/8/layout/orgChart1"/>
    <dgm:cxn modelId="{8B2E0DA6-ECF4-4751-94D2-9DA5830FD5D5}" type="presParOf" srcId="{AC90E897-C692-438A-B486-785751C1ED30}" destId="{49A7EB02-7CF8-4A4B-8D1C-A50D0266669C}" srcOrd="2" destOrd="0" presId="urn:microsoft.com/office/officeart/2005/8/layout/orgChart1"/>
    <dgm:cxn modelId="{64E28F11-0D91-4B8E-9470-AB72368B8E9E}" type="presParOf" srcId="{F594B302-0846-40F7-B175-933955409027}" destId="{76FEA119-F1FD-4875-BEB4-27C15C3E6565}" srcOrd="4" destOrd="0" presId="urn:microsoft.com/office/officeart/2005/8/layout/orgChart1"/>
    <dgm:cxn modelId="{519FA7BD-731D-46CF-BFD8-52C4170169B6}" type="presParOf" srcId="{F594B302-0846-40F7-B175-933955409027}" destId="{6D933655-93CE-49AA-BB73-3082A0CF7F6C}" srcOrd="5" destOrd="0" presId="urn:microsoft.com/office/officeart/2005/8/layout/orgChart1"/>
    <dgm:cxn modelId="{6165B978-A02D-4504-A40D-F7847D2B2A2B}" type="presParOf" srcId="{6D933655-93CE-49AA-BB73-3082A0CF7F6C}" destId="{CD64F56E-4F28-44D6-B973-B852B03317DE}" srcOrd="0" destOrd="0" presId="urn:microsoft.com/office/officeart/2005/8/layout/orgChart1"/>
    <dgm:cxn modelId="{AA0C2996-A77D-4E34-96D3-969FAA2DD88F}" type="presParOf" srcId="{CD64F56E-4F28-44D6-B973-B852B03317DE}" destId="{76F080C4-A818-4812-AF6D-122A5D4FD3E1}" srcOrd="0" destOrd="0" presId="urn:microsoft.com/office/officeart/2005/8/layout/orgChart1"/>
    <dgm:cxn modelId="{0C7AA964-8DBB-40CF-A518-71C764A797E6}" type="presParOf" srcId="{CD64F56E-4F28-44D6-B973-B852B03317DE}" destId="{B57340F1-F836-4147-9C27-019B1DAE0D7B}" srcOrd="1" destOrd="0" presId="urn:microsoft.com/office/officeart/2005/8/layout/orgChart1"/>
    <dgm:cxn modelId="{67A7F999-702C-4C1B-B398-C259C637465C}" type="presParOf" srcId="{6D933655-93CE-49AA-BB73-3082A0CF7F6C}" destId="{EF279AE4-4B0C-48B2-8FD1-45FF28F3B71D}" srcOrd="1" destOrd="0" presId="urn:microsoft.com/office/officeart/2005/8/layout/orgChart1"/>
    <dgm:cxn modelId="{66E61464-12BC-45C3-A163-651057469DF3}" type="presParOf" srcId="{6D933655-93CE-49AA-BB73-3082A0CF7F6C}" destId="{DD241279-C15A-4319-B604-E32067F264CD}" srcOrd="2" destOrd="0" presId="urn:microsoft.com/office/officeart/2005/8/layout/orgChart1"/>
    <dgm:cxn modelId="{0AF957E3-0FE2-4657-8111-0676EE9B7908}" type="presParOf" srcId="{13A598C1-6191-4DDD-9BC3-F7322C2CC612}" destId="{AC1052D5-60CA-4F46-A270-2255EC1558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04704-7748-45FD-8FB2-CD9F0F674D5D}">
      <dsp:nvSpPr>
        <dsp:cNvPr id="0" name=""/>
        <dsp:cNvSpPr/>
      </dsp:nvSpPr>
      <dsp:spPr>
        <a:xfrm>
          <a:off x="2418839" y="-980"/>
          <a:ext cx="2391496" cy="239186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7BCFE-F980-441D-B602-36988F28F63C}">
      <dsp:nvSpPr>
        <dsp:cNvPr id="0" name=""/>
        <dsp:cNvSpPr/>
      </dsp:nvSpPr>
      <dsp:spPr>
        <a:xfrm>
          <a:off x="2960615" y="863534"/>
          <a:ext cx="1328908" cy="664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Traditional Arabic" pitchFamily="18" charset="-78"/>
              <a:cs typeface="Traditional Arabic" pitchFamily="18" charset="-78"/>
            </a:rPr>
            <a:t>الرواية</a:t>
          </a:r>
          <a:endParaRPr lang="ar-SA" sz="36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2960615" y="863534"/>
        <a:ext cx="1328908" cy="664295"/>
      </dsp:txXfrm>
    </dsp:sp>
    <dsp:sp modelId="{BB785AC6-BCC5-4B04-BA52-687F88345BA8}">
      <dsp:nvSpPr>
        <dsp:cNvPr id="0" name=""/>
        <dsp:cNvSpPr/>
      </dsp:nvSpPr>
      <dsp:spPr>
        <a:xfrm>
          <a:off x="1767786" y="1374301"/>
          <a:ext cx="2391496" cy="239186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778AA-87A7-4DED-BD77-D35CB02A8B47}">
      <dsp:nvSpPr>
        <dsp:cNvPr id="0" name=""/>
        <dsp:cNvSpPr/>
      </dsp:nvSpPr>
      <dsp:spPr>
        <a:xfrm>
          <a:off x="1999026" y="2007638"/>
          <a:ext cx="1929017" cy="1140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Traditional Arabic" pitchFamily="18" charset="-78"/>
              <a:cs typeface="Traditional Arabic" pitchFamily="18" charset="-78"/>
            </a:rPr>
            <a:t>القصة القصيرة</a:t>
          </a:r>
          <a:endParaRPr lang="ar-SA" sz="28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999026" y="2007638"/>
        <a:ext cx="1929017" cy="1140588"/>
      </dsp:txXfrm>
    </dsp:sp>
    <dsp:sp modelId="{A2909CB4-3C6A-4CB4-AC99-99A1B927A53E}">
      <dsp:nvSpPr>
        <dsp:cNvPr id="0" name=""/>
        <dsp:cNvSpPr/>
      </dsp:nvSpPr>
      <dsp:spPr>
        <a:xfrm>
          <a:off x="2602228" y="2913062"/>
          <a:ext cx="2054666" cy="205548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24D1A-2754-434B-AFB9-6993909F8DEA}">
      <dsp:nvSpPr>
        <dsp:cNvPr id="0" name=""/>
        <dsp:cNvSpPr/>
      </dsp:nvSpPr>
      <dsp:spPr>
        <a:xfrm>
          <a:off x="2775034" y="3630024"/>
          <a:ext cx="1706358" cy="664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itchFamily="18" charset="-78"/>
              <a:cs typeface="Traditional Arabic" pitchFamily="18" charset="-78"/>
            </a:rPr>
            <a:t>القصة القصيرة جدا</a:t>
          </a:r>
          <a:endParaRPr lang="ar-SA" sz="32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2775034" y="3630024"/>
        <a:ext cx="1706358" cy="664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81D99-945D-4744-ADB7-0276BAE5C5BD}">
      <dsp:nvSpPr>
        <dsp:cNvPr id="0" name=""/>
        <dsp:cNvSpPr/>
      </dsp:nvSpPr>
      <dsp:spPr>
        <a:xfrm>
          <a:off x="285112" y="119545"/>
          <a:ext cx="1822906" cy="13103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Traditional Arabic" pitchFamily="18" charset="-78"/>
              <a:cs typeface="Traditional Arabic" pitchFamily="18" charset="-78"/>
            </a:rPr>
            <a:t>الفكرة</a:t>
          </a:r>
          <a:endParaRPr lang="ar-SA" sz="36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552070" y="311436"/>
        <a:ext cx="1288990" cy="926530"/>
      </dsp:txXfrm>
    </dsp:sp>
    <dsp:sp modelId="{A02BB57B-5E34-4CAB-9455-EFA78A42EBE5}">
      <dsp:nvSpPr>
        <dsp:cNvPr id="0" name=""/>
        <dsp:cNvSpPr/>
      </dsp:nvSpPr>
      <dsp:spPr>
        <a:xfrm rot="10800000">
          <a:off x="967260" y="1603923"/>
          <a:ext cx="458609" cy="3483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F9272-E054-4159-B645-AC16EC911A43}">
      <dsp:nvSpPr>
        <dsp:cNvPr id="0" name=""/>
        <dsp:cNvSpPr/>
      </dsp:nvSpPr>
      <dsp:spPr>
        <a:xfrm>
          <a:off x="368720" y="2106634"/>
          <a:ext cx="1655690" cy="873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Traditional Arabic" pitchFamily="18" charset="-78"/>
              <a:cs typeface="Traditional Arabic" pitchFamily="18" charset="-78"/>
            </a:rPr>
            <a:t>الحدث</a:t>
          </a:r>
          <a:endParaRPr lang="ar-SA" sz="36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611190" y="2234625"/>
        <a:ext cx="1170750" cy="617996"/>
      </dsp:txXfrm>
    </dsp:sp>
    <dsp:sp modelId="{2DFA6D93-123A-40AE-BC44-9A526497E9B9}">
      <dsp:nvSpPr>
        <dsp:cNvPr id="0" name=""/>
        <dsp:cNvSpPr/>
      </dsp:nvSpPr>
      <dsp:spPr>
        <a:xfrm rot="10800000">
          <a:off x="967260" y="3206244"/>
          <a:ext cx="458609" cy="3483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1C902-DB4D-4F0D-823B-8095E428D647}">
      <dsp:nvSpPr>
        <dsp:cNvPr id="0" name=""/>
        <dsp:cNvSpPr/>
      </dsp:nvSpPr>
      <dsp:spPr>
        <a:xfrm>
          <a:off x="285110" y="3760522"/>
          <a:ext cx="1822908" cy="1104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itchFamily="18" charset="-78"/>
              <a:cs typeface="Traditional Arabic" pitchFamily="18" charset="-78"/>
            </a:rPr>
            <a:t>الشخصية</a:t>
          </a:r>
          <a:endParaRPr lang="ar-SA" sz="32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552069" y="3922206"/>
        <a:ext cx="1288990" cy="780676"/>
      </dsp:txXfrm>
    </dsp:sp>
    <dsp:sp modelId="{0F1A6B48-68CD-4556-9E5C-D88CF912FE5C}">
      <dsp:nvSpPr>
        <dsp:cNvPr id="0" name=""/>
        <dsp:cNvSpPr/>
      </dsp:nvSpPr>
      <dsp:spPr>
        <a:xfrm rot="5400000">
          <a:off x="2316821" y="4138362"/>
          <a:ext cx="458609" cy="3483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D3686-6356-4096-AB16-5189AE0CCEE1}">
      <dsp:nvSpPr>
        <dsp:cNvPr id="0" name=""/>
        <dsp:cNvSpPr/>
      </dsp:nvSpPr>
      <dsp:spPr>
        <a:xfrm>
          <a:off x="2964514" y="3875555"/>
          <a:ext cx="1316744" cy="873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Traditional Arabic" pitchFamily="18" charset="-78"/>
              <a:cs typeface="Traditional Arabic" pitchFamily="18" charset="-78"/>
            </a:rPr>
            <a:t>الزمان</a:t>
          </a:r>
          <a:endParaRPr lang="ar-SA" sz="36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3157347" y="4003546"/>
        <a:ext cx="931078" cy="617996"/>
      </dsp:txXfrm>
    </dsp:sp>
    <dsp:sp modelId="{6C4BD10F-C66F-40FB-B2A1-08F7D4826CF8}">
      <dsp:nvSpPr>
        <dsp:cNvPr id="0" name=""/>
        <dsp:cNvSpPr/>
      </dsp:nvSpPr>
      <dsp:spPr>
        <a:xfrm>
          <a:off x="3393581" y="3244042"/>
          <a:ext cx="458609" cy="3483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96AA8-2495-4488-9E1A-7EAC820AD9BD}">
      <dsp:nvSpPr>
        <dsp:cNvPr id="0" name=""/>
        <dsp:cNvSpPr/>
      </dsp:nvSpPr>
      <dsp:spPr>
        <a:xfrm>
          <a:off x="2869635" y="2106634"/>
          <a:ext cx="1506502" cy="873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Traditional Arabic" pitchFamily="18" charset="-78"/>
              <a:cs typeface="Traditional Arabic" pitchFamily="18" charset="-78"/>
            </a:rPr>
            <a:t>المكان</a:t>
          </a:r>
          <a:endParaRPr lang="ar-SA" sz="36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3090257" y="2234625"/>
        <a:ext cx="1065258" cy="617996"/>
      </dsp:txXfrm>
    </dsp:sp>
    <dsp:sp modelId="{5106667C-210D-43D5-9890-FDB4BC6E8132}">
      <dsp:nvSpPr>
        <dsp:cNvPr id="0" name=""/>
        <dsp:cNvSpPr/>
      </dsp:nvSpPr>
      <dsp:spPr>
        <a:xfrm>
          <a:off x="3393581" y="1584204"/>
          <a:ext cx="458609" cy="3483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40AD7-CB2E-4658-8FD6-52ED60C6B05B}">
      <dsp:nvSpPr>
        <dsp:cNvPr id="0" name=""/>
        <dsp:cNvSpPr/>
      </dsp:nvSpPr>
      <dsp:spPr>
        <a:xfrm>
          <a:off x="2763176" y="850"/>
          <a:ext cx="1719421" cy="1429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Traditional Arabic" pitchFamily="18" charset="-78"/>
              <a:cs typeface="Traditional Arabic" pitchFamily="18" charset="-78"/>
            </a:rPr>
            <a:t>اللغة السردية</a:t>
          </a:r>
          <a:endParaRPr lang="ar-SA" sz="36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3014979" y="210123"/>
        <a:ext cx="1215815" cy="1010460"/>
      </dsp:txXfrm>
    </dsp:sp>
    <dsp:sp modelId="{BB8B5F8A-D1FE-4C1C-8438-F557ADAD9244}">
      <dsp:nvSpPr>
        <dsp:cNvPr id="0" name=""/>
        <dsp:cNvSpPr/>
      </dsp:nvSpPr>
      <dsp:spPr>
        <a:xfrm rot="5320540">
          <a:off x="4591374" y="513481"/>
          <a:ext cx="458609" cy="3483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010E4-C022-4F94-BF5D-A224408A8D16}">
      <dsp:nvSpPr>
        <dsp:cNvPr id="0" name=""/>
        <dsp:cNvSpPr/>
      </dsp:nvSpPr>
      <dsp:spPr>
        <a:xfrm>
          <a:off x="5137753" y="219017"/>
          <a:ext cx="2104539" cy="873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Traditional Arabic" pitchFamily="18" charset="-78"/>
              <a:cs typeface="Traditional Arabic" pitchFamily="18" charset="-78"/>
            </a:rPr>
            <a:t>الخيال</a:t>
          </a:r>
          <a:endParaRPr lang="ar-SA" sz="36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5445956" y="347008"/>
        <a:ext cx="1488133" cy="617996"/>
      </dsp:txXfrm>
    </dsp:sp>
    <dsp:sp modelId="{EADA0200-5D44-4F1A-8B8A-BD60F3357408}">
      <dsp:nvSpPr>
        <dsp:cNvPr id="0" name=""/>
        <dsp:cNvSpPr/>
      </dsp:nvSpPr>
      <dsp:spPr>
        <a:xfrm rot="10800000">
          <a:off x="5960718" y="1267061"/>
          <a:ext cx="458609" cy="3483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6C50A-37FF-4DAE-8A5B-B56B491D2E24}">
      <dsp:nvSpPr>
        <dsp:cNvPr id="0" name=""/>
        <dsp:cNvSpPr/>
      </dsp:nvSpPr>
      <dsp:spPr>
        <a:xfrm>
          <a:off x="5373901" y="1769772"/>
          <a:ext cx="1632242" cy="13103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Traditional Arabic" pitchFamily="18" charset="-78"/>
              <a:cs typeface="Traditional Arabic" pitchFamily="18" charset="-78"/>
            </a:rPr>
            <a:t>المجاز</a:t>
          </a:r>
          <a:endParaRPr lang="ar-SA" sz="36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5612937" y="1961663"/>
        <a:ext cx="1154170" cy="926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C46C0-67F3-4AD0-BD88-E6C4E4D50677}">
      <dsp:nvSpPr>
        <dsp:cNvPr id="0" name=""/>
        <dsp:cNvSpPr/>
      </dsp:nvSpPr>
      <dsp:spPr>
        <a:xfrm>
          <a:off x="2504450" y="108090"/>
          <a:ext cx="2236355" cy="2236355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smtClean="0">
              <a:latin typeface="Traditional Arabic" pitchFamily="18" charset="-78"/>
              <a:ea typeface="+mn-ea"/>
              <a:cs typeface="Traditional Arabic" pitchFamily="18" charset="-78"/>
            </a:rPr>
            <a:t>الحوار</a:t>
          </a:r>
          <a:endParaRPr lang="en-US" sz="4400" b="1" kern="1200" dirty="0">
            <a:latin typeface="Traditional Arabic" pitchFamily="18" charset="-78"/>
            <a:ea typeface="+mn-ea"/>
            <a:cs typeface="Traditional Arabic" pitchFamily="18" charset="-78"/>
          </a:endParaRPr>
        </a:p>
      </dsp:txBody>
      <dsp:txXfrm>
        <a:off x="3042802" y="646830"/>
        <a:ext cx="1159651" cy="711603"/>
      </dsp:txXfrm>
    </dsp:sp>
    <dsp:sp modelId="{32DF393D-1E3A-4A6A-BAF3-A847284F6659}">
      <dsp:nvSpPr>
        <dsp:cNvPr id="0" name=""/>
        <dsp:cNvSpPr/>
      </dsp:nvSpPr>
      <dsp:spPr>
        <a:xfrm>
          <a:off x="3112288" y="1505812"/>
          <a:ext cx="2634582" cy="2236355"/>
        </a:xfrm>
        <a:prstGeom prst="ellipse">
          <a:avLst/>
        </a:prstGeom>
        <a:solidFill>
          <a:schemeClr val="accent1">
            <a:shade val="80000"/>
            <a:alpha val="50000"/>
            <a:hueOff val="-513755"/>
            <a:satOff val="-10689"/>
            <a:lumOff val="2706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smtClean="0">
              <a:latin typeface="Traditional Arabic" pitchFamily="18" charset="-78"/>
              <a:ea typeface="+mn-ea"/>
              <a:cs typeface="Traditional Arabic" pitchFamily="18" charset="-78"/>
            </a:rPr>
            <a:t>لغة الوصف</a:t>
          </a:r>
          <a:endParaRPr lang="en-US" sz="4000" b="1" kern="1200" dirty="0">
            <a:latin typeface="Traditional Arabic" pitchFamily="18" charset="-78"/>
            <a:ea typeface="+mn-ea"/>
            <a:cs typeface="Traditional Arabic" pitchFamily="18" charset="-78"/>
          </a:endParaRPr>
        </a:p>
      </dsp:txBody>
      <dsp:txXfrm>
        <a:off x="4149526" y="2263666"/>
        <a:ext cx="1117759" cy="869737"/>
      </dsp:txXfrm>
    </dsp:sp>
    <dsp:sp modelId="{AD7B2BED-9D04-4FAD-A40D-64E23C7F2BEC}">
      <dsp:nvSpPr>
        <dsp:cNvPr id="0" name=""/>
        <dsp:cNvSpPr/>
      </dsp:nvSpPr>
      <dsp:spPr>
        <a:xfrm>
          <a:off x="1525937" y="1505812"/>
          <a:ext cx="2579479" cy="2236355"/>
        </a:xfrm>
        <a:prstGeom prst="ellipse">
          <a:avLst/>
        </a:prstGeom>
        <a:solidFill>
          <a:schemeClr val="accent1">
            <a:shade val="80000"/>
            <a:alpha val="50000"/>
            <a:hueOff val="-513755"/>
            <a:satOff val="-10689"/>
            <a:lumOff val="2706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smtClean="0">
              <a:latin typeface="Traditional Arabic" pitchFamily="18" charset="-78"/>
              <a:ea typeface="+mn-ea"/>
              <a:cs typeface="Traditional Arabic" pitchFamily="18" charset="-78"/>
            </a:rPr>
            <a:t>لغة السرد</a:t>
          </a:r>
          <a:endParaRPr lang="en-US" sz="4000" b="1" kern="1200" dirty="0">
            <a:latin typeface="Traditional Arabic" pitchFamily="18" charset="-78"/>
            <a:ea typeface="+mn-ea"/>
            <a:cs typeface="Traditional Arabic" pitchFamily="18" charset="-78"/>
          </a:endParaRPr>
        </a:p>
      </dsp:txBody>
      <dsp:txXfrm>
        <a:off x="1995492" y="2263666"/>
        <a:ext cx="1094379" cy="8697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5DF15-B2C6-438B-A7E5-890B38420F54}">
      <dsp:nvSpPr>
        <dsp:cNvPr id="0" name=""/>
        <dsp:cNvSpPr/>
      </dsp:nvSpPr>
      <dsp:spPr>
        <a:xfrm rot="16200000">
          <a:off x="534" y="288220"/>
          <a:ext cx="3358498" cy="3358498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نوع ينسب لموضوعها </a:t>
          </a:r>
          <a:r>
            <a:rPr lang="ar-EG" sz="33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أو توجهها</a:t>
          </a:r>
          <a:r>
            <a:rPr lang="ar-SA" sz="33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 </a:t>
          </a:r>
          <a:endParaRPr lang="ar-SA" sz="3300" b="1" kern="1200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</dsp:txBody>
      <dsp:txXfrm rot="5400000">
        <a:off x="534" y="1127844"/>
        <a:ext cx="2770761" cy="1679249"/>
      </dsp:txXfrm>
    </dsp:sp>
    <dsp:sp modelId="{07DE797A-49A1-46D5-B2D0-BC0285B8995F}">
      <dsp:nvSpPr>
        <dsp:cNvPr id="0" name=""/>
        <dsp:cNvSpPr/>
      </dsp:nvSpPr>
      <dsp:spPr>
        <a:xfrm rot="5400000">
          <a:off x="3553735" y="288220"/>
          <a:ext cx="3358498" cy="3358498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نوع ينسب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 لعناصر القصة </a:t>
          </a:r>
        </a:p>
      </dsp:txBody>
      <dsp:txXfrm rot="-5400000">
        <a:off x="4141472" y="1127845"/>
        <a:ext cx="2770761" cy="16792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D2F18-79C5-486C-9D5F-3E39D70BAA41}">
      <dsp:nvSpPr>
        <dsp:cNvPr id="0" name=""/>
        <dsp:cNvSpPr/>
      </dsp:nvSpPr>
      <dsp:spPr>
        <a:xfrm>
          <a:off x="6310091" y="4092960"/>
          <a:ext cx="91440" cy="305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5023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2F680-3A17-482C-AB0A-A798B853085C}">
      <dsp:nvSpPr>
        <dsp:cNvPr id="0" name=""/>
        <dsp:cNvSpPr/>
      </dsp:nvSpPr>
      <dsp:spPr>
        <a:xfrm>
          <a:off x="6310091" y="3121954"/>
          <a:ext cx="91440" cy="305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5023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0F0DC-1370-4DFA-9FD1-C9D65EB733FA}">
      <dsp:nvSpPr>
        <dsp:cNvPr id="0" name=""/>
        <dsp:cNvSpPr/>
      </dsp:nvSpPr>
      <dsp:spPr>
        <a:xfrm>
          <a:off x="6310091" y="2150948"/>
          <a:ext cx="91440" cy="305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5023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0785A-4403-4C62-98AA-9AE7027E95C7}">
      <dsp:nvSpPr>
        <dsp:cNvPr id="0" name=""/>
        <dsp:cNvSpPr/>
      </dsp:nvSpPr>
      <dsp:spPr>
        <a:xfrm>
          <a:off x="4056533" y="1179941"/>
          <a:ext cx="2299277" cy="305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864"/>
              </a:lnTo>
              <a:lnTo>
                <a:pt x="2299277" y="207864"/>
              </a:lnTo>
              <a:lnTo>
                <a:pt x="2299277" y="305023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6C3D6-F6AF-4573-A2F6-CD6C72155DE2}">
      <dsp:nvSpPr>
        <dsp:cNvPr id="0" name=""/>
        <dsp:cNvSpPr/>
      </dsp:nvSpPr>
      <dsp:spPr>
        <a:xfrm>
          <a:off x="2139899" y="4092960"/>
          <a:ext cx="91440" cy="305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5023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BC6CE-3308-4382-A5A3-DFBC967EA2F8}">
      <dsp:nvSpPr>
        <dsp:cNvPr id="0" name=""/>
        <dsp:cNvSpPr/>
      </dsp:nvSpPr>
      <dsp:spPr>
        <a:xfrm>
          <a:off x="2139899" y="3121954"/>
          <a:ext cx="91440" cy="305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5023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769E9-B7D7-4C51-92F1-F530399C6301}">
      <dsp:nvSpPr>
        <dsp:cNvPr id="0" name=""/>
        <dsp:cNvSpPr/>
      </dsp:nvSpPr>
      <dsp:spPr>
        <a:xfrm>
          <a:off x="2139899" y="2150948"/>
          <a:ext cx="91440" cy="305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5023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D10BF-D700-4A22-B65F-EE49A4083EEA}">
      <dsp:nvSpPr>
        <dsp:cNvPr id="0" name=""/>
        <dsp:cNvSpPr/>
      </dsp:nvSpPr>
      <dsp:spPr>
        <a:xfrm>
          <a:off x="2185619" y="1179941"/>
          <a:ext cx="1870914" cy="305023"/>
        </a:xfrm>
        <a:custGeom>
          <a:avLst/>
          <a:gdLst/>
          <a:ahLst/>
          <a:cxnLst/>
          <a:rect l="0" t="0" r="0" b="0"/>
          <a:pathLst>
            <a:path>
              <a:moveTo>
                <a:pt x="1870914" y="0"/>
              </a:moveTo>
              <a:lnTo>
                <a:pt x="1870914" y="207864"/>
              </a:lnTo>
              <a:lnTo>
                <a:pt x="0" y="207864"/>
              </a:lnTo>
              <a:lnTo>
                <a:pt x="0" y="305023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1240A-FFD9-4567-9CBB-35FC39E26CB0}">
      <dsp:nvSpPr>
        <dsp:cNvPr id="0" name=""/>
        <dsp:cNvSpPr/>
      </dsp:nvSpPr>
      <dsp:spPr>
        <a:xfrm>
          <a:off x="2334422" y="513958"/>
          <a:ext cx="3444221" cy="665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168C9-3BA6-4193-B014-2A631023F2A5}">
      <dsp:nvSpPr>
        <dsp:cNvPr id="0" name=""/>
        <dsp:cNvSpPr/>
      </dsp:nvSpPr>
      <dsp:spPr>
        <a:xfrm>
          <a:off x="2450955" y="624664"/>
          <a:ext cx="3444221" cy="665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Traditional Arabic" pitchFamily="18" charset="-78"/>
              <a:cs typeface="Traditional Arabic" pitchFamily="18" charset="-78"/>
            </a:rPr>
            <a:t>أنواع القصة و الرواية</a:t>
          </a:r>
          <a:endParaRPr lang="ar-SA" sz="36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2470461" y="644170"/>
        <a:ext cx="3405209" cy="626970"/>
      </dsp:txXfrm>
    </dsp:sp>
    <dsp:sp modelId="{15EA6861-95EF-4A9C-B89A-825066946198}">
      <dsp:nvSpPr>
        <dsp:cNvPr id="0" name=""/>
        <dsp:cNvSpPr/>
      </dsp:nvSpPr>
      <dsp:spPr>
        <a:xfrm>
          <a:off x="2873" y="1484965"/>
          <a:ext cx="4365490" cy="6659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A6CEF-B113-4C09-BD9A-D5709A6BC18A}">
      <dsp:nvSpPr>
        <dsp:cNvPr id="0" name=""/>
        <dsp:cNvSpPr/>
      </dsp:nvSpPr>
      <dsp:spPr>
        <a:xfrm>
          <a:off x="119406" y="1595671"/>
          <a:ext cx="4365490" cy="665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Traditional Arabic" pitchFamily="18" charset="-78"/>
              <a:cs typeface="Traditional Arabic" pitchFamily="18" charset="-78"/>
            </a:rPr>
            <a:t>القصة التي تنسب لموضوعها أو توجهها</a:t>
          </a:r>
          <a:endParaRPr lang="ar-SA" sz="28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38912" y="1615177"/>
        <a:ext cx="4326478" cy="626970"/>
      </dsp:txXfrm>
    </dsp:sp>
    <dsp:sp modelId="{9CFAA1A4-AF9D-4B77-8C23-7E804044FA68}">
      <dsp:nvSpPr>
        <dsp:cNvPr id="0" name=""/>
        <dsp:cNvSpPr/>
      </dsp:nvSpPr>
      <dsp:spPr>
        <a:xfrm>
          <a:off x="966430" y="2455971"/>
          <a:ext cx="2438378" cy="6659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BADC0-3676-49AA-8E69-A4CED9949841}">
      <dsp:nvSpPr>
        <dsp:cNvPr id="0" name=""/>
        <dsp:cNvSpPr/>
      </dsp:nvSpPr>
      <dsp:spPr>
        <a:xfrm>
          <a:off x="1082962" y="2566677"/>
          <a:ext cx="2438378" cy="665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Traditional Arabic" pitchFamily="18" charset="-78"/>
              <a:cs typeface="Traditional Arabic" pitchFamily="18" charset="-78"/>
            </a:rPr>
            <a:t>القصة الواقعية</a:t>
          </a:r>
          <a:endParaRPr lang="ar-SA" sz="28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102468" y="2586183"/>
        <a:ext cx="2399366" cy="626970"/>
      </dsp:txXfrm>
    </dsp:sp>
    <dsp:sp modelId="{1A9D6EA6-6ACF-4C2B-BD07-156B0F737A6F}">
      <dsp:nvSpPr>
        <dsp:cNvPr id="0" name=""/>
        <dsp:cNvSpPr/>
      </dsp:nvSpPr>
      <dsp:spPr>
        <a:xfrm>
          <a:off x="818062" y="3426978"/>
          <a:ext cx="2735112" cy="6659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78A0E-3633-4B28-8FF1-DBC2564D1218}">
      <dsp:nvSpPr>
        <dsp:cNvPr id="0" name=""/>
        <dsp:cNvSpPr/>
      </dsp:nvSpPr>
      <dsp:spPr>
        <a:xfrm>
          <a:off x="934595" y="3537683"/>
          <a:ext cx="2735112" cy="665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Traditional Arabic" pitchFamily="18" charset="-78"/>
              <a:cs typeface="Traditional Arabic" pitchFamily="18" charset="-78"/>
            </a:rPr>
            <a:t>القصة التاريخية</a:t>
          </a:r>
          <a:endParaRPr lang="ar-SA" sz="28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954101" y="3557189"/>
        <a:ext cx="2696100" cy="626970"/>
      </dsp:txXfrm>
    </dsp:sp>
    <dsp:sp modelId="{A91E3D74-AFAA-467A-B90F-CE3B0995E8CF}">
      <dsp:nvSpPr>
        <dsp:cNvPr id="0" name=""/>
        <dsp:cNvSpPr/>
      </dsp:nvSpPr>
      <dsp:spPr>
        <a:xfrm>
          <a:off x="892243" y="4397984"/>
          <a:ext cx="2586750" cy="6659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889AA-2A50-4798-93B7-EA4D1DD9B763}">
      <dsp:nvSpPr>
        <dsp:cNvPr id="0" name=""/>
        <dsp:cNvSpPr/>
      </dsp:nvSpPr>
      <dsp:spPr>
        <a:xfrm>
          <a:off x="1008776" y="4508690"/>
          <a:ext cx="2586750" cy="665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Traditional Arabic" pitchFamily="18" charset="-78"/>
              <a:cs typeface="Traditional Arabic" pitchFamily="18" charset="-78"/>
            </a:rPr>
            <a:t>القصة النفسية</a:t>
          </a:r>
          <a:endParaRPr lang="ar-SA" sz="28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028282" y="4528196"/>
        <a:ext cx="2547738" cy="626970"/>
      </dsp:txXfrm>
    </dsp:sp>
    <dsp:sp modelId="{53EF7CCE-E628-42D2-97DD-DCBEB7DF86B2}">
      <dsp:nvSpPr>
        <dsp:cNvPr id="0" name=""/>
        <dsp:cNvSpPr/>
      </dsp:nvSpPr>
      <dsp:spPr>
        <a:xfrm>
          <a:off x="4601429" y="1484965"/>
          <a:ext cx="3508764" cy="6659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B0791-CD69-4CF6-8402-B5AEA2FE3EC7}">
      <dsp:nvSpPr>
        <dsp:cNvPr id="0" name=""/>
        <dsp:cNvSpPr/>
      </dsp:nvSpPr>
      <dsp:spPr>
        <a:xfrm>
          <a:off x="4717961" y="1595671"/>
          <a:ext cx="3508764" cy="665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Traditional Arabic" pitchFamily="18" charset="-78"/>
              <a:cs typeface="Traditional Arabic" pitchFamily="18" charset="-78"/>
            </a:rPr>
            <a:t>القصة التي تنسب لعناصرها</a:t>
          </a:r>
          <a:endParaRPr lang="ar-SA" sz="28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4737467" y="1615177"/>
        <a:ext cx="3469752" cy="626970"/>
      </dsp:txXfrm>
    </dsp:sp>
    <dsp:sp modelId="{3FA41451-9670-4347-A7DC-07D82D7B34E3}">
      <dsp:nvSpPr>
        <dsp:cNvPr id="0" name=""/>
        <dsp:cNvSpPr/>
      </dsp:nvSpPr>
      <dsp:spPr>
        <a:xfrm>
          <a:off x="5226787" y="2455971"/>
          <a:ext cx="2258048" cy="6659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750CF-9BB3-4318-9045-162970BBEAFB}">
      <dsp:nvSpPr>
        <dsp:cNvPr id="0" name=""/>
        <dsp:cNvSpPr/>
      </dsp:nvSpPr>
      <dsp:spPr>
        <a:xfrm>
          <a:off x="5343319" y="2566677"/>
          <a:ext cx="2258048" cy="665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Traditional Arabic" pitchFamily="18" charset="-78"/>
              <a:cs typeface="Traditional Arabic" pitchFamily="18" charset="-78"/>
            </a:rPr>
            <a:t>قصة الشخصية</a:t>
          </a:r>
          <a:endParaRPr lang="ar-SA" sz="28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5362825" y="2586183"/>
        <a:ext cx="2219036" cy="626970"/>
      </dsp:txXfrm>
    </dsp:sp>
    <dsp:sp modelId="{8F2311D7-1441-427B-A34F-5AB193D9AF4F}">
      <dsp:nvSpPr>
        <dsp:cNvPr id="0" name=""/>
        <dsp:cNvSpPr/>
      </dsp:nvSpPr>
      <dsp:spPr>
        <a:xfrm>
          <a:off x="5152606" y="3426978"/>
          <a:ext cx="2406410" cy="6659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F90A9-EB0C-4358-A5B0-3BD8DF3E8EE7}">
      <dsp:nvSpPr>
        <dsp:cNvPr id="0" name=""/>
        <dsp:cNvSpPr/>
      </dsp:nvSpPr>
      <dsp:spPr>
        <a:xfrm>
          <a:off x="5269138" y="3537683"/>
          <a:ext cx="2406410" cy="665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Traditional Arabic" pitchFamily="18" charset="-78"/>
              <a:cs typeface="Traditional Arabic" pitchFamily="18" charset="-78"/>
            </a:rPr>
            <a:t>قصة الحدث</a:t>
          </a:r>
          <a:endParaRPr lang="ar-SA" sz="28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5288644" y="3557189"/>
        <a:ext cx="2367398" cy="626970"/>
      </dsp:txXfrm>
    </dsp:sp>
    <dsp:sp modelId="{C10F938A-893C-426D-A764-6854AB99E497}">
      <dsp:nvSpPr>
        <dsp:cNvPr id="0" name=""/>
        <dsp:cNvSpPr/>
      </dsp:nvSpPr>
      <dsp:spPr>
        <a:xfrm>
          <a:off x="5078419" y="4397984"/>
          <a:ext cx="2554783" cy="6659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712B6-5580-4942-A0C5-D4BB2F094ECB}">
      <dsp:nvSpPr>
        <dsp:cNvPr id="0" name=""/>
        <dsp:cNvSpPr/>
      </dsp:nvSpPr>
      <dsp:spPr>
        <a:xfrm>
          <a:off x="5194952" y="4508690"/>
          <a:ext cx="2554783" cy="665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Traditional Arabic" pitchFamily="18" charset="-78"/>
              <a:cs typeface="Traditional Arabic" pitchFamily="18" charset="-78"/>
            </a:rPr>
            <a:t>قصة المكان</a:t>
          </a:r>
          <a:endParaRPr lang="ar-SA" sz="28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5214458" y="4528196"/>
        <a:ext cx="2515771" cy="6269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EA119-F1FD-4875-BEB4-27C15C3E6565}">
      <dsp:nvSpPr>
        <dsp:cNvPr id="0" name=""/>
        <dsp:cNvSpPr/>
      </dsp:nvSpPr>
      <dsp:spPr>
        <a:xfrm>
          <a:off x="4123798" y="1637838"/>
          <a:ext cx="2902252" cy="563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rgbClr val="FE863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58307-E383-4F9F-92A7-24A9BBD11870}">
      <dsp:nvSpPr>
        <dsp:cNvPr id="0" name=""/>
        <dsp:cNvSpPr/>
      </dsp:nvSpPr>
      <dsp:spPr>
        <a:xfrm>
          <a:off x="4069080" y="1637838"/>
          <a:ext cx="91440" cy="5639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rgbClr val="FE863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282AE-452C-4479-8704-0C9EC2C1FEEB}">
      <dsp:nvSpPr>
        <dsp:cNvPr id="0" name=""/>
        <dsp:cNvSpPr/>
      </dsp:nvSpPr>
      <dsp:spPr>
        <a:xfrm>
          <a:off x="1203548" y="1637838"/>
          <a:ext cx="2920249" cy="56392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rgbClr val="FE863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6C764-1FA6-42AB-9EE4-875E2E9728F6}">
      <dsp:nvSpPr>
        <dsp:cNvPr id="0" name=""/>
        <dsp:cNvSpPr/>
      </dsp:nvSpPr>
      <dsp:spPr>
        <a:xfrm>
          <a:off x="1450499" y="434842"/>
          <a:ext cx="5346596" cy="120299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solidFill>
                <a:sysClr val="windowText" lastClr="000000"/>
              </a:solidFill>
              <a:latin typeface="Traditional Arabic" pitchFamily="18" charset="-78"/>
              <a:ea typeface="+mn-ea"/>
              <a:cs typeface="Traditional Arabic" pitchFamily="18" charset="-78"/>
            </a:rPr>
            <a:t>أساليب الكتابة القصصيَّة </a:t>
          </a:r>
          <a:endParaRPr lang="en-US" sz="4800" b="1" kern="1200" dirty="0">
            <a:solidFill>
              <a:sysClr val="windowText" lastClr="000000"/>
            </a:solidFill>
            <a:latin typeface="Traditional Arabic" pitchFamily="18" charset="-78"/>
            <a:ea typeface="+mn-ea"/>
            <a:cs typeface="Traditional Arabic" pitchFamily="18" charset="-78"/>
          </a:endParaRPr>
        </a:p>
      </dsp:txBody>
      <dsp:txXfrm>
        <a:off x="1450499" y="434842"/>
        <a:ext cx="5346596" cy="1202996"/>
      </dsp:txXfrm>
    </dsp:sp>
    <dsp:sp modelId="{61D98915-5696-4402-BFA2-7F88E9BFE84F}">
      <dsp:nvSpPr>
        <dsp:cNvPr id="0" name=""/>
        <dsp:cNvSpPr/>
      </dsp:nvSpPr>
      <dsp:spPr>
        <a:xfrm>
          <a:off x="552" y="2201767"/>
          <a:ext cx="2405992" cy="183068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ysClr val="windowText" lastClr="000000"/>
              </a:solidFill>
              <a:latin typeface="Traditional Arabic" pitchFamily="18" charset="-78"/>
              <a:ea typeface="+mn-ea"/>
              <a:cs typeface="Traditional Arabic" pitchFamily="18" charset="-78"/>
            </a:rPr>
            <a:t>سرد عبر ضمير الغائب</a:t>
          </a:r>
          <a:endParaRPr lang="en-US" sz="3600" b="1" kern="1200" dirty="0">
            <a:solidFill>
              <a:sysClr val="windowText" lastClr="000000"/>
            </a:solidFill>
            <a:latin typeface="Traditional Arabic" pitchFamily="18" charset="-78"/>
            <a:ea typeface="+mn-ea"/>
            <a:cs typeface="Traditional Arabic" pitchFamily="18" charset="-78"/>
          </a:endParaRPr>
        </a:p>
      </dsp:txBody>
      <dsp:txXfrm>
        <a:off x="552" y="2201767"/>
        <a:ext cx="2405992" cy="1830683"/>
      </dsp:txXfrm>
    </dsp:sp>
    <dsp:sp modelId="{7F522498-AC7E-4A15-95D7-83D94D4D92F3}">
      <dsp:nvSpPr>
        <dsp:cNvPr id="0" name=""/>
        <dsp:cNvSpPr/>
      </dsp:nvSpPr>
      <dsp:spPr>
        <a:xfrm>
          <a:off x="2911803" y="2201767"/>
          <a:ext cx="2405992" cy="183068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ysClr val="windowText" lastClr="000000"/>
              </a:solidFill>
              <a:latin typeface="Traditional Arabic" pitchFamily="18" charset="-78"/>
              <a:ea typeface="+mn-ea"/>
              <a:cs typeface="Traditional Arabic" pitchFamily="18" charset="-78"/>
            </a:rPr>
            <a:t>سرد بضمير 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ysClr val="windowText" lastClr="000000"/>
              </a:solidFill>
              <a:latin typeface="Traditional Arabic" pitchFamily="18" charset="-78"/>
              <a:ea typeface="+mn-ea"/>
              <a:cs typeface="Traditional Arabic" pitchFamily="18" charset="-78"/>
            </a:rPr>
            <a:t>المخاطب</a:t>
          </a:r>
          <a:endParaRPr lang="en-US" sz="3600" b="1" kern="1200" dirty="0">
            <a:solidFill>
              <a:sysClr val="windowText" lastClr="000000"/>
            </a:solidFill>
            <a:latin typeface="Traditional Arabic" pitchFamily="18" charset="-78"/>
            <a:ea typeface="+mn-ea"/>
            <a:cs typeface="Traditional Arabic" pitchFamily="18" charset="-78"/>
          </a:endParaRPr>
        </a:p>
      </dsp:txBody>
      <dsp:txXfrm>
        <a:off x="2911803" y="2201767"/>
        <a:ext cx="2405992" cy="1830683"/>
      </dsp:txXfrm>
    </dsp:sp>
    <dsp:sp modelId="{76F080C4-A818-4812-AF6D-122A5D4FD3E1}">
      <dsp:nvSpPr>
        <dsp:cNvPr id="0" name=""/>
        <dsp:cNvSpPr/>
      </dsp:nvSpPr>
      <dsp:spPr>
        <a:xfrm>
          <a:off x="5823054" y="2201767"/>
          <a:ext cx="2405992" cy="183068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ysClr val="windowText" lastClr="000000"/>
              </a:solidFill>
              <a:latin typeface="Traditional Arabic" pitchFamily="18" charset="-78"/>
              <a:ea typeface="+mn-ea"/>
              <a:cs typeface="Traditional Arabic" pitchFamily="18" charset="-78"/>
            </a:rPr>
            <a:t>سرد عبر ضمير المتكلم </a:t>
          </a:r>
          <a:endParaRPr lang="en-US" sz="3600" b="1" kern="1200" dirty="0">
            <a:solidFill>
              <a:sysClr val="windowText" lastClr="000000"/>
            </a:solidFill>
            <a:latin typeface="Traditional Arabic" pitchFamily="18" charset="-78"/>
            <a:ea typeface="+mn-ea"/>
            <a:cs typeface="Traditional Arabic" pitchFamily="18" charset="-78"/>
          </a:endParaRPr>
        </a:p>
      </dsp:txBody>
      <dsp:txXfrm>
        <a:off x="5823054" y="2201767"/>
        <a:ext cx="2405992" cy="1830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C4253F-58AE-4985-B4E9-1E30EF6DD949}" type="datetimeFigureOut">
              <a:rPr lang="ar-SA" smtClean="0"/>
              <a:t>18/06/1439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3E5DCEE-B541-488C-BBB9-4DB17E4809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730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DCEE-B541-488C-BBB9-4DB17E480978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1682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DCEE-B541-488C-BBB9-4DB17E480978}" type="slidenum">
              <a:rPr lang="ar-SA" smtClean="0"/>
              <a:t>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339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A281-EED1-41A6-BAB4-DB88808FB4FA}" type="uaqdatetime1">
              <a:rPr lang="ar-SA" smtClean="0"/>
              <a:t>17/06/1439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761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D6E9-F020-469D-A9B1-CBDB5E5DB2F2}" type="uaqdatetime1">
              <a:rPr lang="ar-SA" smtClean="0"/>
              <a:t>17/06/1439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157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1F7-12F3-412C-A3C0-C0AEE2B1893E}" type="uaqdatetime1">
              <a:rPr lang="ar-SA" smtClean="0"/>
              <a:t>17/06/1439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8843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3E28-4B22-4FBB-B96C-78114C7D1ED8}" type="uaqdatetime1">
              <a:rPr lang="ar-SA" smtClean="0"/>
              <a:t>17/06/1439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7949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C97A-C79D-4C9D-8982-6DAA6DE5940C}" type="uaqdatetime1">
              <a:rPr lang="ar-SA" smtClean="0"/>
              <a:t>17/06/1439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0420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C692-50A6-4F3C-9E35-94F0B9A9BCF2}" type="uaqdatetime1">
              <a:rPr lang="ar-SA" smtClean="0"/>
              <a:t>17/06/1439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829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525D-BF5C-40E8-9AEA-0E6D6592F232}" type="uaqdatetime1">
              <a:rPr lang="ar-SA" smtClean="0"/>
              <a:t>17/06/1439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3376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4DF5-89A8-459F-B928-D82B8B732253}" type="uaqdatetime1">
              <a:rPr lang="ar-SA" smtClean="0"/>
              <a:t>17/06/1439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078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9297-2E83-46FB-B8A7-B22E7F6EE3A8}" type="uaqdatetime1">
              <a:rPr lang="ar-SA" smtClean="0"/>
              <a:t>17/06/1439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488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ABED-CDFC-4A64-9040-B3E6A9F2480E}" type="uaqdatetime1">
              <a:rPr lang="ar-SA" smtClean="0"/>
              <a:t>17/06/1439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233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4326-9691-4C10-95F8-52FD95FF0B59}" type="uaqdatetime1">
              <a:rPr lang="ar-SA" smtClean="0"/>
              <a:t>17/06/1439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913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0EC7-9F9B-4584-B54C-19F4C0168B79}" type="uaqdatetime1">
              <a:rPr lang="ar-SA" smtClean="0"/>
              <a:t>17/06/1439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706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23B5-5BB0-43B0-95CF-DA5B3C18CAB6}" type="uaqdatetime1">
              <a:rPr lang="ar-SA" smtClean="0"/>
              <a:t>17/06/1439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51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848D-8FE1-4DDA-AA18-FF022A1942F9}" type="uaqdatetime1">
              <a:rPr lang="ar-SA" smtClean="0"/>
              <a:t>17/06/1439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70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4BB-A13B-49B7-ACFB-57A1C66C4D74}" type="uaqdatetime1">
              <a:rPr lang="ar-SA" smtClean="0"/>
              <a:t>17/06/1439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22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0B6A-BEB5-4EAF-84D6-523F7A064560}" type="uaqdatetime1">
              <a:rPr lang="ar-SA" smtClean="0"/>
              <a:t>17/06/1439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887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F6AFA-1675-4047-922A-468B350F70F9}" type="uaqdatetime1">
              <a:rPr lang="ar-SA" smtClean="0"/>
              <a:t>17/06/1439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050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2448272"/>
          </a:xfrm>
        </p:spPr>
        <p:txBody>
          <a:bodyPr>
            <a:normAutofit/>
          </a:bodyPr>
          <a:lstStyle/>
          <a:p>
            <a:pPr algn="ctr"/>
            <a:r>
              <a:rPr lang="ar-SA" sz="6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الوحدة الثَّالثة </a:t>
            </a:r>
            <a:br>
              <a:rPr lang="ar-SA" sz="6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sz="6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الكتابة الفنيَّة وتطبيقاتها</a:t>
            </a:r>
            <a:endParaRPr lang="ar-SA" sz="60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897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40752" y="970345"/>
            <a:ext cx="8064896" cy="4824536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ولعل </a:t>
            </a:r>
            <a:r>
              <a:rPr lang="ar-SA" sz="32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المقامات العربية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التي ظهرت على يد </a:t>
            </a:r>
            <a:r>
              <a:rPr lang="ar-SA" sz="32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بديع الزمان </a:t>
            </a:r>
            <a:r>
              <a:rPr lang="ar-SA" sz="32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الهم</a:t>
            </a:r>
            <a:r>
              <a:rPr lang="ar-EG" sz="3200" b="1" u="sng" dirty="0" err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ذ</a:t>
            </a:r>
            <a:r>
              <a:rPr lang="ar-EG" sz="3200" b="1" u="sng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اني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القرن الرابع الهجري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من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أهم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النصوص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القصصية التي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قدمها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الأدب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العربي في العصر الوسيط </a:t>
            </a:r>
            <a:endParaRPr lang="ar-SA" sz="2800" b="1" u="sng" dirty="0" smtClean="0">
              <a:solidFill>
                <a:srgbClr val="0070C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وهي 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قصص </a:t>
            </a:r>
            <a:r>
              <a:rPr lang="ar-SA" sz="28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تقوم على شخصيتين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رئيستين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: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32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شخصي</a:t>
            </a:r>
            <a:r>
              <a:rPr lang="ar-EG" sz="32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ة </a:t>
            </a:r>
            <a:r>
              <a:rPr lang="ar-SA" sz="32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لراوي: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يروي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أحدث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القصة وقد يكون مشاركا في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الأحداث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, </a:t>
            </a:r>
            <a:endParaRPr lang="ar-SA" sz="3200" b="1" dirty="0" smtClean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SA" sz="32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وشخصي</a:t>
            </a:r>
            <a:r>
              <a:rPr lang="ar-EG" sz="32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ة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البطل: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يقوم بفعل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الحكاية.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وموضوعات هذه المقامات تتراوح بين الموضوعات السياسية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والاجتماعية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وفيها دائما نزعة ساخرة تجاه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الأوضاع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مجتمعها.</a:t>
            </a:r>
            <a:endParaRPr lang="ar-SA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58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03648" y="836712"/>
            <a:ext cx="7475491" cy="4899065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2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وفي </a:t>
            </a:r>
            <a:r>
              <a:rPr lang="ar-SA" sz="32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القرن الخامس الهجري </a:t>
            </a:r>
            <a:r>
              <a:rPr lang="ar-SA" sz="32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أعط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ى</a:t>
            </a:r>
            <a:r>
              <a:rPr lang="ar-SA" sz="32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الحريري </a:t>
            </a:r>
            <a:r>
              <a:rPr lang="ar-SA" sz="32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أدب </a:t>
            </a:r>
            <a:r>
              <a:rPr lang="ar-SA" sz="32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المقامة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دفعة كبيرة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من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الإبداع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والتمكن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استيعاب قدرات هذا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الفن.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endParaRPr lang="ar-SA" sz="2800" b="1" dirty="0" smtClean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ولعل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أبرز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ما يميز المقامة </a:t>
            </a:r>
            <a:r>
              <a:rPr lang="ar-EG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أنها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نوع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من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الأدب </a:t>
            </a:r>
            <a:r>
              <a:rPr lang="ar-SA" sz="3200" b="1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القصصي واضح المعالم من خلال عناصره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التي تحدد طبيعة هذا النوع القصصي وهو ما جعلها </a:t>
            </a:r>
            <a:r>
              <a:rPr lang="ar-SA" sz="32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حاضرة باستمرار في مراحل لاحقة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أدبنا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العربي حتى يومنا هذا بتنويعات مختلفة.</a:t>
            </a:r>
          </a:p>
          <a:p>
            <a:pPr marL="0" indent="0">
              <a:buNone/>
            </a:pPr>
            <a:endParaRPr lang="ar-SA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6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03648" y="476672"/>
            <a:ext cx="7220647" cy="5400600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7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8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ومن </a:t>
            </a:r>
            <a:r>
              <a:rPr lang="ar-SA" sz="3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الأجناس </a:t>
            </a:r>
            <a:r>
              <a:rPr lang="ar-SA" sz="38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السردية التي حفلت بها المدونة السردية </a:t>
            </a:r>
            <a:r>
              <a:rPr lang="ar-SA" sz="3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العربية قصص (ألف </a:t>
            </a:r>
            <a:r>
              <a:rPr lang="ar-SA" sz="38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ليلة </a:t>
            </a:r>
            <a:r>
              <a:rPr lang="ar-SA" sz="3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وليلة) </a:t>
            </a:r>
          </a:p>
          <a:p>
            <a:pPr lvl="0">
              <a:lnSpc>
                <a:spcPct val="17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وهي </a:t>
            </a:r>
            <a:r>
              <a:rPr lang="ar-SA" sz="3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حكايات </a:t>
            </a:r>
            <a:r>
              <a:rPr lang="ar-SA" sz="3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شهرزاد بين يدي الملك شهريار </a:t>
            </a:r>
            <a:r>
              <a:rPr lang="ar-SA" sz="3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تحكي قصصها لتخلص نفسها من </a:t>
            </a:r>
            <a:r>
              <a:rPr lang="ar-SA" sz="3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سيف شهريار.</a:t>
            </a:r>
          </a:p>
          <a:p>
            <a:pPr lvl="0">
              <a:lnSpc>
                <a:spcPct val="17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وهي </a:t>
            </a:r>
            <a:r>
              <a:rPr lang="ar-SA" sz="3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حكايات </a:t>
            </a:r>
            <a:r>
              <a:rPr lang="ar-SA" sz="3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مجهولة المؤلف تناقلها الرواة حتى دونت </a:t>
            </a:r>
            <a:r>
              <a:rPr lang="ar-SA" sz="3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فتوقفت عن </a:t>
            </a:r>
            <a:r>
              <a:rPr lang="ar-SA" sz="3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الزيادات </a:t>
            </a:r>
            <a:r>
              <a:rPr lang="ar-SA" sz="3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والإضافات </a:t>
            </a:r>
            <a:r>
              <a:rPr lang="ar-SA" sz="3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التي عادة ما تصاحب </a:t>
            </a:r>
            <a:r>
              <a:rPr lang="ar-SA" sz="3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المرويات </a:t>
            </a:r>
            <a:r>
              <a:rPr lang="ar-SA" sz="3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الشفاهية من حكاياتها المشهورة حكاية </a:t>
            </a:r>
            <a:r>
              <a:rPr lang="ar-SA" sz="3800" b="1" dirty="0">
                <a:solidFill>
                  <a:schemeClr val="accent2"/>
                </a:solidFill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SA" sz="3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علاء الدين والمصباح السحري</a:t>
            </a:r>
            <a:r>
              <a:rPr lang="ar-SA" sz="3800" b="1" dirty="0" smtClean="0">
                <a:solidFill>
                  <a:schemeClr val="accent2"/>
                </a:solidFill>
                <a:latin typeface="Traditional Arabic" pitchFamily="18" charset="-78"/>
                <a:cs typeface="Traditional Arabic" pitchFamily="18" charset="-78"/>
              </a:rPr>
              <a:t>) </a:t>
            </a:r>
            <a:r>
              <a:rPr lang="ar-SA" sz="3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وحكاية </a:t>
            </a:r>
            <a:r>
              <a:rPr lang="ar-SA" sz="3800" b="1" dirty="0" smtClean="0">
                <a:solidFill>
                  <a:schemeClr val="accent2"/>
                </a:solidFill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SA" sz="3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رحلات </a:t>
            </a:r>
            <a:r>
              <a:rPr lang="ar-SA" sz="3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السندباد </a:t>
            </a:r>
            <a:r>
              <a:rPr lang="ar-SA" sz="3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السبع</a:t>
            </a:r>
            <a:r>
              <a:rPr lang="ar-SA" sz="3800" b="1" dirty="0" smtClean="0">
                <a:solidFill>
                  <a:schemeClr val="accent2"/>
                </a:solidFill>
                <a:latin typeface="Traditional Arabic" pitchFamily="18" charset="-78"/>
                <a:cs typeface="Traditional Arabic" pitchFamily="18" charset="-78"/>
              </a:rPr>
              <a:t>) </a:t>
            </a:r>
            <a:r>
              <a:rPr lang="ar-SA" sz="3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وغيرهما</a:t>
            </a:r>
            <a:r>
              <a:rPr lang="ar-SA" sz="36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36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ar-SA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7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476672"/>
            <a:ext cx="7992888" cy="532859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2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والسير </a:t>
            </a:r>
            <a:r>
              <a:rPr lang="ar-SA" sz="32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الشعبية: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لون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قصصي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استلهم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الشخصيات التي تمثل البطولة على اختلاف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أنواعها.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وهي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سير ظهرت في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مراحل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متأخرة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من تاريخنا العربي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مرحلة كان العرب يعيشون في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أوضاع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سياسية واجتماعية محكومة بالفرقة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والتشتت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وهو ما حدا ببعض الباحثين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إطلاق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تسمية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عصور التراجع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مقارنة بما كانت عليه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الأمة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عصور الازدهار السياسي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والثقافي.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لقد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جاءت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سرديات السيرة الشعبية لتذكي في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الأمة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روح المقاومة والتطلع للوحدة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كما في </a:t>
            </a:r>
            <a:r>
              <a:rPr lang="ar-SA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سيرة عنترة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 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الأميرة </a:t>
            </a:r>
            <a:r>
              <a:rPr lang="ar-SA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ذات الهمة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 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الزير </a:t>
            </a:r>
            <a:r>
              <a:rPr lang="ar-SA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سالم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وغيرها من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السير.</a:t>
            </a:r>
            <a:endParaRPr lang="ar-SA" sz="28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>
              <a:lnSpc>
                <a:spcPct val="120000"/>
              </a:lnSpc>
              <a:buNone/>
            </a:pPr>
            <a:endParaRPr lang="ar-SA" sz="14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10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31640" y="759734"/>
            <a:ext cx="7416823" cy="5073766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6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في مطلع عصر النهضة العربية في القرن التاسع عشر الميلادي وبداية القرن </a:t>
            </a:r>
            <a:r>
              <a:rPr lang="ar-SA" sz="36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العشرين: 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ومع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تطلع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الأمة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العربية للنهوض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بتراثها الديني والحضاري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، 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ومن خلال الأخذ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بوسائل التطور والنهوض عن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طريق البعوث الدراسية واستيراد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آلات الطباعة، 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تمكن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العرب من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تحقيق ذخائر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التراث العربي من المخطوطات في مجالات المعرفة كافة وترجمة تراث الغرب في العلوم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والآداب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كل ذلك ساعد على اكتشاف طاقات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جديدة.</a:t>
            </a:r>
            <a:endParaRPr lang="en-US" sz="28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>
              <a:buNone/>
            </a:pP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97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05523" y="620688"/>
            <a:ext cx="7344816" cy="5552415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كان </a:t>
            </a:r>
            <a:r>
              <a:rPr lang="ar-SA" sz="30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الأدب القصصي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أحد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الموضوعات التي تأثر بها الكتاب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العرب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من خلال قراءتهم للتراث </a:t>
            </a:r>
            <a:r>
              <a:rPr lang="ar-SA" sz="30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القصصي في الموسوعات </a:t>
            </a:r>
            <a:r>
              <a:rPr lang="ar-SA" sz="30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العربية</a:t>
            </a:r>
            <a:r>
              <a:rPr lang="ar-EG" sz="30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SA" sz="30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ثم </a:t>
            </a: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جاءت </a:t>
            </a:r>
            <a:r>
              <a:rPr lang="ar-SA" sz="30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الترجمة</a:t>
            </a: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رافدا </a:t>
            </a:r>
            <a:r>
              <a:rPr lang="ar-SA" sz="3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مهما </a:t>
            </a: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للتعريف بطرائق </a:t>
            </a:r>
            <a:r>
              <a:rPr lang="ar-SA" sz="3000" b="1" u="sng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الكتابة القصصية على الطريقة </a:t>
            </a:r>
            <a:r>
              <a:rPr lang="ar-SA" sz="3000" b="1" u="sng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الغربية.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وتلا </a:t>
            </a: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مرحلة الترجمة </a:t>
            </a:r>
            <a:r>
              <a:rPr lang="ar-SA" sz="30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المبادرة لكتابة قصص وروايات </a:t>
            </a:r>
            <a:r>
              <a:rPr lang="ar-SA" sz="3000" b="1" u="sng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وفقا لما عرفوه من </a:t>
            </a:r>
            <a:r>
              <a:rPr lang="ar-SA" sz="3000" b="1" u="sng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اتصالهم </a:t>
            </a:r>
            <a:r>
              <a:rPr lang="ar-SA" sz="3000" b="1" u="sng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بالثقافات </a:t>
            </a:r>
            <a:r>
              <a:rPr lang="ar-SA" sz="3000" b="1" u="sng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المختلفة</a:t>
            </a:r>
            <a:r>
              <a:rPr lang="ar-EG" sz="3000" b="1" u="sng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۔</a:t>
            </a:r>
            <a:r>
              <a:rPr lang="ar-SA" sz="3000" b="1" u="sng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50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620688"/>
            <a:ext cx="7922841" cy="5146518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ورغم هذا الاتجاه فقد حاول بعض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الكتاب:</a:t>
            </a:r>
          </a:p>
          <a:p>
            <a:pPr marL="0" lvl="0" indent="0">
              <a:spcBef>
                <a:spcPts val="600"/>
              </a:spcBef>
              <a:buClr>
                <a:srgbClr val="FF0000"/>
              </a:buClr>
              <a:buSzPct val="70000"/>
              <a:buNone/>
            </a:pP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الجمع </a:t>
            </a:r>
            <a:r>
              <a:rPr lang="ar-SA" sz="32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بطريقة فنية بين تراث القصة عند العرب وبين نموذج القصة في أوروب</a:t>
            </a:r>
            <a:r>
              <a:rPr lang="ar-SA" sz="32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 ومن هؤلاء: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الكاتب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محمد </a:t>
            </a:r>
            <a:r>
              <a:rPr lang="ar-SA" sz="2800" b="1" u="sng" dirty="0" err="1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المويلحي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 في روايته (حديث عيسى بن هشام)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إذ جمع فيها بين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فن المقامة في تراثنا وفن الراوية عند الغرب </a:t>
            </a:r>
            <a:endParaRPr lang="ar-SA" sz="2800" b="1" u="sng" dirty="0" smtClean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ومن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بعده جاء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نخبة من الكتاب الذين جعلوا من استلهام التراث القصصي سمية فنية في أعمالهم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مثل: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نجيب محفوظ في رواية (ليالي </a:t>
            </a:r>
            <a:r>
              <a:rPr lang="ar-EG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لف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ليلة) </a:t>
            </a:r>
            <a:endParaRPr lang="ar-SA" sz="2800" b="1" u="sng" dirty="0" smtClean="0">
              <a:solidFill>
                <a:srgbClr val="0070C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وجمال </a:t>
            </a:r>
            <a:r>
              <a:rPr lang="ar-SA" sz="2800" b="1" u="sng" dirty="0" err="1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الغيطاني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 في رواية (الزيني بركات)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و(التجليات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) </a:t>
            </a:r>
            <a:endParaRPr lang="ar-SA" sz="2800" b="1" u="sng" dirty="0" smtClean="0">
              <a:solidFill>
                <a:srgbClr val="0070C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وواسيني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الأعرج في راوية (نوار اللوز)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وغير ذلك كثير. </a:t>
            </a:r>
          </a:p>
          <a:p>
            <a:endParaRPr lang="ar-SA" sz="2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143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07526" y="1152908"/>
            <a:ext cx="8064896" cy="377762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بعد </a:t>
            </a:r>
            <a:r>
              <a:rPr lang="ar-SA" sz="32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رحلة طويلة من تاريخ القص عند العرب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ومرورا بمجهود </a:t>
            </a:r>
            <a:r>
              <a:rPr lang="ar-SA" sz="32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ك</a:t>
            </a:r>
            <a:r>
              <a:rPr lang="ar-EG" sz="32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sz="32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تاب </a:t>
            </a:r>
            <a:r>
              <a:rPr lang="ar-SA" sz="32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القصة </a:t>
            </a:r>
            <a:r>
              <a:rPr lang="ar-SA" sz="32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والرواية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عصرنا الحاضر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أصبح للأدب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القصصي </a:t>
            </a:r>
            <a:r>
              <a:rPr lang="ar-SA" sz="32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شأن </a:t>
            </a:r>
            <a:r>
              <a:rPr lang="ar-SA" sz="32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عظيم </a:t>
            </a:r>
            <a:endParaRPr lang="ar-SA" sz="3200" b="1" u="sng" dirty="0" smtClean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ar-SA" sz="32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من </a:t>
            </a:r>
            <a:r>
              <a:rPr lang="ar-SA" sz="32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حيث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قيمته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الفنية ومن حيث تنوع موضوعاته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والاهتمام بقراءته. </a:t>
            </a:r>
            <a:endParaRPr lang="ar-SA" sz="3200" b="1" u="sng" dirty="0">
              <a:solidFill>
                <a:srgbClr val="0070C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ar-SA" sz="16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39751" y="116632"/>
            <a:ext cx="5688633" cy="9361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 rtl="0">
              <a:spcBef>
                <a:spcPts val="0"/>
              </a:spcBef>
            </a:pPr>
            <a:r>
              <a:rPr lang="ar-SA" sz="5400" b="1" dirty="0" smtClean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الأنواع </a:t>
            </a:r>
            <a:r>
              <a:rPr lang="ar-SA" sz="5400" b="1" dirty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القصصية </a:t>
            </a:r>
            <a:endParaRPr lang="ar-SA" sz="54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137011"/>
              </p:ext>
            </p:extLst>
          </p:nvPr>
        </p:nvGraphicFramePr>
        <p:xfrm>
          <a:off x="1907704" y="1268760"/>
          <a:ext cx="65913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79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79712" y="44624"/>
            <a:ext cx="6589199" cy="74315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 algn="ctr" rtl="0">
              <a:spcBef>
                <a:spcPts val="0"/>
              </a:spcBef>
            </a:pPr>
            <a:r>
              <a:rPr lang="ar-SA" sz="5400" b="1" dirty="0" smtClean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الأنواع </a:t>
            </a:r>
            <a:r>
              <a:rPr lang="ar-SA" sz="5400" b="1" dirty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القصصية </a:t>
            </a:r>
            <a:endParaRPr lang="ar-SA" sz="54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6104" y="1052736"/>
            <a:ext cx="7272807" cy="4642462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ar-SA" sz="36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يميز </a:t>
            </a:r>
            <a:r>
              <a:rPr lang="ar-SA" sz="36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النقاد بين </a:t>
            </a:r>
            <a:r>
              <a:rPr lang="ar-SA" sz="36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الأنواع القصصية: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بمعايير فنية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يحكمها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مسار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الأحداث وتسارعها</a:t>
            </a:r>
            <a:r>
              <a:rPr lang="ar-EG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وحضور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الشخصيات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ومدى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تأثيرها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بناء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القصة</a:t>
            </a:r>
            <a:r>
              <a:rPr lang="ar-EG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وبروز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ملامح المكان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وخفوتها</a:t>
            </a:r>
            <a:r>
              <a:rPr lang="ar-EG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وهذه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معايير عامة </a:t>
            </a:r>
            <a:r>
              <a:rPr lang="ar-SA" sz="32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تختلف من نوع </a:t>
            </a:r>
            <a:r>
              <a:rPr lang="ar-SA" sz="32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لآخر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 </a:t>
            </a:r>
            <a:endParaRPr lang="ar-SA" sz="32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ar-SA" sz="14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43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00233" y="83671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ar-SA" sz="66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الكتابة الفنيَّة</a:t>
            </a:r>
            <a:endParaRPr lang="ar-SA" sz="66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75656" y="2708920"/>
            <a:ext cx="6400800" cy="2376264"/>
          </a:xfrm>
        </p:spPr>
        <p:txBody>
          <a:bodyPr>
            <a:noAutofit/>
          </a:bodyPr>
          <a:lstStyle/>
          <a:p>
            <a:pPr marL="857250" indent="-857250" algn="r">
              <a:buFont typeface="Arial" pitchFamily="34" charset="0"/>
              <a:buChar char="•"/>
            </a:pPr>
            <a:r>
              <a:rPr lang="ar-SA" sz="4400" b="1" dirty="0" smtClean="0">
                <a:solidFill>
                  <a:prstClr val="black"/>
                </a:solidFill>
                <a:latin typeface="Traditional Arabic" pitchFamily="18" charset="-78"/>
                <a:ea typeface="+mj-ea"/>
                <a:cs typeface="Traditional Arabic" pitchFamily="18" charset="-78"/>
              </a:rPr>
              <a:t>القِصَّة </a:t>
            </a:r>
            <a:r>
              <a:rPr lang="ar-EG" sz="4400" b="1" dirty="0">
                <a:solidFill>
                  <a:prstClr val="black"/>
                </a:solidFill>
                <a:latin typeface="Traditional Arabic" pitchFamily="18" charset="-78"/>
                <a:ea typeface="+mj-ea"/>
                <a:cs typeface="Traditional Arabic" pitchFamily="18" charset="-78"/>
              </a:rPr>
              <a:t>و</a:t>
            </a:r>
            <a:r>
              <a:rPr lang="ar-SA" sz="4400" b="1" dirty="0" smtClean="0">
                <a:solidFill>
                  <a:prstClr val="black"/>
                </a:solidFill>
                <a:latin typeface="Traditional Arabic" pitchFamily="18" charset="-78"/>
                <a:ea typeface="+mj-ea"/>
                <a:cs typeface="Traditional Arabic" pitchFamily="18" charset="-78"/>
              </a:rPr>
              <a:t>الرِّواية </a:t>
            </a:r>
          </a:p>
          <a:p>
            <a:pPr marL="857250" indent="-857250" algn="r">
              <a:buFont typeface="Arial" pitchFamily="34" charset="0"/>
              <a:buChar char="•"/>
            </a:pPr>
            <a:r>
              <a:rPr lang="ar-SA" sz="4400" b="1" dirty="0" smtClean="0">
                <a:solidFill>
                  <a:prstClr val="black"/>
                </a:solidFill>
                <a:latin typeface="Traditional Arabic" pitchFamily="18" charset="-78"/>
                <a:ea typeface="+mj-ea"/>
                <a:cs typeface="Traditional Arabic" pitchFamily="18" charset="-78"/>
              </a:rPr>
              <a:t>النَّصّ المسرحيّ </a:t>
            </a:r>
          </a:p>
          <a:p>
            <a:pPr marL="857250" indent="-857250" algn="r">
              <a:buFont typeface="Arial" pitchFamily="34" charset="0"/>
              <a:buChar char="•"/>
            </a:pPr>
            <a:r>
              <a:rPr lang="ar-SA" sz="4400" b="1" dirty="0" smtClean="0">
                <a:solidFill>
                  <a:prstClr val="black"/>
                </a:solidFill>
                <a:latin typeface="Traditional Arabic" pitchFamily="18" charset="-78"/>
                <a:ea typeface="+mj-ea"/>
                <a:cs typeface="Traditional Arabic" pitchFamily="18" charset="-78"/>
              </a:rPr>
              <a:t>المقالة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480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43808" y="158786"/>
            <a:ext cx="4536504" cy="99412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lvl="0" indent="-342900" algn="ctr">
              <a:spcBef>
                <a:spcPts val="0"/>
              </a:spcBef>
            </a:pPr>
            <a:r>
              <a:rPr lang="ar-SA" sz="4800" b="1" dirty="0" smtClean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أ-الرواية</a:t>
            </a:r>
            <a:endParaRPr lang="ar-SA" sz="48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 نص </a:t>
            </a:r>
            <a:r>
              <a:rPr lang="ar-SA" sz="3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قصصي من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النثر طويل </a:t>
            </a:r>
            <a:r>
              <a:rPr lang="ar-SA" sz="3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في بنائه قد يصل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لمئات 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الصفحات</a:t>
            </a: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.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متعدد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في شخصياته </a:t>
            </a:r>
            <a:r>
              <a:rPr lang="ar-SA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التي يحكم حضورها طبيعة </a:t>
            </a: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الأحداث </a:t>
            </a:r>
            <a:r>
              <a:rPr lang="ar-SA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وموضوع </a:t>
            </a: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الراوية.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فضاؤه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المكاني ظاهر 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بوضوح</a:t>
            </a: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 قد </a:t>
            </a:r>
            <a:r>
              <a:rPr lang="ar-SA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يأخذ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شكل الواقع </a:t>
            </a:r>
            <a:r>
              <a:rPr lang="ar-SA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وقد يكون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متخيلا 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بالمطلق</a:t>
            </a: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. </a:t>
            </a:r>
            <a:endParaRPr lang="ar-SA" sz="3000" b="1" dirty="0">
              <a:solidFill>
                <a:prstClr val="black">
                  <a:lumMod val="95000"/>
                  <a:lumOff val="5000"/>
                </a:prst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ar-SA" sz="3000" dirty="0">
              <a:solidFill>
                <a:prstClr val="black">
                  <a:lumMod val="95000"/>
                  <a:lumOff val="5000"/>
                </a:prst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20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470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1228" y="548680"/>
            <a:ext cx="8522089" cy="5688632"/>
          </a:xfrm>
          <a:noFill/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ويمكن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بناء النص الروائي بوصفة 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ر</a:t>
            </a:r>
            <a:r>
              <a:rPr lang="ar-EG" sz="3000" b="1" u="sng" dirty="0" err="1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وا</a:t>
            </a:r>
            <a:r>
              <a:rPr lang="ar-SA" sz="3000" b="1" u="sng" dirty="0" err="1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ية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 في الماضي:</a:t>
            </a:r>
          </a:p>
          <a:p>
            <a:pPr marL="0" lv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ar-SA" sz="3000" b="1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بمعنى </a:t>
            </a: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أن </a:t>
            </a:r>
            <a:r>
              <a:rPr lang="ar-SA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حداثه </a:t>
            </a:r>
            <a:r>
              <a:rPr lang="ar-SA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تعود للماضي ويمكن تكون </a:t>
            </a: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أحداثا متقاطعة </a:t>
            </a:r>
            <a:r>
              <a:rPr lang="ar-SA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من الحاضر والمستقبل غير </a:t>
            </a: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أن </a:t>
            </a:r>
            <a:r>
              <a:rPr lang="ar-SA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طريقة تقديم </a:t>
            </a: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أحداث الرواية </a:t>
            </a:r>
            <a:r>
              <a:rPr lang="ar-SA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يظل هو المؤثر في بنائها فقد تبدأ </a:t>
            </a: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أحداث الرواية </a:t>
            </a:r>
            <a:r>
              <a:rPr lang="ar-SA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من الحاضر لتعود </a:t>
            </a: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للماضي </a:t>
            </a:r>
            <a:r>
              <a:rPr lang="ar-SA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ثم </a:t>
            </a: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للحاضر </a:t>
            </a:r>
            <a:r>
              <a:rPr lang="ar-SA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مزاوجة  </a:t>
            </a:r>
            <a:r>
              <a:rPr lang="ar-SA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تكسر التطور الخطي لبناء </a:t>
            </a: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الزمن</a:t>
            </a:r>
            <a:r>
              <a:rPr lang="ar-EG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 وذلك </a:t>
            </a:r>
            <a:r>
              <a:rPr lang="ar-SA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لمزيد من التأثر كان </a:t>
            </a:r>
            <a:r>
              <a:rPr lang="ar-SA" sz="3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يقص </a:t>
            </a:r>
            <a:r>
              <a:rPr lang="ar-SA" sz="30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أحد </a:t>
            </a:r>
            <a:r>
              <a:rPr lang="ar-SA" sz="3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قصته بادئا بما هو حاضر ثم يقوم باستدعاء خلفيات هذا الحدث الذي حدث في ماضيه القريب </a:t>
            </a:r>
            <a:r>
              <a:rPr lang="ar-SA" sz="30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أو البعيد </a:t>
            </a:r>
            <a:r>
              <a:rPr lang="ar-SA" sz="3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ويعود ليربط ماضيه </a:t>
            </a:r>
            <a:r>
              <a:rPr lang="ar-SA" sz="30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بحاضره</a:t>
            </a: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. </a:t>
            </a:r>
          </a:p>
          <a:p>
            <a:pPr marL="0" lvl="0" indent="0">
              <a:spcBef>
                <a:spcPts val="0"/>
              </a:spcBef>
              <a:buClr>
                <a:srgbClr val="FF0000"/>
              </a:buClr>
              <a:buNone/>
            </a:pPr>
            <a:endParaRPr lang="ar-SA" sz="3000" b="1" dirty="0" smtClean="0">
              <a:solidFill>
                <a:prstClr val="black">
                  <a:lumMod val="95000"/>
                  <a:lumOff val="5000"/>
                </a:prst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3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 وتكمن </a:t>
            </a:r>
            <a:r>
              <a:rPr lang="ar-SA" sz="30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جودة النص في قدرة الكاتب </a:t>
            </a:r>
            <a:r>
              <a:rPr lang="ar-SA" sz="3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على استخدام وسائل السرد التي تبهر وتجعل </a:t>
            </a:r>
            <a:r>
              <a:rPr lang="ar-SA" sz="30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القارئ </a:t>
            </a:r>
            <a:r>
              <a:rPr lang="ar-SA" sz="3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في حالة اشتياق لمعرفة ما تكشفه أ</a:t>
            </a:r>
            <a:r>
              <a:rPr lang="ar-SA" sz="30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حداث الرواية. </a:t>
            </a:r>
            <a:endParaRPr lang="ar-SA" sz="3000" b="1" u="sng" dirty="0">
              <a:solidFill>
                <a:prstClr val="black">
                  <a:lumMod val="95000"/>
                  <a:lumOff val="5000"/>
                </a:prst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05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23727" y="72691"/>
            <a:ext cx="5472609" cy="8367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ar-SA" sz="4800" b="1" dirty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ب- القصة القصيرة </a:t>
            </a:r>
            <a:endParaRPr lang="ar-SA" sz="48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970345"/>
            <a:ext cx="8640960" cy="5638522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نص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قصصي قصير 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في حيز قد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لا يتجاوز الصفحات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العشر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.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تستخدم فيه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كل 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عناصر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الرواية من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الشخصيات والمكان والزمان لكن عند حد يشير 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ولا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يسهب.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وتركز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القصة 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القصيرة على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شخصية واحدة واضحة المعالم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والأبعاد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.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وتركز على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حدث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واحد مركز 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لا يسمح فيه بالتمدد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أبعد 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من فكرة القصة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المحددة.</a:t>
            </a:r>
          </a:p>
          <a:p>
            <a:pPr lvl="0" algn="just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وتحضر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ملامح المكان من خلال الإشارة إليه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 أو من خلال ذكر بعض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التفاصيل</a:t>
            </a:r>
            <a:r>
              <a:rPr lang="ar-EG" sz="2800" b="1" dirty="0" smtClean="0"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lvl="0" algn="just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أما 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من حيث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استخدام الزمن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 فيستخدم مثل ما يستخدم في الرواية.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يمكن 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للكاتب أن يستخدم 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المزاوجة بين الأزمنة مثل البدء من الحاضر والعودة للماضي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. </a:t>
            </a:r>
          </a:p>
          <a:p>
            <a:pPr lvl="0" algn="just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أما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لغة القصة فهي مكثفة موحية 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لا تتعمد الخوض في التفاصيل الدقيقة </a:t>
            </a:r>
            <a:endParaRPr lang="ar-SA" sz="2800" b="1" u="sng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lvl="0" indent="0" algn="just">
              <a:spcBef>
                <a:spcPts val="600"/>
              </a:spcBef>
              <a:buClr>
                <a:srgbClr val="FF0000"/>
              </a:buClr>
              <a:buSzPct val="70000"/>
              <a:buNone/>
            </a:pP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وبخاصة 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في وصف الأحداث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والأمكنة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.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endParaRPr lang="ar-SA" sz="2800" b="1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31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35696" y="44624"/>
            <a:ext cx="6589199" cy="7920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 algn="ctr" rtl="0">
              <a:spcBef>
                <a:spcPts val="0"/>
              </a:spcBef>
            </a:pPr>
            <a:r>
              <a:rPr lang="ar-SA" sz="4800" b="1" dirty="0" smtClean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ج-القصة </a:t>
            </a:r>
            <a:r>
              <a:rPr lang="ar-SA" sz="4800" b="1" dirty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القصيرة </a:t>
            </a:r>
            <a:r>
              <a:rPr lang="ar-SA" sz="4800" b="1" dirty="0" smtClean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جدًا</a:t>
            </a:r>
            <a:endParaRPr lang="ar-SA" sz="48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1268760"/>
            <a:ext cx="7652258" cy="4109498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نص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قصصي قصيرا جدا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في حيز لا يتجاوز نصف صفحة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نشأت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بيئات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متغيرة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EG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إ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يقاع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زمني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متسارع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جاءت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وفية لزمنها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مستخدمة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اللغة في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أدق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تركيباتها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لتصل بالفكرة في شكل مضغوط ككبسولة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الدواء.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مؤثرة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ولا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تشغل حيزا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واسعا.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تستخدم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اللغة باقتضاب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متعمد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لتوحي بالفكرة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دون التصريح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بها.</a:t>
            </a:r>
            <a:endParaRPr lang="ar-SA" sz="28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63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90211" y="692696"/>
            <a:ext cx="8229600" cy="554461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قصة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عالية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التكثيف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قراءتها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مسؤولة عن بناء المعنى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بإعادة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ملء فراغات البناء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اللغوي. </a:t>
            </a:r>
            <a:endParaRPr lang="ar-SA" sz="32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الحدث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ي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تلاشى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حتى يصبح مجرد طيف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عابر.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الوصف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ينتفي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حتى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يصبح هامشا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ضئيلا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يمكن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ن </a:t>
            </a:r>
            <a:r>
              <a:rPr lang="ar-SA" sz="32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نمثل لهذا النوع </a:t>
            </a:r>
            <a:r>
              <a:rPr lang="ar-SA" sz="32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بقصة (دائرة) لإبراهيم </a:t>
            </a:r>
            <a:r>
              <a:rPr lang="ar-SA" sz="32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عسيري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:</a:t>
            </a:r>
          </a:p>
          <a:p>
            <a:pPr marL="0" indent="0">
              <a:spcBef>
                <a:spcPts val="600"/>
              </a:spcBef>
              <a:buClr>
                <a:srgbClr val="FF0000"/>
              </a:buClr>
              <a:buSzPct val="70000"/>
              <a:buNone/>
            </a:pP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(لأنه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كان موقنا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أنه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يمضي العمر على محيط دائرة لم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يستطع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معرفة ما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إذا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كان يتقدم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للأمام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يعود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للخلف) </a:t>
            </a:r>
          </a:p>
          <a:p>
            <a:pPr marL="0" indent="0">
              <a:spcBef>
                <a:spcPts val="600"/>
              </a:spcBef>
              <a:buClr>
                <a:srgbClr val="FF0000"/>
              </a:buClr>
              <a:buSzPct val="70000"/>
              <a:buNone/>
            </a:pP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وهي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قصة تعبر عن الفراغ الذي يعيشه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الإنسان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حيانا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وهو فراغ نفسي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يؤثر على حياته مما يجعله يدور دون هدف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واضح.</a:t>
            </a:r>
            <a:endParaRPr lang="ar-SA" sz="32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03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589199" cy="9361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 algn="ctr" rtl="0">
              <a:spcBef>
                <a:spcPts val="0"/>
              </a:spcBef>
            </a:pPr>
            <a:r>
              <a:rPr lang="ar-SA" sz="4800" b="1" dirty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عناصر القصة </a:t>
            </a:r>
            <a:r>
              <a:rPr lang="ar-SA" sz="4800" b="1" dirty="0" smtClean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والرواية </a:t>
            </a:r>
            <a:endParaRPr lang="ar-SA" sz="48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968530"/>
              </p:ext>
            </p:extLst>
          </p:nvPr>
        </p:nvGraphicFramePr>
        <p:xfrm>
          <a:off x="1294585" y="1340768"/>
          <a:ext cx="752740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11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35696" y="95665"/>
            <a:ext cx="6589199" cy="8850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ar-SA" sz="4800" b="1" dirty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أ-الفكرة</a:t>
            </a:r>
            <a:endParaRPr lang="ar-SA" sz="48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07526" y="1412776"/>
            <a:ext cx="7912946" cy="3556991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هي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الموضوع التي تدور حوله 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القصة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لا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يمكن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أن </a:t>
            </a:r>
            <a:r>
              <a:rPr lang="ar-SA" sz="30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sz="30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تخيل </a:t>
            </a:r>
            <a:r>
              <a:rPr lang="ar-SA" sz="30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قصة دون فكرة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توحي بها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القصة.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ليس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شرطا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أن </a:t>
            </a:r>
            <a:r>
              <a:rPr lang="ar-SA" sz="30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يصرح الكاتب بفكرته </a:t>
            </a:r>
            <a:r>
              <a:rPr lang="ar-SA" sz="30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أو </a:t>
            </a:r>
            <a:r>
              <a:rPr lang="ar-SA" sz="30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موضوع قصته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لكن من خلال بناء القصة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تتضح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معالم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الفكرة.  </a:t>
            </a:r>
            <a:endParaRPr lang="en-US" sz="30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>
              <a:buNone/>
            </a:pPr>
            <a:endParaRPr lang="ar-SA" sz="300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86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55776" y="157835"/>
            <a:ext cx="5112568" cy="9774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 rtl="0">
              <a:spcBef>
                <a:spcPts val="0"/>
              </a:spcBef>
            </a:pPr>
            <a:r>
              <a:rPr lang="ar-SA" sz="4800" b="1" dirty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ب- الحدث </a:t>
            </a:r>
            <a:endParaRPr lang="ar-SA" sz="48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8553" y="1268760"/>
            <a:ext cx="8267943" cy="48245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هو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تحقيق الفكرة عبر حركة 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أفعال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الشخصيات في الزمان والمكان المعينين 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للقصة. </a:t>
            </a:r>
          </a:p>
          <a:p>
            <a:pPr lvl="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الحدث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تنسج طبيعته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من طبيعة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المكان 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والزمان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 </a:t>
            </a:r>
            <a:endParaRPr lang="ar-SA" sz="30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يكتسب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قيمته الفنية من مدى ترابطه مع حضور المكان والزمان </a:t>
            </a:r>
            <a:r>
              <a:rPr lang="ar-SA" sz="30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وتأثيرهما في بناء </a:t>
            </a:r>
            <a:r>
              <a:rPr lang="ar-SA" sz="30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القصة.</a:t>
            </a:r>
          </a:p>
          <a:p>
            <a:pPr lvl="0" algn="ctr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لابد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للكاتب من استحضار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أربعة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سئلة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قبل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الشروع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كتابة القصة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أو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الرواية  </a:t>
            </a:r>
            <a:r>
              <a:rPr lang="ar-SA" sz="30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(كيف </a:t>
            </a:r>
            <a:r>
              <a:rPr lang="ar-SA" sz="3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وأين </a:t>
            </a:r>
            <a:r>
              <a:rPr lang="ar-SA" sz="30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ومتى ولماذا وقع </a:t>
            </a:r>
            <a:r>
              <a:rPr lang="ar-SA" sz="3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الحدث)</a:t>
            </a:r>
          </a:p>
          <a:p>
            <a:pPr marL="0" lv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إن </a:t>
            </a:r>
            <a:r>
              <a:rPr lang="ar-SA" sz="30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معرفته بمضمون هذه </a:t>
            </a:r>
            <a:r>
              <a:rPr lang="ar-SA" sz="30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الأسئلة </a:t>
            </a:r>
            <a:r>
              <a:rPr lang="ar-SA" sz="30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يحدد له معالم الحدث وتيسر له بدء بناء </a:t>
            </a:r>
            <a:r>
              <a:rPr lang="ar-SA" sz="30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القصة. </a:t>
            </a:r>
            <a:endParaRPr lang="en-US" sz="3000" b="1" u="sng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09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64554" y="50513"/>
            <a:ext cx="6589199" cy="85820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 rtl="0">
              <a:spcBef>
                <a:spcPts val="0"/>
              </a:spcBef>
            </a:pPr>
            <a:r>
              <a:rPr lang="ar-SA" sz="4000" b="1" dirty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ج- </a:t>
            </a:r>
            <a:r>
              <a:rPr lang="ar-SA" sz="4000" b="1" dirty="0" smtClean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الشخصية</a:t>
            </a:r>
            <a:endParaRPr lang="ar-SA" sz="40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91680" y="1412776"/>
            <a:ext cx="6694490" cy="3880105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هي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التي 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تقوم بالحدث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هي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التي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يقع عليها 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الحدث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 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تتطور القصة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عبر سلسلة من 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ردود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الفعل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التي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لها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ما يبررها في سياق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القصة.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34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9632" y="332656"/>
            <a:ext cx="7560841" cy="5937128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يجب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مراعاة ثلاثة أ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بعاد عند تعيين الشخصية/الشخصيات.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وهذه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الأبعاد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تبرر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إلى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حد كبير طبيعة الحدث فيجب على الكاتب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مراعاة: </a:t>
            </a:r>
            <a:endParaRPr lang="ar-SA" sz="2800" b="1" u="sng" dirty="0">
              <a:solidFill>
                <a:srgbClr val="0070C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ar-SA" sz="28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البعد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الجسمي:</a:t>
            </a:r>
            <a:r>
              <a:rPr lang="ar-SA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يحدد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حجم الشخصية هل هو صغير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أم كبير، طويل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 قصير، ويحدد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لونه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هل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هو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أسمر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بيض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وغير ذلك من الصفات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الجسمية. </a:t>
            </a:r>
            <a:endParaRPr lang="ar-SA" sz="28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ar-SA" sz="28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البعد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الاجتماعي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: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هل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هو متزوج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أم أعزب،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مطلق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أم أرمل، غني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 فقير،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متعلم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أم جاهل، عربي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غير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ذلك.</a:t>
            </a:r>
            <a:endParaRPr lang="ar-SA" sz="28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ar-SA" sz="28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البعد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النفسي: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الحالة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النفسية للشخصيات لها دور في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بناء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القصة كذلك مثل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أن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تكون الشخصية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متفائلة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متشائمة مرحة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أو منطوية. </a:t>
            </a:r>
            <a:endParaRPr lang="en-US" sz="28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97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5400" b="1" cap="small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الأنواع القصصيَّة</a:t>
            </a:r>
            <a:endParaRPr lang="ar-SA" sz="54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>
          <a:xfrm>
            <a:off x="1763688" y="1892754"/>
            <a:ext cx="6591985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ar-SA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kumimoji="0" lang="ar-SA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الرِّواية</a:t>
            </a:r>
            <a:endParaRPr lang="ar-SA" sz="4800" b="1" kern="0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R="0" lvl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ar-SA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 القصَّة القصيرة </a:t>
            </a:r>
          </a:p>
          <a:p>
            <a:pPr marR="0" lvl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ar-SA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 القصَّة القصيرة جدًّا</a:t>
            </a:r>
          </a:p>
          <a:p>
            <a:pPr marL="514350" marR="0" lvl="0" indent="-5143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8013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6120680" cy="4525963"/>
          </a:xfrm>
          <a:prstGeom prst="rect">
            <a:avLst/>
          </a:prstGeom>
          <a:ln>
            <a:solidFill>
              <a:srgbClr val="FFCC99"/>
            </a:solidFill>
          </a:ln>
          <a:effectLst>
            <a:glow rad="228600">
              <a:srgbClr val="FE8637">
                <a:satMod val="175000"/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99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19672" y="908720"/>
            <a:ext cx="7200800" cy="435368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وتحدد هذه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السمات طبيعة الشخصية ومدى صلتها بالحدث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والعناصر الأخرى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القصة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وليس بالضرورة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أن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تستحضر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كل هذه السمات في شخصية واحدة لكن يؤخذ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منها ما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يتلاءم مع فكرة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القصة</a:t>
            </a:r>
            <a:r>
              <a:rPr lang="ar-EG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فأي تكوين لا بد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أن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يكون له تأثير في بناء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القصة: </a:t>
            </a:r>
          </a:p>
          <a:p>
            <a:pPr marL="0" lvl="0" indent="0" algn="ctr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None/>
            </a:pPr>
            <a:r>
              <a:rPr lang="ar-SA" sz="2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فإذا </a:t>
            </a:r>
            <a:r>
              <a:rPr lang="ar-SA" sz="28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جاء توظيف هذه السمات عشوائيا دون هدف سردي كانت عبئا على القصة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وأحدثت </a:t>
            </a:r>
            <a:r>
              <a:rPr lang="ar-SA" sz="28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بلا شك خللا في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بنائها. </a:t>
            </a:r>
            <a:endParaRPr lang="ar-SA" sz="2800" b="1" u="sng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21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67744" y="133633"/>
            <a:ext cx="6013135" cy="8367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 rtl="0">
              <a:spcBef>
                <a:spcPts val="0"/>
              </a:spcBef>
            </a:pPr>
            <a:r>
              <a:rPr lang="ar-SA" sz="4800" b="1" dirty="0" smtClean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د-المكان والزمن </a:t>
            </a:r>
            <a:endParaRPr lang="ar-SA" sz="48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15616" y="1052736"/>
            <a:ext cx="7776864" cy="5256584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تجاور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المكان والزمن في القصة يعطي سمة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الحضور المتوازي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لكن قد يغلب الحضور المتوازي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لكن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قد يغلب حضور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أحدهما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على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الآخر. 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ملامح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المكان والزمن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تبرز أكثر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في الرواية منها في القصة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القصيرة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وقد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يكون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للمكان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ملامح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تاريخية فيستدعي السرد روح المكان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زمنه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التاريخي.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وقد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تكون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الأحداث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في وقتنا المعاصر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فتحضر ملامح المكان من خلال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أحداث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زمنية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نعايشها.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حضور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الزمن والمكان لا يعني المطابقة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مع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الواقع سواء التاريخي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أو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المعاصر بل توظف كل من القصة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والرواية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المكان والزمن بطريقة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تخدم جو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الأحداث العام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 </a:t>
            </a:r>
            <a:endParaRPr lang="en-US" sz="28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ar-SA" sz="28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19672" y="92075"/>
            <a:ext cx="6624736" cy="8782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هـ-اللغة (</a:t>
            </a:r>
            <a:r>
              <a:rPr lang="ar-SA" sz="4400" b="1" dirty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السرد-الوصف-الحوار)</a:t>
            </a:r>
            <a:endParaRPr lang="ar-SA" sz="44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03717" y="1340768"/>
            <a:ext cx="8229600" cy="3701008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تحاكي </a:t>
            </a:r>
            <a:r>
              <a:rPr lang="ar-SA" sz="30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لغة القصة </a:t>
            </a:r>
            <a:r>
              <a:rPr lang="ar-SA" sz="30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والرواية الحياة </a:t>
            </a:r>
            <a:r>
              <a:rPr lang="ar-SA" sz="30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لكنها تبني نسقها السردي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على </a:t>
            </a:r>
            <a:endParaRPr lang="ar-SA" sz="3000" b="1" dirty="0" smtClean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ar-SA" sz="3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ثلاثة عوامل أساسية </a:t>
            </a:r>
            <a:r>
              <a:rPr lang="ar-SA" sz="30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تخدم اللغة </a:t>
            </a:r>
            <a:r>
              <a:rPr lang="ar-SA" sz="3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السردية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:</a:t>
            </a:r>
          </a:p>
          <a:p>
            <a:pPr marL="514350" lvl="0" indent="-514350" algn="ctr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ar-SA" sz="3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الح</a:t>
            </a:r>
            <a:r>
              <a:rPr lang="ar-EG" sz="3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وار</a:t>
            </a:r>
          </a:p>
          <a:p>
            <a:pPr marL="514350" lvl="0" indent="-514350" algn="ctr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ar-EG" sz="3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لغة الوصف</a:t>
            </a:r>
          </a:p>
          <a:p>
            <a:pPr marL="514350" lvl="0" indent="-514350" algn="ctr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ar-EG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EG" sz="3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لغة السرد</a:t>
            </a:r>
            <a:endParaRPr lang="en-US" sz="3000" b="1" dirty="0">
              <a:solidFill>
                <a:srgbClr val="0070C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>
              <a:buNone/>
            </a:pPr>
            <a:endParaRPr lang="ar-SA" sz="30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50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589199" cy="91495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 rtl="0">
              <a:spcBef>
                <a:spcPts val="0"/>
              </a:spcBef>
            </a:pPr>
            <a:r>
              <a:rPr lang="ar-SA" sz="4000" b="1" dirty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أبرز عوامل اللغة في القصة و الرواية </a:t>
            </a:r>
            <a:endParaRPr lang="ar-SA" sz="40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917009"/>
              </p:ext>
            </p:extLst>
          </p:nvPr>
        </p:nvGraphicFramePr>
        <p:xfrm>
          <a:off x="1547664" y="1556792"/>
          <a:ext cx="7272808" cy="385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26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5736" y="92561"/>
            <a:ext cx="5976664" cy="90539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و-الخيال </a:t>
            </a:r>
            <a:r>
              <a:rPr lang="ar-SA" sz="4800" b="1" dirty="0" smtClean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أو </a:t>
            </a:r>
            <a:r>
              <a:rPr lang="ar-SA" sz="4800" b="1" dirty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المجاز</a:t>
            </a:r>
            <a:endParaRPr lang="ar-SA" sz="48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47664" y="1268760"/>
            <a:ext cx="7128792" cy="3777622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ليس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هذا العنصر من عناصر بناء القصة مباشرة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لكن ينبغي قراءة القصة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أو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الرواية على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أنها </a:t>
            </a:r>
            <a:r>
              <a:rPr lang="ar-SA" sz="30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نص متخيل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فتلقي القصة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أو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الرواية على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أنها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واقعة في الواقع المادي يخل بها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وينفي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عنها صفة المتخيل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السردي.</a:t>
            </a:r>
          </a:p>
          <a:p>
            <a:pPr marL="0" lvl="0" indent="0">
              <a:spcBef>
                <a:spcPts val="600"/>
              </a:spcBef>
              <a:buClr>
                <a:srgbClr val="FF0000"/>
              </a:buClr>
              <a:buSzPct val="70000"/>
              <a:buNone/>
            </a:pPr>
            <a:endParaRPr lang="ar-SA" sz="1100" b="1" dirty="0" smtClean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دور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القارئ هنا مهم في استقبال القصة على 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أنها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مجاز 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أو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متخيل </a:t>
            </a:r>
            <a:r>
              <a:rPr lang="ar-SA" sz="30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الهدف منه </a:t>
            </a:r>
            <a:r>
              <a:rPr lang="ar-SA" sz="30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إثارة </a:t>
            </a:r>
            <a:r>
              <a:rPr lang="ar-SA" sz="30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الانتباه </a:t>
            </a:r>
            <a:r>
              <a:rPr lang="ar-SA" sz="30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وإضفاء </a:t>
            </a:r>
            <a:r>
              <a:rPr lang="ar-SA" sz="30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المتعة واستدعاء روح التأمل </a:t>
            </a:r>
            <a:r>
              <a:rPr lang="ar-SA" sz="30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والتبصر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سردية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القصة. </a:t>
            </a:r>
            <a:endParaRPr lang="ar-SA" sz="30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21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9632" y="476672"/>
            <a:ext cx="7560840" cy="5146518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هذه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العناصر المكونة للقصة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أو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الرواية </a:t>
            </a:r>
            <a:r>
              <a:rPr lang="ar-SA" sz="28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لا تختلف في طبيعتها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لكنها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تختلف في </a:t>
            </a:r>
            <a:r>
              <a:rPr lang="ar-SA" sz="28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طريقة استخدامها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ففي: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u="sng" dirty="0" smtClean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القصة </a:t>
            </a:r>
            <a:r>
              <a:rPr lang="ar-SA" sz="2800" b="1" u="sng" dirty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القصيرة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تحضر هذه العناصر دون تشعب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واستطرادات</a:t>
            </a:r>
            <a:r>
              <a:rPr lang="ar-EG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۔</a:t>
            </a:r>
            <a:endParaRPr lang="ar-SA" sz="28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2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فالشخصية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في:</a:t>
            </a:r>
          </a:p>
          <a:p>
            <a:pPr lvl="0" algn="ctr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القصة القصيرة واحدة </a:t>
            </a:r>
            <a:endParaRPr lang="ar-SA" sz="2800" b="1" u="sng" dirty="0" smtClean="0">
              <a:solidFill>
                <a:srgbClr val="0070C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ctr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بينما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شخصية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الرواية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متعددة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2800" b="1" dirty="0" smtClean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SA" sz="32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لحدث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في:</a:t>
            </a:r>
          </a:p>
          <a:p>
            <a:pPr lvl="0" algn="ctr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القصة مكثف ومختزل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يعبر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عن فكرة واحدة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لا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أكثر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بينما في </a:t>
            </a:r>
            <a:endParaRPr lang="ar-SA" sz="2800" b="1" dirty="0" smtClean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ctr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الرواية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حدث واحد رئيس تتشعب منه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أحداث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خرى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لا تقل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أهمية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عن الحدث الرئيس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والأمر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كذلك لبقية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العناصر.</a:t>
            </a:r>
            <a:endParaRPr lang="ar-SA" sz="28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97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9632" y="987669"/>
            <a:ext cx="7560840" cy="3777622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EG" sz="36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36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الزمن</a:t>
            </a:r>
            <a:r>
              <a:rPr lang="ar-SA" sz="36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في:</a:t>
            </a:r>
          </a:p>
          <a:p>
            <a:pPr lvl="0" algn="ctr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القصة القصيرة 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محدد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قد يكون لحظة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أو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ساعة أ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 يوما</a:t>
            </a:r>
          </a:p>
          <a:p>
            <a:pPr lvl="0" algn="ctr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ما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الراوية فقط يطول زمن القص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ليصل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إلى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شهر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 سنوات.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endParaRPr lang="ar-SA" sz="3000" b="1" dirty="0" smtClean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ctr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0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والأهم </a:t>
            </a:r>
            <a:r>
              <a:rPr lang="ar-SA" sz="30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من ذلك </a:t>
            </a:r>
            <a:r>
              <a:rPr lang="ar-SA" sz="30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أنه </a:t>
            </a:r>
            <a:r>
              <a:rPr lang="ar-SA" sz="30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عند قراءة القصة يصعب الفصل بين هذه العناصر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فهي تحضر مجتمعه بدرجات مختلفة كما سنناقشه عند الحديث عن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أنواع القصة.</a:t>
            </a:r>
            <a:endParaRPr lang="en-US" sz="30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42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11759" y="95882"/>
            <a:ext cx="5400601" cy="88484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 rtl="0">
              <a:spcBef>
                <a:spcPts val="0"/>
              </a:spcBef>
            </a:pPr>
            <a:r>
              <a:rPr lang="ar-SA" sz="4000" b="1" dirty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أ</a:t>
            </a:r>
            <a:r>
              <a:rPr lang="ar-SA" sz="4000" b="1" dirty="0" smtClean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نواع </a:t>
            </a:r>
            <a:r>
              <a:rPr lang="ar-SA" sz="4000" b="1" dirty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القصة والرواية </a:t>
            </a:r>
            <a:endParaRPr lang="ar-SA" sz="40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ar-SA" sz="3600" b="1" dirty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ينبغي </a:t>
            </a:r>
            <a:r>
              <a:rPr lang="ar-SA" sz="3600" b="1" dirty="0" smtClean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التفريق عند </a:t>
            </a:r>
            <a:r>
              <a:rPr lang="ar-SA" sz="3600" b="1" dirty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الحديث عن </a:t>
            </a:r>
            <a:r>
              <a:rPr lang="ar-SA" sz="3600" b="1" dirty="0" smtClean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أنواع </a:t>
            </a:r>
            <a:r>
              <a:rPr lang="ar-SA" sz="3600" b="1" dirty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القصص بين </a:t>
            </a:r>
            <a:r>
              <a:rPr lang="ar-SA" sz="3600" b="1" dirty="0" smtClean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نوعين:</a:t>
            </a:r>
          </a:p>
          <a:p>
            <a:pPr marL="0" lvl="0" indent="0" algn="just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ar-SA" sz="3600" dirty="0" smtClean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617362279"/>
              </p:ext>
            </p:extLst>
          </p:nvPr>
        </p:nvGraphicFramePr>
        <p:xfrm>
          <a:off x="1475656" y="1916832"/>
          <a:ext cx="6912768" cy="3934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53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14240" y="37956"/>
            <a:ext cx="6589199" cy="74982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 rtl="0">
              <a:spcBef>
                <a:spcPts val="0"/>
              </a:spcBef>
            </a:pPr>
            <a:r>
              <a:rPr lang="ar-SA" sz="4000" b="1" dirty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أ</a:t>
            </a:r>
            <a:r>
              <a:rPr lang="ar-SA" sz="4000" b="1" dirty="0" smtClean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نواع </a:t>
            </a:r>
            <a:r>
              <a:rPr lang="ar-SA" sz="4000" b="1" dirty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القصة والرواية </a:t>
            </a:r>
            <a:endParaRPr lang="ar-SA" sz="40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836712"/>
            <a:ext cx="7848872" cy="5558052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200" b="1" u="sng" dirty="0" smtClean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النوع الأول: القصة التي تنسب لعناصرها</a:t>
            </a:r>
            <a:r>
              <a:rPr lang="ar-SA" sz="2800" b="1" u="sng" dirty="0" smtClean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: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2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أ-قصة الشخصية </a:t>
            </a:r>
            <a:r>
              <a:rPr lang="ar-SA" sz="32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: 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القصة التي تتمحور حول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الشخصية بمعنى أنها العنصر الأبرز</a:t>
            </a:r>
            <a:r>
              <a:rPr lang="ar-SA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 في القصة أو الرواية دون إلغاء العناصر الأخرى من الحدث والمكان والزمان.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2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ب- قصة الحدث: 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قصة يغلب عليها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الحدث</a:t>
            </a:r>
            <a:r>
              <a:rPr lang="ar-SA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ويصبح هو محور القصة الأساس </a:t>
            </a:r>
            <a:r>
              <a:rPr lang="ar-SA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على حين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يكون </a:t>
            </a:r>
            <a:r>
              <a:rPr lang="ar-SA" sz="28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حضور الشخصية مكملا لظهور الحدث </a:t>
            </a:r>
            <a:r>
              <a:rPr lang="ar-SA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بمعنى أن الشخصية يمكن </a:t>
            </a:r>
            <a:r>
              <a:rPr lang="ar-SA" sz="28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استبدالها بشخصية أخرى </a:t>
            </a:r>
            <a:r>
              <a:rPr lang="ar-SA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دون أن يتأثر الحدث.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وفي </a:t>
            </a:r>
            <a:r>
              <a:rPr lang="ar-SA" sz="28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قصة الحدث يتوارى الدور المؤثر للمكان أو الزمن فحضورهما من مكملات القصة لكن التركيز على الحدث طبيعته </a:t>
            </a:r>
            <a:r>
              <a:rPr lang="ar-SA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وتحولاته داخل القصة.</a:t>
            </a:r>
            <a:endParaRPr lang="ar-SA" sz="2800" b="1" dirty="0">
              <a:solidFill>
                <a:prstClr val="black">
                  <a:lumMod val="95000"/>
                  <a:lumOff val="5000"/>
                </a:prst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50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70432" y="48765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ar-SA" sz="5400" b="1" cap="small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تمهيد </a:t>
            </a:r>
            <a:r>
              <a:rPr lang="ar-SA" sz="5400" b="1" cap="small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SA" sz="5400" b="1" cap="small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sz="5400" b="1" cap="small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  <a:sym typeface="Wingdings" pitchFamily="2" charset="2"/>
              </a:rPr>
              <a:t>(</a:t>
            </a:r>
            <a:r>
              <a:rPr lang="ar-SA" sz="5400" b="1" cap="small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  <a:sym typeface="Wingdings" pitchFamily="2" charset="2"/>
              </a:rPr>
              <a:t>تاريخ </a:t>
            </a:r>
            <a:r>
              <a:rPr lang="ar-SA" sz="5400" b="1" cap="small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  <a:sym typeface="Wingdings" pitchFamily="2" charset="2"/>
              </a:rPr>
              <a:t>القصَّة)</a:t>
            </a:r>
            <a:endParaRPr lang="ar-SA" sz="54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ar-SA" sz="3600" dirty="0" smtClean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lvl="0" indent="0" algn="just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ar-SA" sz="3600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>
              <a:buNone/>
            </a:pPr>
            <a:endParaRPr lang="ar-SA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6601484" y="404664"/>
            <a:ext cx="1716844" cy="1980741"/>
            <a:chOff x="4612660" y="141702"/>
            <a:chExt cx="1483339" cy="1431404"/>
          </a:xfrm>
        </p:grpSpPr>
        <p:sp>
          <p:nvSpPr>
            <p:cNvPr id="6" name="شكل بيضاوي 5"/>
            <p:cNvSpPr/>
            <p:nvPr/>
          </p:nvSpPr>
          <p:spPr>
            <a:xfrm>
              <a:off x="4612660" y="141702"/>
              <a:ext cx="1483339" cy="14314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شكل بيضاوي 4"/>
            <p:cNvSpPr/>
            <p:nvPr/>
          </p:nvSpPr>
          <p:spPr>
            <a:xfrm>
              <a:off x="4829890" y="351326"/>
              <a:ext cx="1048879" cy="1012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461" tIns="40640" rIns="40461" bIns="4064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kern="1200" dirty="0" smtClean="0">
                  <a:solidFill>
                    <a:prstClr val="black"/>
                  </a:solidFill>
                  <a:latin typeface="Traditional Arabic" pitchFamily="18" charset="-78"/>
                  <a:cs typeface="Traditional Arabic" pitchFamily="18" charset="-78"/>
                </a:rPr>
                <a:t>القصة قبل الإسلام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6728084" y="2696650"/>
            <a:ext cx="1484928" cy="1540567"/>
            <a:chOff x="3904150" y="0"/>
            <a:chExt cx="1484928" cy="1540567"/>
          </a:xfrm>
        </p:grpSpPr>
        <p:sp>
          <p:nvSpPr>
            <p:cNvPr id="9" name="شكل بيضاوي 8"/>
            <p:cNvSpPr/>
            <p:nvPr/>
          </p:nvSpPr>
          <p:spPr>
            <a:xfrm>
              <a:off x="3904150" y="0"/>
              <a:ext cx="1484928" cy="154056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شكل بيضاوي 4"/>
            <p:cNvSpPr/>
            <p:nvPr/>
          </p:nvSpPr>
          <p:spPr>
            <a:xfrm>
              <a:off x="4121613" y="225611"/>
              <a:ext cx="1050002" cy="1089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1846" tIns="40640" rIns="51846" bIns="4064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kern="1200" dirty="0" smtClean="0">
                  <a:solidFill>
                    <a:prstClr val="black"/>
                  </a:solidFill>
                  <a:latin typeface="Traditional Arabic" pitchFamily="18" charset="-78"/>
                  <a:cs typeface="Traditional Arabic" pitchFamily="18" charset="-78"/>
                </a:rPr>
                <a:t>القصة القرآنية</a:t>
              </a:r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3815553" y="2249285"/>
            <a:ext cx="1898955" cy="1588033"/>
            <a:chOff x="1937112" y="0"/>
            <a:chExt cx="1898955" cy="1588033"/>
          </a:xfrm>
        </p:grpSpPr>
        <p:sp>
          <p:nvSpPr>
            <p:cNvPr id="12" name="شكل بيضاوي 11"/>
            <p:cNvSpPr/>
            <p:nvPr/>
          </p:nvSpPr>
          <p:spPr>
            <a:xfrm>
              <a:off x="1937112" y="0"/>
              <a:ext cx="1898955" cy="15880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شكل بيضاوي 4"/>
            <p:cNvSpPr/>
            <p:nvPr/>
          </p:nvSpPr>
          <p:spPr>
            <a:xfrm>
              <a:off x="2215208" y="232562"/>
              <a:ext cx="1342763" cy="1122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6157" tIns="40640" rIns="96157" bIns="4064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kern="1200" dirty="0" smtClean="0">
                  <a:latin typeface="Traditional Arabic" pitchFamily="18" charset="-78"/>
                  <a:cs typeface="Traditional Arabic" pitchFamily="18" charset="-78"/>
                </a:rPr>
                <a:t>القصة في الحديث النبوي</a:t>
              </a:r>
              <a:endParaRPr lang="ar-SA" sz="3200" kern="1200" dirty="0"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  <p:grpSp>
        <p:nvGrpSpPr>
          <p:cNvPr id="14" name="مجموعة 13"/>
          <p:cNvGrpSpPr/>
          <p:nvPr/>
        </p:nvGrpSpPr>
        <p:grpSpPr>
          <a:xfrm>
            <a:off x="1319128" y="598040"/>
            <a:ext cx="1766494" cy="1821961"/>
            <a:chOff x="4329505" y="2242038"/>
            <a:chExt cx="1766494" cy="1821961"/>
          </a:xfrm>
        </p:grpSpPr>
        <p:sp>
          <p:nvSpPr>
            <p:cNvPr id="15" name="شكل بيضاوي 14"/>
            <p:cNvSpPr/>
            <p:nvPr/>
          </p:nvSpPr>
          <p:spPr>
            <a:xfrm>
              <a:off x="4329505" y="2242038"/>
              <a:ext cx="1766494" cy="18219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شكل بيضاوي 4"/>
            <p:cNvSpPr/>
            <p:nvPr/>
          </p:nvSpPr>
          <p:spPr>
            <a:xfrm>
              <a:off x="4588202" y="2508858"/>
              <a:ext cx="1249100" cy="1288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48903" tIns="40640" rIns="148903" bIns="4064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kern="1200" dirty="0" smtClean="0">
                  <a:latin typeface="Traditional Arabic" pitchFamily="18" charset="-78"/>
                  <a:cs typeface="Traditional Arabic" pitchFamily="18" charset="-78"/>
                </a:rPr>
                <a:t>القصة بعد الإسلام</a:t>
              </a:r>
              <a:endParaRPr lang="ar-SA" sz="3200" kern="1200" dirty="0"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3574419" y="4092330"/>
            <a:ext cx="2046458" cy="1876181"/>
            <a:chOff x="450331" y="0"/>
            <a:chExt cx="2046458" cy="1876181"/>
          </a:xfrm>
        </p:grpSpPr>
        <p:sp>
          <p:nvSpPr>
            <p:cNvPr id="18" name="شكل بيضاوي 17"/>
            <p:cNvSpPr/>
            <p:nvPr/>
          </p:nvSpPr>
          <p:spPr>
            <a:xfrm>
              <a:off x="450331" y="0"/>
              <a:ext cx="2046458" cy="187618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شكل بيضاوي 4"/>
            <p:cNvSpPr/>
            <p:nvPr/>
          </p:nvSpPr>
          <p:spPr>
            <a:xfrm>
              <a:off x="750028" y="274760"/>
              <a:ext cx="1447064" cy="1326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3437" tIns="40640" rIns="223437" bIns="4064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kern="1200" dirty="0" smtClean="0">
                  <a:latin typeface="Traditional Arabic" pitchFamily="18" charset="-78"/>
                  <a:cs typeface="Traditional Arabic" pitchFamily="18" charset="-78"/>
                </a:rPr>
                <a:t>المقامات العربية</a:t>
              </a:r>
              <a:endParaRPr lang="ar-SA" sz="3200" kern="1200" dirty="0"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563800" y="2463646"/>
            <a:ext cx="1791890" cy="1791890"/>
            <a:chOff x="2975994" y="87780"/>
            <a:chExt cx="1791890" cy="1791890"/>
          </a:xfrm>
        </p:grpSpPr>
        <p:sp>
          <p:nvSpPr>
            <p:cNvPr id="21" name="شكل بيضاوي 20"/>
            <p:cNvSpPr/>
            <p:nvPr/>
          </p:nvSpPr>
          <p:spPr>
            <a:xfrm>
              <a:off x="2975994" y="87780"/>
              <a:ext cx="1791890" cy="17918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3121013"/>
                <a:satOff val="-3893"/>
                <a:lumOff val="915"/>
                <a:alphaOff val="0"/>
              </a:schemeClr>
            </a:fillRef>
            <a:effectRef idx="0">
              <a:schemeClr val="accent2">
                <a:alpha val="50000"/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شكل بيضاوي 4"/>
            <p:cNvSpPr/>
            <p:nvPr/>
          </p:nvSpPr>
          <p:spPr>
            <a:xfrm>
              <a:off x="3238410" y="350196"/>
              <a:ext cx="1267058" cy="1267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40640" rIns="98614" bIns="4064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kern="1200" dirty="0" smtClean="0">
                  <a:latin typeface="Traditional Arabic" pitchFamily="18" charset="-78"/>
                  <a:cs typeface="Traditional Arabic" pitchFamily="18" charset="-78"/>
                </a:rPr>
                <a:t>القصة الشفاهية</a:t>
              </a:r>
              <a:endParaRPr lang="ar-SA" sz="3200" kern="1200" dirty="0"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  <p:grpSp>
        <p:nvGrpSpPr>
          <p:cNvPr id="23" name="مجموعة 22"/>
          <p:cNvGrpSpPr/>
          <p:nvPr/>
        </p:nvGrpSpPr>
        <p:grpSpPr>
          <a:xfrm>
            <a:off x="6524741" y="4446841"/>
            <a:ext cx="1977932" cy="1798887"/>
            <a:chOff x="2080055" y="521148"/>
            <a:chExt cx="1977932" cy="1798887"/>
          </a:xfrm>
        </p:grpSpPr>
        <p:sp>
          <p:nvSpPr>
            <p:cNvPr id="24" name="شكل بيضاوي 23"/>
            <p:cNvSpPr/>
            <p:nvPr/>
          </p:nvSpPr>
          <p:spPr>
            <a:xfrm>
              <a:off x="2080055" y="521148"/>
              <a:ext cx="1977932" cy="17988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alpha val="50000"/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شكل بيضاوي 4"/>
            <p:cNvSpPr/>
            <p:nvPr/>
          </p:nvSpPr>
          <p:spPr>
            <a:xfrm>
              <a:off x="2369716" y="784589"/>
              <a:ext cx="1398610" cy="1272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41532" tIns="45720" rIns="141532" bIns="4572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kern="1200" dirty="0" smtClean="0">
                  <a:latin typeface="Traditional Arabic" pitchFamily="18" charset="-78"/>
                  <a:cs typeface="Traditional Arabic" pitchFamily="18" charset="-78"/>
                </a:rPr>
                <a:t>السير الشعبية</a:t>
              </a:r>
              <a:endParaRPr lang="ar-SA" sz="3600" kern="1200" dirty="0"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1426668" y="4342825"/>
            <a:ext cx="1977932" cy="1798887"/>
            <a:chOff x="4118067" y="521148"/>
            <a:chExt cx="1977932" cy="1798887"/>
          </a:xfrm>
        </p:grpSpPr>
        <p:sp>
          <p:nvSpPr>
            <p:cNvPr id="27" name="شكل بيضاوي 26"/>
            <p:cNvSpPr/>
            <p:nvPr/>
          </p:nvSpPr>
          <p:spPr>
            <a:xfrm>
              <a:off x="4118067" y="521148"/>
              <a:ext cx="1977932" cy="17988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شكل بيضاوي 4"/>
            <p:cNvSpPr/>
            <p:nvPr/>
          </p:nvSpPr>
          <p:spPr>
            <a:xfrm>
              <a:off x="4407728" y="784589"/>
              <a:ext cx="1398610" cy="1272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41532" tIns="29210" rIns="141532" bIns="29210" numCol="1" spcCol="1270" anchor="ctr" anchorCtr="0">
              <a:noAutofit/>
            </a:bodyPr>
            <a:lstStyle/>
            <a:p>
              <a:pPr lvl="0" algn="ctr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300" kern="1200" dirty="0" smtClean="0">
                  <a:latin typeface="Traditional Arabic" pitchFamily="18" charset="-78"/>
                  <a:cs typeface="Traditional Arabic" pitchFamily="18" charset="-78"/>
                </a:rPr>
                <a:t>القصة مطلع عصر النهضة العربية</a:t>
              </a:r>
              <a:endParaRPr lang="ar-SA" sz="2300" kern="1200" dirty="0"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25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03648" y="787783"/>
            <a:ext cx="756084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2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ج-قصة </a:t>
            </a:r>
            <a:r>
              <a:rPr lang="ar-SA" sz="32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المكان</a:t>
            </a:r>
            <a:r>
              <a:rPr lang="ar-SA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: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وهذا </a:t>
            </a:r>
            <a:r>
              <a:rPr lang="ar-SA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النوع من القصص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يهتم بإبراز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المكان </a:t>
            </a:r>
            <a:r>
              <a:rPr lang="ar-SA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بوصفة مؤثرا في بناء القصة ومؤثرا في طبيعة الشخصيات وتجليات </a:t>
            </a:r>
            <a:r>
              <a:rPr lang="ar-SA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الحدث</a:t>
            </a:r>
            <a:r>
              <a:rPr lang="ar-EG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فلو قرانا </a:t>
            </a:r>
            <a:r>
              <a:rPr lang="ar-SA" sz="28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قصة </a:t>
            </a:r>
            <a:r>
              <a:rPr lang="ar-SA" sz="28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أحداثها </a:t>
            </a:r>
            <a:r>
              <a:rPr lang="ar-SA" sz="28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تدور في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مكة</a:t>
            </a:r>
            <a:r>
              <a:rPr lang="ar-SA" sz="28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وتحديدا في المسجد الحرام </a:t>
            </a:r>
            <a:r>
              <a:rPr lang="ar-SA" sz="28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فإن الشخصيات والأحداث </a:t>
            </a:r>
            <a:r>
              <a:rPr lang="ar-SA" sz="28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تتولد من جو المكان وتأخذ</a:t>
            </a:r>
            <a:r>
              <a:rPr lang="ar-SA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 زمنها من سياق المعالجة المرتبطة بالمكان </a:t>
            </a:r>
            <a:r>
              <a:rPr lang="ar-SA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raditional Arabic" pitchFamily="18" charset="-78"/>
                <a:cs typeface="Traditional Arabic" pitchFamily="18" charset="-78"/>
              </a:rPr>
              <a:t>وقدسيته. 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40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260648"/>
            <a:ext cx="8136904" cy="6192688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200" b="1" u="sng" dirty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النوع الثاني: القصة التي تنسب لموضوعها </a:t>
            </a:r>
            <a:r>
              <a:rPr lang="ar-SA" sz="3200" b="1" u="sng" dirty="0" smtClean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أو توجهها: </a:t>
            </a:r>
            <a:endParaRPr lang="ar-SA" sz="3200" b="1" u="sng" dirty="0">
              <a:solidFill>
                <a:srgbClr val="7030A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ctr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أ- القصة الواقعية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: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القصة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التي تعالج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موضوعا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معاصرا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له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دلالات اجتماعية بارزة</a:t>
            </a:r>
            <a:r>
              <a:rPr lang="en-US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2800" b="1" u="sng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ctr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ب- القصة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التاريخية: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القصة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التي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تدور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أحداثها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وشخصياتها في محيط تاريخي محدد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ويمكن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لهذا النوع من القصص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أن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يتطور ليتداخل مع الواقع المادي عندما يلجأ الكاتب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إلى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استحضار الماضي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وإسقاطه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على الواقع الاجتماعي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marL="0" lvl="0" indent="0" algn="ctr">
              <a:spcBef>
                <a:spcPts val="600"/>
              </a:spcBef>
              <a:buClr>
                <a:srgbClr val="FF0000"/>
              </a:buClr>
              <a:buSzPct val="70000"/>
              <a:buNone/>
            </a:pPr>
            <a:endParaRPr lang="ar-SA" sz="10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ctr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ج-القصة النفسية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: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القصة التي تعالج موضوعا داخليا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وليس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بالضرورة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أن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يكون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الموضوع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لمريض نفسي فهي قصة تعالج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مشكلات داخلية كالتوتر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والقلق والهروب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من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الواقع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 </a:t>
            </a:r>
            <a:endParaRPr lang="ar-SA" sz="28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ctr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وينبغي التأكيد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أن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هذه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الأنواع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التي تتحدد حسب الموضوع يمكن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أن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تتداخل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فيها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مكونات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أخرى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فيصعب معها التحديد الكامل لكن يمكن تغليب الموضوع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الأبرز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ونسبة القصة إ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ليه.</a:t>
            </a:r>
            <a:endParaRPr lang="ar-SA" sz="2800" b="1" u="sng" dirty="0">
              <a:solidFill>
                <a:srgbClr val="0070C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12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695784"/>
              </p:ext>
            </p:extLst>
          </p:nvPr>
        </p:nvGraphicFramePr>
        <p:xfrm>
          <a:off x="611560" y="188640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6878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73444" y="44624"/>
            <a:ext cx="6589199" cy="5760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 algn="ctr" rtl="0">
              <a:spcBef>
                <a:spcPts val="0"/>
              </a:spcBef>
            </a:pPr>
            <a:r>
              <a:rPr lang="ar-SA" sz="4000" b="1" dirty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أساليب الكتابة </a:t>
            </a:r>
            <a:r>
              <a:rPr lang="ar-SA" sz="4000" b="1" dirty="0" smtClean="0">
                <a:solidFill>
                  <a:srgbClr val="FF0000"/>
                </a:solidFill>
                <a:latin typeface="Traditional Arabic" pitchFamily="18" charset="-78"/>
                <a:ea typeface="+mn-ea"/>
                <a:cs typeface="Traditional Arabic" pitchFamily="18" charset="-78"/>
              </a:rPr>
              <a:t>القصصية</a:t>
            </a:r>
            <a:endParaRPr lang="ar-SA" sz="40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787783"/>
            <a:ext cx="7950262" cy="5809569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ar-SA" sz="2800" b="1" u="sng" dirty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البدء بكتابة قصة يتطلب من الكاتب تحديد الفكرة واختيار الحدث </a:t>
            </a:r>
            <a:r>
              <a:rPr lang="ar-SA" sz="2800" b="1" u="sng" dirty="0" smtClean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والشخصيات </a:t>
            </a:r>
            <a:r>
              <a:rPr lang="ar-SA" sz="2800" b="1" u="sng" dirty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الملائمة للحدث </a:t>
            </a:r>
            <a:r>
              <a:rPr lang="ar-SA" sz="2800" b="1" u="sng" dirty="0" smtClean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والمكان </a:t>
            </a:r>
            <a:r>
              <a:rPr lang="ar-SA" sz="2800" b="1" u="sng" dirty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والزمن الملائم لطبيعة </a:t>
            </a:r>
            <a:r>
              <a:rPr lang="ar-SA" sz="2800" b="1" u="sng" dirty="0" smtClean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الحدث. </a:t>
            </a:r>
          </a:p>
          <a:p>
            <a:pPr marL="0" lvl="0" indent="0" algn="ctr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ar-SA" sz="2800" b="1" u="sng" dirty="0" smtClean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عند </a:t>
            </a:r>
            <a:r>
              <a:rPr lang="ar-SA" sz="2800" b="1" u="sng" dirty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الكتابة يحتاج الكاتب </a:t>
            </a:r>
            <a:r>
              <a:rPr lang="ar-SA" sz="2800" b="1" u="sng" dirty="0" smtClean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إلى </a:t>
            </a:r>
            <a:r>
              <a:rPr lang="ar-SA" sz="2800" b="1" u="sng" dirty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تحديد كيفية تقديم </a:t>
            </a:r>
            <a:r>
              <a:rPr lang="ar-SA" sz="2800" b="1" u="sng" dirty="0" smtClean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القصة</a:t>
            </a:r>
            <a:r>
              <a:rPr lang="ar-SA" sz="2800" b="1" dirty="0" smtClean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:</a:t>
            </a:r>
            <a:endParaRPr lang="ar-SA" sz="2800" b="1" dirty="0">
              <a:solidFill>
                <a:srgbClr val="7030A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ctr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هناك سرد عبر ضمير المتكلم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أو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ما يعرف بالراوي المتكلم والراوي هنا يروي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الأحداث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من وجهة نظره فهو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بطل وهو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راوٍ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الوقت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نفسه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28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ctr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وهناك </a:t>
            </a:r>
            <a:r>
              <a:rPr lang="ar-SA" sz="28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سرد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بضمير </a:t>
            </a:r>
            <a:r>
              <a:rPr lang="ar-SA" sz="28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المخاطب وهو موجه للبطل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من خلال مخاطبته مباشرة وربما التداخل معه فيما يفعل وهو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نوع من طرائق القص لكنه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قليل جدا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 </a:t>
            </a:r>
            <a:endParaRPr lang="ar-SA" sz="28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ctr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وهناك </a:t>
            </a:r>
            <a:r>
              <a:rPr lang="ar-SA" sz="28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سرد عبر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ضمير الغائب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وهذا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النوع كثير الاستخدام والراوي هنا غير ظاهر كلي المعرفة يعرف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أدق </a:t>
            </a:r>
            <a:r>
              <a:rPr lang="ar-SA" sz="28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المسائل عن شخصياته حتى ما يجول في </a:t>
            </a:r>
            <a:r>
              <a:rPr lang="ar-SA" sz="28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دواخلهم. </a:t>
            </a:r>
            <a:endParaRPr lang="ar-SA" sz="2800" b="1" u="sng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42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75656" y="692696"/>
            <a:ext cx="7416823" cy="5218526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هذه </a:t>
            </a:r>
            <a:r>
              <a:rPr lang="ar-SA" sz="30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الأساليب </a:t>
            </a:r>
            <a:r>
              <a:rPr lang="ar-SA" sz="30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السردية قد نجدها مجتمعه </a:t>
            </a:r>
            <a:r>
              <a:rPr lang="ar-SA" sz="30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أو </a:t>
            </a:r>
            <a:r>
              <a:rPr lang="ar-SA" sz="30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متفرقة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قصة 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أو رواية.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0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الرواية</a:t>
            </a:r>
            <a:r>
              <a:rPr lang="ar-SA" sz="30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أقدر </a:t>
            </a:r>
            <a:r>
              <a:rPr lang="ar-SA" sz="30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على استيعاب هذا النوع من </a:t>
            </a:r>
            <a:r>
              <a:rPr lang="ar-SA" sz="30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الأساليب </a:t>
            </a:r>
            <a:r>
              <a:rPr lang="ar-SA" sz="30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السردية 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كما في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راوية (موسم الهجرة 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إلى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الشمال 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) للكاتب </a:t>
            </a:r>
            <a:r>
              <a:rPr lang="ar-SA" sz="3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السوداني الطيب </a:t>
            </a:r>
            <a:r>
              <a:rPr lang="ar-SA" sz="3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صالح</a:t>
            </a:r>
            <a:r>
              <a:rPr lang="ar-SA" sz="30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 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30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القصة</a:t>
            </a:r>
            <a:r>
              <a:rPr lang="ar-SA" sz="30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0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لا نبحث عن الموضوعية ومطابقة الواقع </a:t>
            </a:r>
            <a:endParaRPr lang="ar-SA" sz="3000" b="1" u="sng" dirty="0" smtClean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lvl="0" indent="0" algn="ctr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None/>
            </a:pP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لكن </a:t>
            </a:r>
            <a:r>
              <a:rPr lang="ar-SA" sz="30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نبحث عن </a:t>
            </a:r>
            <a:r>
              <a:rPr lang="ar-SA" sz="30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الرؤية الإنسانية </a:t>
            </a:r>
            <a:r>
              <a:rPr lang="ar-SA" sz="30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من </a:t>
            </a:r>
            <a:r>
              <a:rPr lang="ar-SA" sz="30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ورائها</a:t>
            </a:r>
            <a:r>
              <a:rPr lang="ar-SA" sz="30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 </a:t>
            </a:r>
            <a:endParaRPr lang="en-US" sz="30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ar-SA" sz="14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69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756842"/>
              </p:ext>
            </p:extLst>
          </p:nvPr>
        </p:nvGraphicFramePr>
        <p:xfrm>
          <a:off x="755576" y="77910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36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589199" cy="23762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نموذج قصصي</a:t>
            </a:r>
            <a:r>
              <a:rPr lang="ar-SA" sz="40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SA" sz="40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sz="4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ه</a:t>
            </a:r>
            <a:r>
              <a:rPr lang="ar-EG" sz="4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وامش في سيرة ليلى  </a:t>
            </a:r>
            <a:br>
              <a:rPr lang="ar-EG" sz="4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EG" sz="4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«حسن بن محمد </a:t>
            </a:r>
            <a:r>
              <a:rPr lang="ar-EG" sz="4000" b="1" dirty="0" err="1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النعمي</a:t>
            </a:r>
            <a:r>
              <a:rPr lang="ar-EG" sz="4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»</a:t>
            </a:r>
            <a:endParaRPr lang="ar-SA" sz="4000" b="1" dirty="0">
              <a:solidFill>
                <a:srgbClr val="0070C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ar-SA" sz="44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>
              <a:buNone/>
            </a:pPr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الكتاب  / صفحة 176</a:t>
            </a:r>
            <a:endParaRPr lang="ar-SA" sz="4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79660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/>
          <a:stretch/>
        </p:blipFill>
        <p:spPr>
          <a:xfrm>
            <a:off x="107504" y="44624"/>
            <a:ext cx="9001000" cy="6813376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33124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r="11777"/>
          <a:stretch/>
        </p:blipFill>
        <p:spPr>
          <a:xfrm>
            <a:off x="179512" y="0"/>
            <a:ext cx="8856983" cy="6813376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17430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4" t="7604" r="7489" b="6633"/>
          <a:stretch/>
        </p:blipFill>
        <p:spPr>
          <a:xfrm>
            <a:off x="107504" y="116632"/>
            <a:ext cx="8928991" cy="6624736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993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35696" y="44624"/>
            <a:ext cx="6589199" cy="100811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5400" b="1" cap="small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تمهيد: </a:t>
            </a:r>
            <a:r>
              <a:rPr lang="ar-SA" sz="5400" b="1" cap="small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  <a:sym typeface="Wingdings" pitchFamily="2" charset="2"/>
              </a:rPr>
              <a:t>(تاريخ القصَّة)</a:t>
            </a:r>
            <a:endParaRPr lang="ar-SA" sz="54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5535" y="1196752"/>
            <a:ext cx="7509520" cy="4525963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36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قبل ال</a:t>
            </a:r>
            <a:r>
              <a:rPr lang="ar-EG" sz="36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إسلام:</a:t>
            </a:r>
            <a:endParaRPr lang="ar-SA" sz="3600" b="1" u="sng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القصة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لون من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الأدب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الذي عرفه العرب قبل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الإسلام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على شكل قصص عن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أيامهم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وحكاياتهم وعلاقتهم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بالموجودات من حولهم</a:t>
            </a:r>
            <a:r>
              <a:rPr lang="ar-EG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وحكايات خرافية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وأخرى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رمزية</a:t>
            </a:r>
            <a:r>
              <a:rPr lang="ar-EG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۔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كما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عرفوا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الأمثال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بوصفها خلاصة عن موقف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أو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قصة واقعية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أو رمزية.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ووجدت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القصة كذلك في </a:t>
            </a:r>
            <a:r>
              <a:rPr lang="ar-SA" sz="3200" b="1" u="sng" dirty="0" err="1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مسامراتهم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على شكل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طرائف ونوادر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وأخبار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عامة عن حياتهم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اليومية.</a:t>
            </a:r>
            <a:endParaRPr lang="ar-SA" sz="32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>
              <a:buNone/>
            </a:pPr>
            <a:endParaRPr lang="ar-SA" sz="16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78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39241" r="6059" b="6632"/>
          <a:stretch/>
        </p:blipFill>
        <p:spPr>
          <a:xfrm>
            <a:off x="179512" y="44624"/>
            <a:ext cx="8856983" cy="6768752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92248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7" r="-343" b="18429"/>
          <a:stretch/>
        </p:blipFill>
        <p:spPr>
          <a:xfrm>
            <a:off x="183499" y="116632"/>
            <a:ext cx="8928992" cy="6624736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17812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9" b="32685"/>
          <a:stretch/>
        </p:blipFill>
        <p:spPr>
          <a:xfrm>
            <a:off x="179512" y="116632"/>
            <a:ext cx="8856984" cy="6624736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180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404664"/>
            <a:ext cx="8208912" cy="5184576"/>
          </a:xfrm>
        </p:spPr>
        <p:txBody>
          <a:bodyPr>
            <a:normAutofit lnSpcReduction="10000"/>
          </a:bodyPr>
          <a:lstStyle/>
          <a:p>
            <a:pPr lvl="0" algn="just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36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في ال</a:t>
            </a:r>
            <a:r>
              <a:rPr lang="ar-EG" sz="36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إسلام:</a:t>
            </a:r>
            <a:endParaRPr lang="ar-SA" sz="3600" b="1" u="sng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EG" sz="3200" b="1" u="sng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أولًا: في القرآن الكريم: </a:t>
            </a:r>
            <a:endParaRPr lang="ar-SA" sz="3200" b="1" u="sng" dirty="0" smtClean="0">
              <a:solidFill>
                <a:srgbClr val="C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وعند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مجيء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الإسلام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كان للقصة شأن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عظيم؛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إ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ذ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كانت وسيلة من وسائل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القرآن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الكريم في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إبلاغ رسالته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،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وبخاصة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خباره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عن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تجارب الأنبياء السابقين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، وعن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الأمم التي عصت ربها،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إضافة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إ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لى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ضرب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الأمثال</a:t>
            </a:r>
            <a:r>
              <a:rPr lang="ar-SA" sz="32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التي قدمها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القرآن لغايات العظة </a:t>
            </a:r>
            <a:r>
              <a:rPr lang="ar-SA" sz="3200" b="1" dirty="0" err="1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والاعتبار،كما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32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قصة </a:t>
            </a:r>
            <a:r>
              <a:rPr lang="ar-SA" sz="32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(صاحب الجنتين) </a:t>
            </a:r>
            <a:r>
              <a:rPr lang="ar-SA" sz="32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في سورة </a:t>
            </a:r>
            <a:r>
              <a:rPr lang="ar-SA" sz="32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الكهف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وقد امتازت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القصة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القرآنية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إ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جمالا ببديع البيان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، وجمال السرد، وروعة الغايات. </a:t>
            </a:r>
            <a:endParaRPr lang="en-US" sz="32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>
              <a:buNone/>
            </a:pPr>
            <a:endParaRPr lang="ar-SA" sz="16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97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31640" y="836712"/>
            <a:ext cx="7416824" cy="5256584"/>
          </a:xfrm>
        </p:spPr>
        <p:txBody>
          <a:bodyPr>
            <a:noAutofit/>
          </a:bodyPr>
          <a:lstStyle/>
          <a:p>
            <a:pPr lvl="0" algn="just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ومن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أبرز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قصص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القرآن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قصة </a:t>
            </a:r>
            <a:r>
              <a:rPr lang="ar-SA" sz="28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يوسف عليه السلام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التي جاءت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وحدة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متكاملة في سورة واحدة عبرت عن رحلة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الإنسان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شخص يوسف عليه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السلام؛ </a:t>
            </a:r>
          </a:p>
          <a:p>
            <a:pPr lvl="0" algn="just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حيث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الانتقال من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طفولة عاشت المعاناة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بعيدا عن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الأهل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والوطن مرورا بمحنة الفتنة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والسجن، </a:t>
            </a:r>
          </a:p>
          <a:p>
            <a:pPr lvl="0" algn="just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ووصولا إلى </a:t>
            </a:r>
            <a:r>
              <a:rPr lang="ar-SA" sz="28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رفعته وعلو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شأنه وتمكينه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الأرض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بقدرة الله عز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وجل. </a:t>
            </a:r>
          </a:p>
          <a:p>
            <a:pPr lvl="0" algn="just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وهذه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المراحل التي مر بها يوسف عليه السلام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تلخص أهمية </a:t>
            </a:r>
            <a:r>
              <a:rPr lang="ar-SA" sz="2800" b="1" u="sng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الاستعصام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بالله في كل شأن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وحال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قصة جاءت في بيان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أخَّاذ، وسرد يحمل </a:t>
            </a:r>
            <a:r>
              <a:rPr lang="ar-SA" sz="28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التشويق </a:t>
            </a:r>
            <a:r>
              <a:rPr lang="ar-SA" sz="28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والترقب.</a:t>
            </a:r>
            <a:endParaRPr lang="ar-SA" sz="28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>
              <a:buNone/>
            </a:pPr>
            <a:endParaRPr lang="ar-SA" sz="140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70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75656" y="908720"/>
            <a:ext cx="7240057" cy="3777622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200" b="1" u="sng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ثانيًا: وفي أحاديث </a:t>
            </a:r>
            <a:r>
              <a:rPr lang="ar-SA" sz="3200" b="1" u="sng" dirty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رسول الله صلى الله عليه </a:t>
            </a:r>
            <a:r>
              <a:rPr lang="ar-SA" sz="3200" b="1" u="sng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وسلم: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استخدام للقصة لتقريب المفاهيم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والأفكار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, وقد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امتازت ببديع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البيان،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وعميق الأفكار، كيف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لا وقد أوتي الرسول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-صلى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الله عليه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وسلم- </a:t>
            </a:r>
            <a:r>
              <a:rPr lang="ar-SA" sz="32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جوامع الكلم ومقومات الفصاحة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؟!</a:t>
            </a:r>
            <a:endParaRPr lang="ar-SA" sz="32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>
              <a:buNone/>
            </a:pPr>
            <a:endParaRPr lang="ar-SA" sz="16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61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19672" y="692696"/>
            <a:ext cx="7096041" cy="4824536"/>
          </a:xfrm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v"/>
            </a:pPr>
            <a:r>
              <a:rPr lang="ar-SA" sz="35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بع</a:t>
            </a:r>
            <a:r>
              <a:rPr lang="ar-EG" sz="35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د الإسلام:</a:t>
            </a:r>
            <a:endParaRPr lang="ar-SA" sz="3500" b="1" u="sng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just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5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والقصة </a:t>
            </a:r>
            <a:r>
              <a:rPr lang="ar-SA" sz="35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تراث </a:t>
            </a:r>
            <a:r>
              <a:rPr lang="ar-SA" sz="3500" b="1" u="sng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العرب بعد </a:t>
            </a:r>
            <a:r>
              <a:rPr lang="ar-SA" sz="35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الإسلام </a:t>
            </a:r>
            <a:r>
              <a:rPr lang="ar-SA" sz="35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كان لها شأن من الحضور </a:t>
            </a:r>
            <a:r>
              <a:rPr lang="ar-SA" sz="35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35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أدبيات </a:t>
            </a:r>
            <a:r>
              <a:rPr lang="ar-SA" sz="35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كبيرة </a:t>
            </a:r>
            <a:r>
              <a:rPr lang="ar-SA" sz="35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منها:</a:t>
            </a:r>
          </a:p>
          <a:p>
            <a:pPr lvl="0" algn="just">
              <a:spcBef>
                <a:spcPts val="6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ar-SA" sz="35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5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«كليلة و دمنة</a:t>
            </a:r>
            <a:r>
              <a:rPr lang="ar-SA" sz="35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» لعبد </a:t>
            </a:r>
            <a:r>
              <a:rPr lang="ar-SA" sz="3500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الله بن </a:t>
            </a:r>
            <a:r>
              <a:rPr lang="ar-SA" sz="35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المقفع</a:t>
            </a:r>
            <a:r>
              <a:rPr lang="ar-SA" sz="35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، وهي </a:t>
            </a:r>
            <a:r>
              <a:rPr lang="ar-SA" sz="35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قصص على لسان الحيوان منقولة عن اللغة الفارسية </a:t>
            </a:r>
            <a:r>
              <a:rPr lang="ar-SA" sz="35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إلى </a:t>
            </a:r>
            <a:r>
              <a:rPr lang="ar-SA" sz="35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اللغة العربية </a:t>
            </a:r>
            <a:r>
              <a:rPr lang="ar-SA" sz="35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بلغة فصيحة وسرد رشيق كشف الكثير من العبر المتوخاة بطريقة غير مباشرة تعتمد </a:t>
            </a:r>
            <a:r>
              <a:rPr lang="ar-SA" sz="35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الإيحاء بالأفكار والتمثيل </a:t>
            </a:r>
            <a:r>
              <a:rPr lang="ar-SA" sz="35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لها بأحداث متخيلة .</a:t>
            </a:r>
          </a:p>
          <a:p>
            <a:pPr marL="0" indent="0">
              <a:buNone/>
            </a:pP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84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576</TotalTime>
  <Words>2535</Words>
  <Application>Microsoft Office PowerPoint</Application>
  <PresentationFormat>عرض على الشاشة (3:4)‏</PresentationFormat>
  <Paragraphs>281</Paragraphs>
  <Slides>52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52</vt:i4>
      </vt:variant>
    </vt:vector>
  </HeadingPairs>
  <TitlesOfParts>
    <vt:vector size="60" baseType="lpstr">
      <vt:lpstr>Arial</vt:lpstr>
      <vt:lpstr>Calibri</vt:lpstr>
      <vt:lpstr>Century Gothic</vt:lpstr>
      <vt:lpstr>Tahoma</vt:lpstr>
      <vt:lpstr>Traditional Arabic</vt:lpstr>
      <vt:lpstr>Wingdings</vt:lpstr>
      <vt:lpstr>Wingdings 3</vt:lpstr>
      <vt:lpstr>ربطة</vt:lpstr>
      <vt:lpstr>الوحدة الثَّالثة  الكتابة الفنيَّة وتطبيقاتها</vt:lpstr>
      <vt:lpstr>الكتابة الفنيَّة</vt:lpstr>
      <vt:lpstr>الأنواع القصصيَّة</vt:lpstr>
      <vt:lpstr>تمهيد  (تاريخ القصَّة)</vt:lpstr>
      <vt:lpstr>تمهيد: (تاريخ القصَّة)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الأنواع القصصية </vt:lpstr>
      <vt:lpstr>الأنواع القصصية </vt:lpstr>
      <vt:lpstr>أ-الرواية</vt:lpstr>
      <vt:lpstr>عرض تقديمي في PowerPoint</vt:lpstr>
      <vt:lpstr>ب- القصة القصيرة </vt:lpstr>
      <vt:lpstr>ج-القصة القصيرة جدًا</vt:lpstr>
      <vt:lpstr>عرض تقديمي في PowerPoint</vt:lpstr>
      <vt:lpstr>عناصر القصة والرواية </vt:lpstr>
      <vt:lpstr>أ-الفكرة</vt:lpstr>
      <vt:lpstr>ب- الحدث </vt:lpstr>
      <vt:lpstr>ج- الشخصية</vt:lpstr>
      <vt:lpstr>عرض تقديمي في PowerPoint</vt:lpstr>
      <vt:lpstr>عرض تقديمي في PowerPoint</vt:lpstr>
      <vt:lpstr>عرض تقديمي في PowerPoint</vt:lpstr>
      <vt:lpstr>د-المكان والزمن </vt:lpstr>
      <vt:lpstr>هـ-اللغة (السرد-الوصف-الحوار)</vt:lpstr>
      <vt:lpstr>أبرز عوامل اللغة في القصة و الرواية </vt:lpstr>
      <vt:lpstr>و-الخيال أو المجاز</vt:lpstr>
      <vt:lpstr>عرض تقديمي في PowerPoint</vt:lpstr>
      <vt:lpstr>عرض تقديمي في PowerPoint</vt:lpstr>
      <vt:lpstr>أنواع القصة والرواية </vt:lpstr>
      <vt:lpstr>أنواع القصة والرواية </vt:lpstr>
      <vt:lpstr>عرض تقديمي في PowerPoint</vt:lpstr>
      <vt:lpstr>عرض تقديمي في PowerPoint</vt:lpstr>
      <vt:lpstr>عرض تقديمي في PowerPoint</vt:lpstr>
      <vt:lpstr>أساليب الكتابة القصصية</vt:lpstr>
      <vt:lpstr>عرض تقديمي في PowerPoint</vt:lpstr>
      <vt:lpstr>عرض تقديمي في PowerPoint</vt:lpstr>
      <vt:lpstr>نموذج قصصي هوامش في سيرة ليلى   «حسن بن محمد النعمي»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الثَّالثة  الكتابة الفنيَّة و تطبيقاتها</dc:title>
  <dc:creator>DELL</dc:creator>
  <cp:lastModifiedBy>MAC BOOK PRO</cp:lastModifiedBy>
  <cp:revision>135</cp:revision>
  <dcterms:created xsi:type="dcterms:W3CDTF">2018-01-22T15:48:55Z</dcterms:created>
  <dcterms:modified xsi:type="dcterms:W3CDTF">2018-03-05T20:49:51Z</dcterms:modified>
</cp:coreProperties>
</file>