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</p:sldIdLst>
  <p:sldSz cx="6858000" cy="9906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357" y="-77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550-58FD-4F5F-B6E1-64077F54E9FD}" type="datetimeFigureOut">
              <a:rPr lang="ar-SA" smtClean="0"/>
              <a:t>07/11/45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9CF0-1000-4F13-BC44-305F8F7A0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71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550-58FD-4F5F-B6E1-64077F54E9FD}" type="datetimeFigureOut">
              <a:rPr lang="ar-SA" smtClean="0"/>
              <a:t>07/11/45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9CF0-1000-4F13-BC44-305F8F7A0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84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550-58FD-4F5F-B6E1-64077F54E9FD}" type="datetimeFigureOut">
              <a:rPr lang="ar-SA" smtClean="0"/>
              <a:t>07/11/45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9CF0-1000-4F13-BC44-305F8F7A0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14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550-58FD-4F5F-B6E1-64077F54E9FD}" type="datetimeFigureOut">
              <a:rPr lang="ar-SA" smtClean="0"/>
              <a:t>07/11/45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9CF0-1000-4F13-BC44-305F8F7A0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677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550-58FD-4F5F-B6E1-64077F54E9FD}" type="datetimeFigureOut">
              <a:rPr lang="ar-SA" smtClean="0"/>
              <a:t>07/11/45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9CF0-1000-4F13-BC44-305F8F7A0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136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550-58FD-4F5F-B6E1-64077F54E9FD}" type="datetimeFigureOut">
              <a:rPr lang="ar-SA" smtClean="0"/>
              <a:t>07/11/45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9CF0-1000-4F13-BC44-305F8F7A0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13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550-58FD-4F5F-B6E1-64077F54E9FD}" type="datetimeFigureOut">
              <a:rPr lang="ar-SA" smtClean="0"/>
              <a:t>07/11/45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9CF0-1000-4F13-BC44-305F8F7A0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258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550-58FD-4F5F-B6E1-64077F54E9FD}" type="datetimeFigureOut">
              <a:rPr lang="ar-SA" smtClean="0"/>
              <a:t>07/11/45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9CF0-1000-4F13-BC44-305F8F7A0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862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00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550-58FD-4F5F-B6E1-64077F54E9FD}" type="datetimeFigureOut">
              <a:rPr lang="ar-SA" smtClean="0"/>
              <a:t>07/11/45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9CF0-1000-4F13-BC44-305F8F7A0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553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550-58FD-4F5F-B6E1-64077F54E9FD}" type="datetimeFigureOut">
              <a:rPr lang="ar-SA" smtClean="0"/>
              <a:t>07/11/45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9CF0-1000-4F13-BC44-305F8F7A0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655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0B0550-58FD-4F5F-B6E1-64077F54E9FD}" type="datetimeFigureOut">
              <a:rPr lang="ar-SA" smtClean="0"/>
              <a:t>07/11/45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E09CF0-1000-4F13-BC44-305F8F7A03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222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F86EBD5D-E494-C973-9C2D-68053C983C5C}"/>
              </a:ext>
            </a:extLst>
          </p:cNvPr>
          <p:cNvSpPr txBox="1"/>
          <p:nvPr/>
        </p:nvSpPr>
        <p:spPr>
          <a:xfrm>
            <a:off x="772160" y="4004654"/>
            <a:ext cx="5537200" cy="35407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400"/>
              </a:lnSpc>
            </a:pPr>
            <a:r>
              <a:rPr lang="ar-SA" sz="2000" dirty="0">
                <a:solidFill>
                  <a:srgbClr val="0F666F"/>
                </a:solidFill>
                <a:effectLst>
                  <a:glow rad="368300">
                    <a:schemeClr val="bg1"/>
                  </a:glow>
                </a:effectLst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تتقدم إدارة المدرسة </a:t>
            </a:r>
          </a:p>
          <a:p>
            <a:pPr algn="ctr">
              <a:lnSpc>
                <a:spcPts val="3400"/>
              </a:lnSpc>
            </a:pPr>
            <a:r>
              <a:rPr lang="ar-SA" sz="2000" dirty="0">
                <a:solidFill>
                  <a:srgbClr val="0F666F"/>
                </a:solidFill>
                <a:effectLst/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بجزيل الشكر والتقدير لـلطالب : </a:t>
            </a:r>
            <a:endParaRPr lang="en-US" sz="2000" dirty="0">
              <a:solidFill>
                <a:srgbClr val="0F666F"/>
              </a:solidFill>
              <a:effectLst/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ctr">
              <a:lnSpc>
                <a:spcPts val="3400"/>
              </a:lnSpc>
            </a:pPr>
            <a:endParaRPr lang="ar-SA" sz="2000" dirty="0">
              <a:solidFill>
                <a:srgbClr val="0F666F"/>
              </a:solidFill>
              <a:effectLst>
                <a:glow rad="368300">
                  <a:schemeClr val="bg1"/>
                </a:glow>
              </a:effectLst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ctr">
              <a:lnSpc>
                <a:spcPts val="3400"/>
              </a:lnSpc>
            </a:pPr>
            <a:endParaRPr lang="ar-SA" sz="2000" dirty="0">
              <a:solidFill>
                <a:srgbClr val="0F666F"/>
              </a:solidFill>
              <a:effectLst>
                <a:glow rad="368300">
                  <a:schemeClr val="bg1"/>
                </a:glow>
              </a:effectLst>
              <a:latin typeface="Helvetica Neue W23 for SKY Reg" panose="020B0604020202020204" pitchFamily="34" charset="-78"/>
              <a:cs typeface="Helvetica Neue W23 for SKY Reg" panose="020B0604020202020204" pitchFamily="34" charset="-78"/>
            </a:endParaRPr>
          </a:p>
          <a:p>
            <a:pPr algn="ctr">
              <a:lnSpc>
                <a:spcPts val="3400"/>
              </a:lnSpc>
            </a:pPr>
            <a:r>
              <a:rPr lang="ar-SA" sz="1800" dirty="0">
                <a:solidFill>
                  <a:srgbClr val="0F666F"/>
                </a:solidFill>
                <a:effectLst>
                  <a:glow rad="368300">
                    <a:schemeClr val="bg1"/>
                  </a:glow>
                </a:effectLst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على اجتهاده الواضح في مادة الدراسات الإسلامية </a:t>
            </a:r>
          </a:p>
          <a:p>
            <a:pPr algn="ctr">
              <a:lnSpc>
                <a:spcPts val="3400"/>
              </a:lnSpc>
            </a:pPr>
            <a:r>
              <a:rPr lang="ar-SA" sz="1800" dirty="0">
                <a:solidFill>
                  <a:srgbClr val="0F666F"/>
                </a:solidFill>
                <a:effectLst>
                  <a:glow rad="368300">
                    <a:schemeClr val="bg1"/>
                  </a:glow>
                </a:effectLst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( </a:t>
            </a:r>
            <a:r>
              <a:rPr lang="ar-SA" sz="1800" dirty="0">
                <a:solidFill>
                  <a:srgbClr val="00B050"/>
                </a:solidFill>
                <a:effectLst>
                  <a:glow rad="368300">
                    <a:schemeClr val="bg1"/>
                  </a:glow>
                </a:effectLst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القرآن الكريم حفظ </a:t>
            </a:r>
            <a:r>
              <a:rPr lang="ar-SA" sz="1800" dirty="0">
                <a:solidFill>
                  <a:srgbClr val="0F666F"/>
                </a:solidFill>
                <a:effectLst>
                  <a:glow rad="368300">
                    <a:schemeClr val="bg1"/>
                  </a:glow>
                </a:effectLst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) </a:t>
            </a:r>
            <a:r>
              <a:rPr lang="ar-SA" sz="1800" dirty="0">
                <a:solidFill>
                  <a:srgbClr val="7030A0"/>
                </a:solidFill>
                <a:effectLst>
                  <a:glow rad="368300">
                    <a:schemeClr val="bg1"/>
                  </a:glow>
                </a:effectLst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للصف السادس / د </a:t>
            </a:r>
            <a:r>
              <a:rPr lang="ar-SA" sz="1800" dirty="0">
                <a:solidFill>
                  <a:srgbClr val="0F666F"/>
                </a:solidFill>
                <a:effectLst>
                  <a:glow rad="368300">
                    <a:schemeClr val="bg1"/>
                  </a:glow>
                </a:effectLst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من خلال متابعته وحفظه للمنهج، كما نشكر أسرته على جهودها</a:t>
            </a:r>
          </a:p>
          <a:p>
            <a:pPr algn="ctr">
              <a:lnSpc>
                <a:spcPts val="3400"/>
              </a:lnSpc>
            </a:pPr>
            <a:r>
              <a:rPr lang="ar-SA" sz="1800" dirty="0">
                <a:effectLst>
                  <a:glow rad="368300">
                    <a:schemeClr val="bg1"/>
                  </a:glow>
                </a:effectLst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سائلين الله له النجاح والتوفيق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1D971D5-5CE0-808D-F0B5-83D32F1493DE}"/>
              </a:ext>
            </a:extLst>
          </p:cNvPr>
          <p:cNvSpPr txBox="1"/>
          <p:nvPr/>
        </p:nvSpPr>
        <p:spPr>
          <a:xfrm>
            <a:off x="1223010" y="5134094"/>
            <a:ext cx="4411980" cy="46166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effectLst/>
                <a:latin typeface="Helvetica Neue W23 for SKY Bd" panose="020B0804020202020204" pitchFamily="34" charset="-78"/>
                <a:cs typeface="Helvetica Neue W23 for SKY Bd" panose="020B0804020202020204" pitchFamily="34" charset="-78"/>
              </a:rPr>
              <a:t>فلان بن فلان الفلاني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D4590D3-6342-C8B5-DCED-65D4B4E2F811}"/>
              </a:ext>
            </a:extLst>
          </p:cNvPr>
          <p:cNvSpPr txBox="1"/>
          <p:nvPr/>
        </p:nvSpPr>
        <p:spPr>
          <a:xfrm>
            <a:off x="1714500" y="8104672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solidFill>
                  <a:srgbClr val="0F666F"/>
                </a:solidFill>
                <a:effectLst/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معلم المادة أ.تركي بن أحمد المحيسن 1445هـ</a:t>
            </a:r>
            <a:endParaRPr lang="ar-SA" sz="14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005C49F-D31D-8A71-E939-B2EEC71F4C8C}"/>
              </a:ext>
            </a:extLst>
          </p:cNvPr>
          <p:cNvSpPr txBox="1"/>
          <p:nvPr/>
        </p:nvSpPr>
        <p:spPr>
          <a:xfrm>
            <a:off x="4586178" y="8934722"/>
            <a:ext cx="1723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srgbClr val="0F666F"/>
                </a:solidFill>
                <a:effectLst/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الموجه الطلابي</a:t>
            </a:r>
          </a:p>
          <a:p>
            <a:pPr algn="ctr"/>
            <a:r>
              <a:rPr lang="ar-SA" sz="1200" dirty="0">
                <a:solidFill>
                  <a:srgbClr val="0F666F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أ. فلان الفلاني</a:t>
            </a:r>
            <a:endParaRPr lang="ar-SA" sz="12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7A3DF7A-11BD-00C8-85DB-656B58A63749}"/>
              </a:ext>
            </a:extLst>
          </p:cNvPr>
          <p:cNvSpPr txBox="1"/>
          <p:nvPr/>
        </p:nvSpPr>
        <p:spPr>
          <a:xfrm>
            <a:off x="2679169" y="8934722"/>
            <a:ext cx="1723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srgbClr val="0F666F"/>
                </a:solidFill>
                <a:effectLst/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وكيل المدرسة</a:t>
            </a:r>
          </a:p>
          <a:p>
            <a:pPr algn="ctr"/>
            <a:r>
              <a:rPr lang="ar-SA" sz="1200" dirty="0">
                <a:solidFill>
                  <a:srgbClr val="0F666F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أ. فلان الفلاني</a:t>
            </a:r>
            <a:endParaRPr lang="ar-SA" sz="12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8778A40-B5F4-0341-83B6-2CF6612DFD85}"/>
              </a:ext>
            </a:extLst>
          </p:cNvPr>
          <p:cNvSpPr txBox="1"/>
          <p:nvPr/>
        </p:nvSpPr>
        <p:spPr>
          <a:xfrm>
            <a:off x="548640" y="8932466"/>
            <a:ext cx="1723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srgbClr val="0F666F"/>
                </a:solidFill>
                <a:effectLst/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مدير المدرسة</a:t>
            </a:r>
          </a:p>
          <a:p>
            <a:pPr algn="ctr"/>
            <a:r>
              <a:rPr lang="ar-SA" sz="1200" dirty="0">
                <a:solidFill>
                  <a:srgbClr val="0F666F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أ. فلان الفلاني</a:t>
            </a:r>
            <a:endParaRPr lang="ar-SA" sz="12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EE4E782-BB47-57B1-09D9-70963EECCB9D}"/>
              </a:ext>
            </a:extLst>
          </p:cNvPr>
          <p:cNvSpPr txBox="1"/>
          <p:nvPr/>
        </p:nvSpPr>
        <p:spPr>
          <a:xfrm>
            <a:off x="3121152" y="1468597"/>
            <a:ext cx="16890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solidFill>
                  <a:srgbClr val="0F666F"/>
                </a:solidFill>
                <a:effectLst/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الإدارة العامة للتعليم</a:t>
            </a:r>
          </a:p>
          <a:p>
            <a:pPr algn="ctr"/>
            <a:r>
              <a:rPr lang="ar-SA" sz="1400" dirty="0">
                <a:solidFill>
                  <a:srgbClr val="0F666F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بمحافظـــــة الأحســــاء</a:t>
            </a:r>
          </a:p>
          <a:p>
            <a:pPr algn="ctr"/>
            <a:r>
              <a:rPr lang="ar-SA" sz="1400" dirty="0">
                <a:solidFill>
                  <a:srgbClr val="0F666F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مكتب شمال الأحساء</a:t>
            </a:r>
          </a:p>
          <a:p>
            <a:pPr algn="ctr"/>
            <a:r>
              <a:rPr lang="ar-SA" sz="1400" b="1" dirty="0">
                <a:solidFill>
                  <a:srgbClr val="C00000"/>
                </a:solidFill>
                <a:latin typeface="Helvetica Neue W23 for SKY Reg" panose="020B0604020202020204" pitchFamily="34" charset="-78"/>
                <a:cs typeface="Helvetica Neue W23 for SKY Reg" panose="020B0604020202020204" pitchFamily="34" charset="-78"/>
              </a:rPr>
              <a:t>مدرسة تركي الابتدائية</a:t>
            </a:r>
            <a:endParaRPr lang="ar-SA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100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نسق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82</Words>
  <Application>Microsoft Office PowerPoint</Application>
  <PresentationFormat>A4 Paper (210x297 mm)‎</PresentationFormat>
  <Paragraphs>19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Helvetica Neue W23 for SKY Bd</vt:lpstr>
      <vt:lpstr>Helvetica Neue W23 for SKY Reg</vt:lpstr>
      <vt:lpstr>نسق Office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jer_zoop_u29</dc:creator>
  <cp:lastModifiedBy>jer_zoop_u29</cp:lastModifiedBy>
  <cp:revision>2</cp:revision>
  <cp:lastPrinted>2024-05-11T19:05:09Z</cp:lastPrinted>
  <dcterms:created xsi:type="dcterms:W3CDTF">2024-05-11T17:46:41Z</dcterms:created>
  <dcterms:modified xsi:type="dcterms:W3CDTF">2024-05-14T18:59:11Z</dcterms:modified>
</cp:coreProperties>
</file>