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C40E1B86-2937-4C93-AC05-C4CAEAE7AEB2}">
  <a:tblStyle styleId="{C40E1B86-2937-4C93-AC05-C4CAEAE7AEB2}"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med" w="med" type="none"/>
              <a:tailEnd len="med" w="med" type="none"/>
            </a:ln>
          </a:left>
          <a:right>
            <a:ln cap="flat" cmpd="sng" w="12700">
              <a:solidFill>
                <a:schemeClr val="lt1"/>
              </a:solidFill>
              <a:prstDash val="solid"/>
              <a:round/>
              <a:headEnd len="med" w="med" type="none"/>
              <a:tailEnd len="med" w="med" type="none"/>
            </a:ln>
          </a:right>
          <a:top>
            <a:ln cap="flat" cmpd="sng" w="12700">
              <a:solidFill>
                <a:schemeClr val="lt1"/>
              </a:solidFill>
              <a:prstDash val="solid"/>
              <a:round/>
              <a:headEnd len="med" w="med" type="none"/>
              <a:tailEnd len="med" w="med" type="none"/>
            </a:ln>
          </a:top>
          <a:bottom>
            <a:ln cap="flat" cmpd="sng" w="12700">
              <a:solidFill>
                <a:schemeClr val="lt1"/>
              </a:solidFill>
              <a:prstDash val="solid"/>
              <a:round/>
              <a:headEnd len="med" w="med" type="none"/>
              <a:tailEnd len="med" w="med" type="none"/>
            </a:ln>
          </a:bottom>
          <a:insideH>
            <a:ln cap="flat" cmpd="sng" w="12700">
              <a:solidFill>
                <a:schemeClr val="lt1"/>
              </a:solidFill>
              <a:prstDash val="solid"/>
              <a:round/>
              <a:headEnd len="med" w="med" type="none"/>
              <a:tailEnd len="med" w="med" type="none"/>
            </a:ln>
          </a:insideH>
          <a:insideV>
            <a:ln cap="flat" cmpd="sng" w="12700">
              <a:solidFill>
                <a:schemeClr val="lt1"/>
              </a:solidFill>
              <a:prstDash val="solid"/>
              <a:round/>
              <a:headEnd len="med" w="med" type="none"/>
              <a:tailEnd len="med" w="med" type="none"/>
            </a:ln>
          </a:insideV>
        </a:tcBdr>
        <a:fill>
          <a:solidFill>
            <a:srgbClr val="E8ECF4"/>
          </a:solidFill>
        </a:fill>
      </a:tcStyle>
    </a:wholeTbl>
    <a:band1H>
      <a:tcStyle>
        <a:fill>
          <a:solidFill>
            <a:srgbClr val="CFD7E7"/>
          </a:solidFill>
        </a:fill>
      </a:tcStyle>
    </a:band1H>
    <a:band1V>
      <a:tcStyle>
        <a:fill>
          <a:solidFill>
            <a:srgbClr val="CFD7E7"/>
          </a:solidFill>
        </a:fill>
      </a:tcStyle>
    </a:band1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med" w="med" type="none"/>
              <a:tailEnd len="med" w="med" type="none"/>
            </a:ln>
          </a:top>
        </a:tcBdr>
        <a:fill>
          <a:solidFill>
            <a:schemeClr val="accent1"/>
          </a:solidFill>
        </a:fill>
      </a:tcStyle>
    </a:lastRow>
    <a:firstRow>
      <a:tcTxStyle b="on" i="off">
        <a:font>
          <a:latin typeface="Calibri"/>
          <a:ea typeface="Calibri"/>
          <a:cs typeface="Calibri"/>
        </a:font>
        <a:schemeClr val="lt1"/>
      </a:tcTxStyle>
      <a:tcStyle>
        <a:tcBdr>
          <a:bottom>
            <a:ln cap="flat" cmpd="sng" w="38100">
              <a:solidFill>
                <a:schemeClr val="lt1"/>
              </a:solidFill>
              <a:prstDash val="solid"/>
              <a:round/>
              <a:headEnd len="med" w="med" type="none"/>
              <a:tailEnd len="med" w="med" type="none"/>
            </a:ln>
          </a:bottom>
        </a:tcBdr>
        <a:fill>
          <a:solidFill>
            <a:schemeClr val="accent1"/>
          </a:solidFill>
        </a:fill>
      </a:tcStyle>
    </a:firstRow>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799" cy="457200"/>
          </a:xfrm>
          <a:prstGeom prst="rect">
            <a:avLst/>
          </a:prstGeom>
          <a:noFill/>
          <a:ln>
            <a:noFill/>
          </a:ln>
        </p:spPr>
        <p:txBody>
          <a:bodyPr anchorCtr="0" anchor="t" bIns="91425" lIns="91425" rIns="91425" tIns="91425"/>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 name="Shape 4"/>
          <p:cNvSpPr txBox="1"/>
          <p:nvPr>
            <p:ph idx="10" type="dt"/>
          </p:nvPr>
        </p:nvSpPr>
        <p:spPr>
          <a:xfrm>
            <a:off x="3884612" y="0"/>
            <a:ext cx="2971799" cy="457200"/>
          </a:xfrm>
          <a:prstGeom prst="rect">
            <a:avLst/>
          </a:prstGeom>
          <a:noFill/>
          <a:ln>
            <a:noFill/>
          </a:ln>
        </p:spPr>
        <p:txBody>
          <a:bodyPr anchorCtr="0" anchor="t" bIns="91425" lIns="91425" rIns="91425" tIns="91425"/>
          <a:lstStyle>
            <a:lvl1pPr indent="0" lvl="0" marL="0" marR="0" rtl="0" algn="r">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 name="Shape 5"/>
          <p:cNvSpPr/>
          <p:nvPr>
            <p:ph idx="3"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 name="Shape 6"/>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200" u="none" cap="none" strike="noStrike">
                <a:solidFill>
                  <a:schemeClr val="dk1"/>
                </a:solidFill>
                <a:latin typeface="Calibri"/>
                <a:ea typeface="Calibri"/>
                <a:cs typeface="Calibri"/>
                <a:sym typeface="Calibri"/>
              </a:defRPr>
            </a:lvl2pPr>
            <a:lvl3pPr indent="0" lvl="2" marL="914400" marR="0" rtl="0" algn="l">
              <a:spcBef>
                <a:spcPts val="0"/>
              </a:spcBef>
              <a:buNone/>
              <a:defRPr b="0" i="0" sz="1200" u="none" cap="none" strike="noStrike">
                <a:solidFill>
                  <a:schemeClr val="dk1"/>
                </a:solidFill>
                <a:latin typeface="Calibri"/>
                <a:ea typeface="Calibri"/>
                <a:cs typeface="Calibri"/>
                <a:sym typeface="Calibri"/>
              </a:defRPr>
            </a:lvl3pPr>
            <a:lvl4pPr indent="0" lvl="3" marL="1371600" marR="0" rtl="0" algn="l">
              <a:spcBef>
                <a:spcPts val="0"/>
              </a:spcBef>
              <a:buNone/>
              <a:defRPr b="0" i="0" sz="1200" u="none" cap="none" strike="noStrike">
                <a:solidFill>
                  <a:schemeClr val="dk1"/>
                </a:solidFill>
                <a:latin typeface="Calibri"/>
                <a:ea typeface="Calibri"/>
                <a:cs typeface="Calibri"/>
                <a:sym typeface="Calibri"/>
              </a:defRPr>
            </a:lvl4pPr>
            <a:lvl5pPr indent="0" lvl="4" marL="1828800" marR="0" rtl="0" algn="l">
              <a:spcBef>
                <a:spcPts val="0"/>
              </a:spcBef>
              <a:buNone/>
              <a:defRPr b="0" i="0" sz="1200" u="none" cap="none" strike="noStrike">
                <a:solidFill>
                  <a:schemeClr val="dk1"/>
                </a:solidFill>
                <a:latin typeface="Calibri"/>
                <a:ea typeface="Calibri"/>
                <a:cs typeface="Calibri"/>
                <a:sym typeface="Calibri"/>
              </a:defRPr>
            </a:lvl5pPr>
            <a:lvl6pPr indent="0" lvl="5" marL="2286000" marR="0" rtl="0" algn="l">
              <a:spcBef>
                <a:spcPts val="0"/>
              </a:spcBef>
              <a:buNone/>
              <a:defRPr b="0" i="0" sz="1200" u="none" cap="none" strike="noStrike">
                <a:solidFill>
                  <a:schemeClr val="dk1"/>
                </a:solidFill>
                <a:latin typeface="Calibri"/>
                <a:ea typeface="Calibri"/>
                <a:cs typeface="Calibri"/>
                <a:sym typeface="Calibri"/>
              </a:defRPr>
            </a:lvl6pPr>
            <a:lvl7pPr indent="0" lvl="6" marL="2743200" marR="0" rtl="0" algn="l">
              <a:spcBef>
                <a:spcPts val="0"/>
              </a:spcBef>
              <a:buNone/>
              <a:defRPr b="0" i="0" sz="1200" u="none" cap="none" strike="noStrike">
                <a:solidFill>
                  <a:schemeClr val="dk1"/>
                </a:solidFill>
                <a:latin typeface="Calibri"/>
                <a:ea typeface="Calibri"/>
                <a:cs typeface="Calibri"/>
                <a:sym typeface="Calibri"/>
              </a:defRPr>
            </a:lvl7pPr>
            <a:lvl8pPr indent="0" lvl="7" marL="3200400" marR="0" rtl="0" algn="l">
              <a:spcBef>
                <a:spcPts val="0"/>
              </a:spcBef>
              <a:buNone/>
              <a:defRPr b="0" i="0" sz="1200" u="none" cap="none" strike="noStrike">
                <a:solidFill>
                  <a:schemeClr val="dk1"/>
                </a:solidFill>
                <a:latin typeface="Calibri"/>
                <a:ea typeface="Calibri"/>
                <a:cs typeface="Calibri"/>
                <a:sym typeface="Calibri"/>
              </a:defRPr>
            </a:lvl8pPr>
            <a:lvl9pPr indent="0" lvl="8" marL="3657600" marR="0" rtl="0" algn="l">
              <a:spcBef>
                <a:spcPts val="0"/>
              </a:spcBef>
              <a:buNone/>
              <a:defRPr b="0" i="0" sz="1200" u="none" cap="none" strike="noStrike">
                <a:solidFill>
                  <a:schemeClr val="dk1"/>
                </a:solidFill>
                <a:latin typeface="Calibri"/>
                <a:ea typeface="Calibri"/>
                <a:cs typeface="Calibri"/>
                <a:sym typeface="Calibri"/>
              </a:defRPr>
            </a:lvl9pPr>
          </a:lstStyle>
          <a:p/>
        </p:txBody>
      </p:sp>
      <p:sp>
        <p:nvSpPr>
          <p:cNvPr id="7" name="Shape 7"/>
          <p:cNvSpPr txBox="1"/>
          <p:nvPr>
            <p:ph idx="11" type="ftr"/>
          </p:nvPr>
        </p:nvSpPr>
        <p:spPr>
          <a:xfrm>
            <a:off x="0" y="8685213"/>
            <a:ext cx="2971799" cy="457200"/>
          </a:xfrm>
          <a:prstGeom prst="rect">
            <a:avLst/>
          </a:prstGeom>
          <a:noFill/>
          <a:ln>
            <a:noFill/>
          </a:ln>
        </p:spPr>
        <p:txBody>
          <a:bodyPr anchorCtr="0" anchor="b" bIns="91425" lIns="91425" rIns="91425" tIns="91425"/>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 name="Shape 8"/>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ar-EG" sz="1200" u="none" cap="none" strike="noStrike">
                <a:solidFill>
                  <a:schemeClr val="dk1"/>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4" name="Shape 84"/>
        <p:cNvGrpSpPr/>
        <p:nvPr/>
      </p:nvGrpSpPr>
      <p:grpSpPr>
        <a:xfrm>
          <a:off x="0" y="0"/>
          <a:ext cx="0" cy="0"/>
          <a:chOff x="0" y="0"/>
          <a:chExt cx="0" cy="0"/>
        </a:xfrm>
      </p:grpSpPr>
      <p:sp>
        <p:nvSpPr>
          <p:cNvPr id="85" name="Shape 8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86" name="Shape 8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7" name="Shape 157"/>
        <p:cNvGrpSpPr/>
        <p:nvPr/>
      </p:nvGrpSpPr>
      <p:grpSpPr>
        <a:xfrm>
          <a:off x="0" y="0"/>
          <a:ext cx="0" cy="0"/>
          <a:chOff x="0" y="0"/>
          <a:chExt cx="0" cy="0"/>
        </a:xfrm>
      </p:grpSpPr>
      <p:sp>
        <p:nvSpPr>
          <p:cNvPr id="158" name="Shape 15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59" name="Shape 15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9" name="Shape 169"/>
        <p:cNvGrpSpPr/>
        <p:nvPr/>
      </p:nvGrpSpPr>
      <p:grpSpPr>
        <a:xfrm>
          <a:off x="0" y="0"/>
          <a:ext cx="0" cy="0"/>
          <a:chOff x="0" y="0"/>
          <a:chExt cx="0" cy="0"/>
        </a:xfrm>
      </p:grpSpPr>
      <p:sp>
        <p:nvSpPr>
          <p:cNvPr id="170" name="Shape 17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71" name="Shape 17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1" name="Shape 181"/>
        <p:cNvGrpSpPr/>
        <p:nvPr/>
      </p:nvGrpSpPr>
      <p:grpSpPr>
        <a:xfrm>
          <a:off x="0" y="0"/>
          <a:ext cx="0" cy="0"/>
          <a:chOff x="0" y="0"/>
          <a:chExt cx="0" cy="0"/>
        </a:xfrm>
      </p:grpSpPr>
      <p:sp>
        <p:nvSpPr>
          <p:cNvPr id="182" name="Shape 18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83" name="Shape 18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9" name="Shape 189"/>
        <p:cNvGrpSpPr/>
        <p:nvPr/>
      </p:nvGrpSpPr>
      <p:grpSpPr>
        <a:xfrm>
          <a:off x="0" y="0"/>
          <a:ext cx="0" cy="0"/>
          <a:chOff x="0" y="0"/>
          <a:chExt cx="0" cy="0"/>
        </a:xfrm>
      </p:grpSpPr>
      <p:sp>
        <p:nvSpPr>
          <p:cNvPr id="190" name="Shape 19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91" name="Shape 19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5" name="Shape 195"/>
        <p:cNvGrpSpPr/>
        <p:nvPr/>
      </p:nvGrpSpPr>
      <p:grpSpPr>
        <a:xfrm>
          <a:off x="0" y="0"/>
          <a:ext cx="0" cy="0"/>
          <a:chOff x="0" y="0"/>
          <a:chExt cx="0" cy="0"/>
        </a:xfrm>
      </p:grpSpPr>
      <p:sp>
        <p:nvSpPr>
          <p:cNvPr id="196" name="Shape 19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97" name="Shape 19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5" name="Shape 205"/>
        <p:cNvGrpSpPr/>
        <p:nvPr/>
      </p:nvGrpSpPr>
      <p:grpSpPr>
        <a:xfrm>
          <a:off x="0" y="0"/>
          <a:ext cx="0" cy="0"/>
          <a:chOff x="0" y="0"/>
          <a:chExt cx="0" cy="0"/>
        </a:xfrm>
      </p:grpSpPr>
      <p:sp>
        <p:nvSpPr>
          <p:cNvPr id="206" name="Shape 20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07" name="Shape 20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1" name="Shape 211"/>
        <p:cNvGrpSpPr/>
        <p:nvPr/>
      </p:nvGrpSpPr>
      <p:grpSpPr>
        <a:xfrm>
          <a:off x="0" y="0"/>
          <a:ext cx="0" cy="0"/>
          <a:chOff x="0" y="0"/>
          <a:chExt cx="0" cy="0"/>
        </a:xfrm>
      </p:grpSpPr>
      <p:sp>
        <p:nvSpPr>
          <p:cNvPr id="212" name="Shape 21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13" name="Shape 21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7" name="Shape 217"/>
        <p:cNvGrpSpPr/>
        <p:nvPr/>
      </p:nvGrpSpPr>
      <p:grpSpPr>
        <a:xfrm>
          <a:off x="0" y="0"/>
          <a:ext cx="0" cy="0"/>
          <a:chOff x="0" y="0"/>
          <a:chExt cx="0" cy="0"/>
        </a:xfrm>
      </p:grpSpPr>
      <p:sp>
        <p:nvSpPr>
          <p:cNvPr id="218" name="Shape 21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19" name="Shape 21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5" name="Shape 225"/>
        <p:cNvGrpSpPr/>
        <p:nvPr/>
      </p:nvGrpSpPr>
      <p:grpSpPr>
        <a:xfrm>
          <a:off x="0" y="0"/>
          <a:ext cx="0" cy="0"/>
          <a:chOff x="0" y="0"/>
          <a:chExt cx="0" cy="0"/>
        </a:xfrm>
      </p:grpSpPr>
      <p:sp>
        <p:nvSpPr>
          <p:cNvPr id="226" name="Shape 22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27" name="Shape 22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3" name="Shape 233"/>
        <p:cNvGrpSpPr/>
        <p:nvPr/>
      </p:nvGrpSpPr>
      <p:grpSpPr>
        <a:xfrm>
          <a:off x="0" y="0"/>
          <a:ext cx="0" cy="0"/>
          <a:chOff x="0" y="0"/>
          <a:chExt cx="0" cy="0"/>
        </a:xfrm>
      </p:grpSpPr>
      <p:sp>
        <p:nvSpPr>
          <p:cNvPr id="234" name="Shape 23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35" name="Shape 23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1" name="Shape 91"/>
        <p:cNvGrpSpPr/>
        <p:nvPr/>
      </p:nvGrpSpPr>
      <p:grpSpPr>
        <a:xfrm>
          <a:off x="0" y="0"/>
          <a:ext cx="0" cy="0"/>
          <a:chOff x="0" y="0"/>
          <a:chExt cx="0" cy="0"/>
        </a:xfrm>
      </p:grpSpPr>
      <p:sp>
        <p:nvSpPr>
          <p:cNvPr id="92" name="Shape 9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93" name="Shape 9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0" name="Shape 240"/>
        <p:cNvGrpSpPr/>
        <p:nvPr/>
      </p:nvGrpSpPr>
      <p:grpSpPr>
        <a:xfrm>
          <a:off x="0" y="0"/>
          <a:ext cx="0" cy="0"/>
          <a:chOff x="0" y="0"/>
          <a:chExt cx="0" cy="0"/>
        </a:xfrm>
      </p:grpSpPr>
      <p:sp>
        <p:nvSpPr>
          <p:cNvPr id="241" name="Shape 24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42" name="Shape 24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7" name="Shape 247"/>
        <p:cNvGrpSpPr/>
        <p:nvPr/>
      </p:nvGrpSpPr>
      <p:grpSpPr>
        <a:xfrm>
          <a:off x="0" y="0"/>
          <a:ext cx="0" cy="0"/>
          <a:chOff x="0" y="0"/>
          <a:chExt cx="0" cy="0"/>
        </a:xfrm>
      </p:grpSpPr>
      <p:sp>
        <p:nvSpPr>
          <p:cNvPr id="248" name="Shape 24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49" name="Shape 24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5" name="Shape 255"/>
        <p:cNvGrpSpPr/>
        <p:nvPr/>
      </p:nvGrpSpPr>
      <p:grpSpPr>
        <a:xfrm>
          <a:off x="0" y="0"/>
          <a:ext cx="0" cy="0"/>
          <a:chOff x="0" y="0"/>
          <a:chExt cx="0" cy="0"/>
        </a:xfrm>
      </p:grpSpPr>
      <p:sp>
        <p:nvSpPr>
          <p:cNvPr id="256" name="Shape 25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57" name="Shape 25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5" name="Shape 265"/>
        <p:cNvGrpSpPr/>
        <p:nvPr/>
      </p:nvGrpSpPr>
      <p:grpSpPr>
        <a:xfrm>
          <a:off x="0" y="0"/>
          <a:ext cx="0" cy="0"/>
          <a:chOff x="0" y="0"/>
          <a:chExt cx="0" cy="0"/>
        </a:xfrm>
      </p:grpSpPr>
      <p:sp>
        <p:nvSpPr>
          <p:cNvPr id="266" name="Shape 26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67" name="Shape 26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5" name="Shape 275"/>
        <p:cNvGrpSpPr/>
        <p:nvPr/>
      </p:nvGrpSpPr>
      <p:grpSpPr>
        <a:xfrm>
          <a:off x="0" y="0"/>
          <a:ext cx="0" cy="0"/>
          <a:chOff x="0" y="0"/>
          <a:chExt cx="0" cy="0"/>
        </a:xfrm>
      </p:grpSpPr>
      <p:sp>
        <p:nvSpPr>
          <p:cNvPr id="276" name="Shape 27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77" name="Shape 27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3" name="Shape 283"/>
        <p:cNvGrpSpPr/>
        <p:nvPr/>
      </p:nvGrpSpPr>
      <p:grpSpPr>
        <a:xfrm>
          <a:off x="0" y="0"/>
          <a:ext cx="0" cy="0"/>
          <a:chOff x="0" y="0"/>
          <a:chExt cx="0" cy="0"/>
        </a:xfrm>
      </p:grpSpPr>
      <p:sp>
        <p:nvSpPr>
          <p:cNvPr id="284" name="Shape 28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85" name="Shape 28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1" name="Shape 291"/>
        <p:cNvGrpSpPr/>
        <p:nvPr/>
      </p:nvGrpSpPr>
      <p:grpSpPr>
        <a:xfrm>
          <a:off x="0" y="0"/>
          <a:ext cx="0" cy="0"/>
          <a:chOff x="0" y="0"/>
          <a:chExt cx="0" cy="0"/>
        </a:xfrm>
      </p:grpSpPr>
      <p:sp>
        <p:nvSpPr>
          <p:cNvPr id="292" name="Shape 29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93" name="Shape 29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8" name="Shape 298"/>
        <p:cNvGrpSpPr/>
        <p:nvPr/>
      </p:nvGrpSpPr>
      <p:grpSpPr>
        <a:xfrm>
          <a:off x="0" y="0"/>
          <a:ext cx="0" cy="0"/>
          <a:chOff x="0" y="0"/>
          <a:chExt cx="0" cy="0"/>
        </a:xfrm>
      </p:grpSpPr>
      <p:sp>
        <p:nvSpPr>
          <p:cNvPr id="299" name="Shape 29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300" name="Shape 30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5" name="Shape 305"/>
        <p:cNvGrpSpPr/>
        <p:nvPr/>
      </p:nvGrpSpPr>
      <p:grpSpPr>
        <a:xfrm>
          <a:off x="0" y="0"/>
          <a:ext cx="0" cy="0"/>
          <a:chOff x="0" y="0"/>
          <a:chExt cx="0" cy="0"/>
        </a:xfrm>
      </p:grpSpPr>
      <p:sp>
        <p:nvSpPr>
          <p:cNvPr id="306" name="Shape 30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307" name="Shape 30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3" name="Shape 313"/>
        <p:cNvGrpSpPr/>
        <p:nvPr/>
      </p:nvGrpSpPr>
      <p:grpSpPr>
        <a:xfrm>
          <a:off x="0" y="0"/>
          <a:ext cx="0" cy="0"/>
          <a:chOff x="0" y="0"/>
          <a:chExt cx="0" cy="0"/>
        </a:xfrm>
      </p:grpSpPr>
      <p:sp>
        <p:nvSpPr>
          <p:cNvPr id="314" name="Shape 31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315" name="Shape 31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7" name="Shape 97"/>
        <p:cNvGrpSpPr/>
        <p:nvPr/>
      </p:nvGrpSpPr>
      <p:grpSpPr>
        <a:xfrm>
          <a:off x="0" y="0"/>
          <a:ext cx="0" cy="0"/>
          <a:chOff x="0" y="0"/>
          <a:chExt cx="0" cy="0"/>
        </a:xfrm>
      </p:grpSpPr>
      <p:sp>
        <p:nvSpPr>
          <p:cNvPr id="98" name="Shape 9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99" name="Shape 9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1" name="Shape 321"/>
        <p:cNvGrpSpPr/>
        <p:nvPr/>
      </p:nvGrpSpPr>
      <p:grpSpPr>
        <a:xfrm>
          <a:off x="0" y="0"/>
          <a:ext cx="0" cy="0"/>
          <a:chOff x="0" y="0"/>
          <a:chExt cx="0" cy="0"/>
        </a:xfrm>
      </p:grpSpPr>
      <p:sp>
        <p:nvSpPr>
          <p:cNvPr id="322" name="Shape 32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323" name="Shape 32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9" name="Shape 329"/>
        <p:cNvGrpSpPr/>
        <p:nvPr/>
      </p:nvGrpSpPr>
      <p:grpSpPr>
        <a:xfrm>
          <a:off x="0" y="0"/>
          <a:ext cx="0" cy="0"/>
          <a:chOff x="0" y="0"/>
          <a:chExt cx="0" cy="0"/>
        </a:xfrm>
      </p:grpSpPr>
      <p:sp>
        <p:nvSpPr>
          <p:cNvPr id="330" name="Shape 33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331" name="Shape 33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7" name="Shape 337"/>
        <p:cNvGrpSpPr/>
        <p:nvPr/>
      </p:nvGrpSpPr>
      <p:grpSpPr>
        <a:xfrm>
          <a:off x="0" y="0"/>
          <a:ext cx="0" cy="0"/>
          <a:chOff x="0" y="0"/>
          <a:chExt cx="0" cy="0"/>
        </a:xfrm>
      </p:grpSpPr>
      <p:sp>
        <p:nvSpPr>
          <p:cNvPr id="338" name="Shape 33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339" name="Shape 33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3" name="Shape 343"/>
        <p:cNvGrpSpPr/>
        <p:nvPr/>
      </p:nvGrpSpPr>
      <p:grpSpPr>
        <a:xfrm>
          <a:off x="0" y="0"/>
          <a:ext cx="0" cy="0"/>
          <a:chOff x="0" y="0"/>
          <a:chExt cx="0" cy="0"/>
        </a:xfrm>
      </p:grpSpPr>
      <p:sp>
        <p:nvSpPr>
          <p:cNvPr id="344" name="Shape 34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345" name="Shape 34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4" name="Shape 354"/>
        <p:cNvGrpSpPr/>
        <p:nvPr/>
      </p:nvGrpSpPr>
      <p:grpSpPr>
        <a:xfrm>
          <a:off x="0" y="0"/>
          <a:ext cx="0" cy="0"/>
          <a:chOff x="0" y="0"/>
          <a:chExt cx="0" cy="0"/>
        </a:xfrm>
      </p:grpSpPr>
      <p:sp>
        <p:nvSpPr>
          <p:cNvPr id="355" name="Shape 35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356" name="Shape 35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5" name="Shape 365"/>
        <p:cNvGrpSpPr/>
        <p:nvPr/>
      </p:nvGrpSpPr>
      <p:grpSpPr>
        <a:xfrm>
          <a:off x="0" y="0"/>
          <a:ext cx="0" cy="0"/>
          <a:chOff x="0" y="0"/>
          <a:chExt cx="0" cy="0"/>
        </a:xfrm>
      </p:grpSpPr>
      <p:sp>
        <p:nvSpPr>
          <p:cNvPr id="366" name="Shape 36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367" name="Shape 36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6" name="Shape 376"/>
        <p:cNvGrpSpPr/>
        <p:nvPr/>
      </p:nvGrpSpPr>
      <p:grpSpPr>
        <a:xfrm>
          <a:off x="0" y="0"/>
          <a:ext cx="0" cy="0"/>
          <a:chOff x="0" y="0"/>
          <a:chExt cx="0" cy="0"/>
        </a:xfrm>
      </p:grpSpPr>
      <p:sp>
        <p:nvSpPr>
          <p:cNvPr id="377" name="Shape 37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378" name="Shape 37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7" name="Shape 387"/>
        <p:cNvGrpSpPr/>
        <p:nvPr/>
      </p:nvGrpSpPr>
      <p:grpSpPr>
        <a:xfrm>
          <a:off x="0" y="0"/>
          <a:ext cx="0" cy="0"/>
          <a:chOff x="0" y="0"/>
          <a:chExt cx="0" cy="0"/>
        </a:xfrm>
      </p:grpSpPr>
      <p:sp>
        <p:nvSpPr>
          <p:cNvPr id="388" name="Shape 38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389" name="Shape 38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8" name="Shape 398"/>
        <p:cNvGrpSpPr/>
        <p:nvPr/>
      </p:nvGrpSpPr>
      <p:grpSpPr>
        <a:xfrm>
          <a:off x="0" y="0"/>
          <a:ext cx="0" cy="0"/>
          <a:chOff x="0" y="0"/>
          <a:chExt cx="0" cy="0"/>
        </a:xfrm>
      </p:grpSpPr>
      <p:sp>
        <p:nvSpPr>
          <p:cNvPr id="399" name="Shape 39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400" name="Shape 40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09" name="Shape 409"/>
        <p:cNvGrpSpPr/>
        <p:nvPr/>
      </p:nvGrpSpPr>
      <p:grpSpPr>
        <a:xfrm>
          <a:off x="0" y="0"/>
          <a:ext cx="0" cy="0"/>
          <a:chOff x="0" y="0"/>
          <a:chExt cx="0" cy="0"/>
        </a:xfrm>
      </p:grpSpPr>
      <p:sp>
        <p:nvSpPr>
          <p:cNvPr id="410" name="Shape 41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411" name="Shape 41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7" name="Shape 107"/>
        <p:cNvGrpSpPr/>
        <p:nvPr/>
      </p:nvGrpSpPr>
      <p:grpSpPr>
        <a:xfrm>
          <a:off x="0" y="0"/>
          <a:ext cx="0" cy="0"/>
          <a:chOff x="0" y="0"/>
          <a:chExt cx="0" cy="0"/>
        </a:xfrm>
      </p:grpSpPr>
      <p:sp>
        <p:nvSpPr>
          <p:cNvPr id="108" name="Shape 10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09" name="Shape 10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0" name="Shape 420"/>
        <p:cNvGrpSpPr/>
        <p:nvPr/>
      </p:nvGrpSpPr>
      <p:grpSpPr>
        <a:xfrm>
          <a:off x="0" y="0"/>
          <a:ext cx="0" cy="0"/>
          <a:chOff x="0" y="0"/>
          <a:chExt cx="0" cy="0"/>
        </a:xfrm>
      </p:grpSpPr>
      <p:sp>
        <p:nvSpPr>
          <p:cNvPr id="421" name="Shape 42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422" name="Shape 42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30" name="Shape 430"/>
        <p:cNvGrpSpPr/>
        <p:nvPr/>
      </p:nvGrpSpPr>
      <p:grpSpPr>
        <a:xfrm>
          <a:off x="0" y="0"/>
          <a:ext cx="0" cy="0"/>
          <a:chOff x="0" y="0"/>
          <a:chExt cx="0" cy="0"/>
        </a:xfrm>
      </p:grpSpPr>
      <p:sp>
        <p:nvSpPr>
          <p:cNvPr id="431" name="Shape 43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432" name="Shape 43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36" name="Shape 436"/>
        <p:cNvGrpSpPr/>
        <p:nvPr/>
      </p:nvGrpSpPr>
      <p:grpSpPr>
        <a:xfrm>
          <a:off x="0" y="0"/>
          <a:ext cx="0" cy="0"/>
          <a:chOff x="0" y="0"/>
          <a:chExt cx="0" cy="0"/>
        </a:xfrm>
      </p:grpSpPr>
      <p:sp>
        <p:nvSpPr>
          <p:cNvPr id="437" name="Shape 43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438" name="Shape 43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44" name="Shape 444"/>
        <p:cNvGrpSpPr/>
        <p:nvPr/>
      </p:nvGrpSpPr>
      <p:grpSpPr>
        <a:xfrm>
          <a:off x="0" y="0"/>
          <a:ext cx="0" cy="0"/>
          <a:chOff x="0" y="0"/>
          <a:chExt cx="0" cy="0"/>
        </a:xfrm>
      </p:grpSpPr>
      <p:sp>
        <p:nvSpPr>
          <p:cNvPr id="445" name="Shape 44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446" name="Shape 44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54" name="Shape 454"/>
        <p:cNvGrpSpPr/>
        <p:nvPr/>
      </p:nvGrpSpPr>
      <p:grpSpPr>
        <a:xfrm>
          <a:off x="0" y="0"/>
          <a:ext cx="0" cy="0"/>
          <a:chOff x="0" y="0"/>
          <a:chExt cx="0" cy="0"/>
        </a:xfrm>
      </p:grpSpPr>
      <p:sp>
        <p:nvSpPr>
          <p:cNvPr id="455" name="Shape 45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456" name="Shape 45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62" name="Shape 462"/>
        <p:cNvGrpSpPr/>
        <p:nvPr/>
      </p:nvGrpSpPr>
      <p:grpSpPr>
        <a:xfrm>
          <a:off x="0" y="0"/>
          <a:ext cx="0" cy="0"/>
          <a:chOff x="0" y="0"/>
          <a:chExt cx="0" cy="0"/>
        </a:xfrm>
      </p:grpSpPr>
      <p:sp>
        <p:nvSpPr>
          <p:cNvPr id="463" name="Shape 46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464" name="Shape 46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73" name="Shape 473"/>
        <p:cNvGrpSpPr/>
        <p:nvPr/>
      </p:nvGrpSpPr>
      <p:grpSpPr>
        <a:xfrm>
          <a:off x="0" y="0"/>
          <a:ext cx="0" cy="0"/>
          <a:chOff x="0" y="0"/>
          <a:chExt cx="0" cy="0"/>
        </a:xfrm>
      </p:grpSpPr>
      <p:sp>
        <p:nvSpPr>
          <p:cNvPr id="474" name="Shape 47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475" name="Shape 47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83" name="Shape 483"/>
        <p:cNvGrpSpPr/>
        <p:nvPr/>
      </p:nvGrpSpPr>
      <p:grpSpPr>
        <a:xfrm>
          <a:off x="0" y="0"/>
          <a:ext cx="0" cy="0"/>
          <a:chOff x="0" y="0"/>
          <a:chExt cx="0" cy="0"/>
        </a:xfrm>
      </p:grpSpPr>
      <p:sp>
        <p:nvSpPr>
          <p:cNvPr id="484" name="Shape 48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485" name="Shape 48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93" name="Shape 493"/>
        <p:cNvGrpSpPr/>
        <p:nvPr/>
      </p:nvGrpSpPr>
      <p:grpSpPr>
        <a:xfrm>
          <a:off x="0" y="0"/>
          <a:ext cx="0" cy="0"/>
          <a:chOff x="0" y="0"/>
          <a:chExt cx="0" cy="0"/>
        </a:xfrm>
      </p:grpSpPr>
      <p:sp>
        <p:nvSpPr>
          <p:cNvPr id="494" name="Shape 49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495" name="Shape 49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3" name="Shape 503"/>
        <p:cNvGrpSpPr/>
        <p:nvPr/>
      </p:nvGrpSpPr>
      <p:grpSpPr>
        <a:xfrm>
          <a:off x="0" y="0"/>
          <a:ext cx="0" cy="0"/>
          <a:chOff x="0" y="0"/>
          <a:chExt cx="0" cy="0"/>
        </a:xfrm>
      </p:grpSpPr>
      <p:sp>
        <p:nvSpPr>
          <p:cNvPr id="504" name="Shape 50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505" name="Shape 50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7" name="Shape 117"/>
        <p:cNvGrpSpPr/>
        <p:nvPr/>
      </p:nvGrpSpPr>
      <p:grpSpPr>
        <a:xfrm>
          <a:off x="0" y="0"/>
          <a:ext cx="0" cy="0"/>
          <a:chOff x="0" y="0"/>
          <a:chExt cx="0" cy="0"/>
        </a:xfrm>
      </p:grpSpPr>
      <p:sp>
        <p:nvSpPr>
          <p:cNvPr id="118" name="Shape 11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19" name="Shape 11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14" name="Shape 514"/>
        <p:cNvGrpSpPr/>
        <p:nvPr/>
      </p:nvGrpSpPr>
      <p:grpSpPr>
        <a:xfrm>
          <a:off x="0" y="0"/>
          <a:ext cx="0" cy="0"/>
          <a:chOff x="0" y="0"/>
          <a:chExt cx="0" cy="0"/>
        </a:xfrm>
      </p:grpSpPr>
      <p:sp>
        <p:nvSpPr>
          <p:cNvPr id="515" name="Shape 51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516" name="Shape 51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25" name="Shape 525"/>
        <p:cNvGrpSpPr/>
        <p:nvPr/>
      </p:nvGrpSpPr>
      <p:grpSpPr>
        <a:xfrm>
          <a:off x="0" y="0"/>
          <a:ext cx="0" cy="0"/>
          <a:chOff x="0" y="0"/>
          <a:chExt cx="0" cy="0"/>
        </a:xfrm>
      </p:grpSpPr>
      <p:sp>
        <p:nvSpPr>
          <p:cNvPr id="526" name="Shape 52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527" name="Shape 52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35" name="Shape 535"/>
        <p:cNvGrpSpPr/>
        <p:nvPr/>
      </p:nvGrpSpPr>
      <p:grpSpPr>
        <a:xfrm>
          <a:off x="0" y="0"/>
          <a:ext cx="0" cy="0"/>
          <a:chOff x="0" y="0"/>
          <a:chExt cx="0" cy="0"/>
        </a:xfrm>
      </p:grpSpPr>
      <p:sp>
        <p:nvSpPr>
          <p:cNvPr id="536" name="Shape 53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537" name="Shape 53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3" name="Shape 123"/>
        <p:cNvGrpSpPr/>
        <p:nvPr/>
      </p:nvGrpSpPr>
      <p:grpSpPr>
        <a:xfrm>
          <a:off x="0" y="0"/>
          <a:ext cx="0" cy="0"/>
          <a:chOff x="0" y="0"/>
          <a:chExt cx="0" cy="0"/>
        </a:xfrm>
      </p:grpSpPr>
      <p:sp>
        <p:nvSpPr>
          <p:cNvPr id="124" name="Shape 12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25" name="Shape 12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9" name="Shape 129"/>
        <p:cNvGrpSpPr/>
        <p:nvPr/>
      </p:nvGrpSpPr>
      <p:grpSpPr>
        <a:xfrm>
          <a:off x="0" y="0"/>
          <a:ext cx="0" cy="0"/>
          <a:chOff x="0" y="0"/>
          <a:chExt cx="0" cy="0"/>
        </a:xfrm>
      </p:grpSpPr>
      <p:sp>
        <p:nvSpPr>
          <p:cNvPr id="130" name="Shape 13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31" name="Shape 13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0" name="Shape 140"/>
        <p:cNvGrpSpPr/>
        <p:nvPr/>
      </p:nvGrpSpPr>
      <p:grpSpPr>
        <a:xfrm>
          <a:off x="0" y="0"/>
          <a:ext cx="0" cy="0"/>
          <a:chOff x="0" y="0"/>
          <a:chExt cx="0" cy="0"/>
        </a:xfrm>
      </p:grpSpPr>
      <p:sp>
        <p:nvSpPr>
          <p:cNvPr id="141" name="Shape 14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42" name="Shape 14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9" name="Shape 149"/>
        <p:cNvGrpSpPr/>
        <p:nvPr/>
      </p:nvGrpSpPr>
      <p:grpSpPr>
        <a:xfrm>
          <a:off x="0" y="0"/>
          <a:ext cx="0" cy="0"/>
          <a:chOff x="0" y="0"/>
          <a:chExt cx="0" cy="0"/>
        </a:xfrm>
      </p:grpSpPr>
      <p:sp>
        <p:nvSpPr>
          <p:cNvPr id="150" name="Shape 15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51" name="Shape 15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فارغ">
    <p:spTree>
      <p:nvGrpSpPr>
        <p:cNvPr id="15" name="Shape 15"/>
        <p:cNvGrpSpPr/>
        <p:nvPr/>
      </p:nvGrpSpPr>
      <p:grpSpPr>
        <a:xfrm>
          <a:off x="0" y="0"/>
          <a:ext cx="0" cy="0"/>
          <a:chOff x="0" y="0"/>
          <a:chExt cx="0" cy="0"/>
        </a:xfrm>
      </p:grpSpPr>
      <p:sp>
        <p:nvSpPr>
          <p:cNvPr id="16" name="Shape 16"/>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7" name="Shape 17"/>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8" name="Shape 18"/>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ar-EG"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عنوان ونص عمودي">
    <p:spTree>
      <p:nvGrpSpPr>
        <p:cNvPr id="72" name="Shape 72"/>
        <p:cNvGrpSpPr/>
        <p:nvPr/>
      </p:nvGrpSpPr>
      <p:grpSpPr>
        <a:xfrm>
          <a:off x="0" y="0"/>
          <a:ext cx="0" cy="0"/>
          <a:chOff x="0" y="0"/>
          <a:chExt cx="0" cy="0"/>
        </a:xfrm>
      </p:grpSpPr>
      <p:sp>
        <p:nvSpPr>
          <p:cNvPr id="73" name="Shape 73"/>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4" name="Shape 74"/>
          <p:cNvSpPr txBox="1"/>
          <p:nvPr>
            <p:ph idx="1" type="body"/>
          </p:nvPr>
        </p:nvSpPr>
        <p:spPr>
          <a:xfrm rot="5400000">
            <a:off x="2309018" y="-251618"/>
            <a:ext cx="4525963" cy="8229600"/>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75" name="Shape 75"/>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6" name="Shape 76"/>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7" name="Shape 77"/>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ar-EG"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عنوان ونص عموديان">
    <p:spTree>
      <p:nvGrpSpPr>
        <p:cNvPr id="78" name="Shape 78"/>
        <p:cNvGrpSpPr/>
        <p:nvPr/>
      </p:nvGrpSpPr>
      <p:grpSpPr>
        <a:xfrm>
          <a:off x="0" y="0"/>
          <a:ext cx="0" cy="0"/>
          <a:chOff x="0" y="0"/>
          <a:chExt cx="0" cy="0"/>
        </a:xfrm>
      </p:grpSpPr>
      <p:sp>
        <p:nvSpPr>
          <p:cNvPr id="79" name="Shape 79"/>
          <p:cNvSpPr txBox="1"/>
          <p:nvPr>
            <p:ph type="title"/>
          </p:nvPr>
        </p:nvSpPr>
        <p:spPr>
          <a:xfrm rot="5400000">
            <a:off x="4732337" y="2171700"/>
            <a:ext cx="5851525" cy="20574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80" name="Shape 80"/>
          <p:cNvSpPr txBox="1"/>
          <p:nvPr>
            <p:ph idx="1" type="body"/>
          </p:nvPr>
        </p:nvSpPr>
        <p:spPr>
          <a:xfrm rot="5400000">
            <a:off x="541337" y="190500"/>
            <a:ext cx="5851525" cy="6019799"/>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81" name="Shape 81"/>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2" name="Shape 82"/>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3" name="Shape 83"/>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ar-EG"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شريحة عنوان">
    <p:spTree>
      <p:nvGrpSpPr>
        <p:cNvPr id="19" name="Shape 19"/>
        <p:cNvGrpSpPr/>
        <p:nvPr/>
      </p:nvGrpSpPr>
      <p:grpSpPr>
        <a:xfrm>
          <a:off x="0" y="0"/>
          <a:ext cx="0" cy="0"/>
          <a:chOff x="0" y="0"/>
          <a:chExt cx="0" cy="0"/>
        </a:xfrm>
      </p:grpSpPr>
      <p:sp>
        <p:nvSpPr>
          <p:cNvPr id="20" name="Shape 20"/>
          <p:cNvSpPr txBox="1"/>
          <p:nvPr>
            <p:ph type="ctrTitle"/>
          </p:nvPr>
        </p:nvSpPr>
        <p:spPr>
          <a:xfrm>
            <a:off x="685800" y="2130425"/>
            <a:ext cx="7772400" cy="1470024"/>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1" name="Shape 21"/>
          <p:cNvSpPr txBox="1"/>
          <p:nvPr>
            <p:ph idx="1" type="subTitle"/>
          </p:nvPr>
        </p:nvSpPr>
        <p:spPr>
          <a:xfrm>
            <a:off x="1371600" y="3886200"/>
            <a:ext cx="6400799" cy="1752600"/>
          </a:xfrm>
          <a:prstGeom prst="rect">
            <a:avLst/>
          </a:prstGeom>
          <a:noFill/>
          <a:ln>
            <a:noFill/>
          </a:ln>
        </p:spPr>
        <p:txBody>
          <a:bodyPr anchorCtr="0" anchor="t" bIns="91425" lIns="91425" rIns="91425" tIns="91425"/>
          <a:lstStyle>
            <a:lvl1pPr indent="0" lvl="0" marL="0" marR="0" rtl="0" algn="ctr">
              <a:spcBef>
                <a:spcPts val="640"/>
              </a:spcBef>
              <a:buClr>
                <a:srgbClr val="888888"/>
              </a:buClr>
              <a:buFont typeface="Arial"/>
              <a:buNone/>
              <a:defRPr b="0" i="0" sz="3200" u="none" cap="none" strike="noStrike">
                <a:solidFill>
                  <a:srgbClr val="888888"/>
                </a:solidFill>
                <a:latin typeface="Calibri"/>
                <a:ea typeface="Calibri"/>
                <a:cs typeface="Calibri"/>
                <a:sym typeface="Calibri"/>
              </a:defRPr>
            </a:lvl1pPr>
            <a:lvl2pPr indent="0" lvl="1" marL="457200" marR="0" rtl="0" algn="ctr">
              <a:spcBef>
                <a:spcPts val="560"/>
              </a:spcBef>
              <a:buClr>
                <a:srgbClr val="888888"/>
              </a:buClr>
              <a:buFont typeface="Arial"/>
              <a:buNone/>
              <a:defRPr b="0" i="0" sz="2800" u="none" cap="none" strike="noStrike">
                <a:solidFill>
                  <a:srgbClr val="888888"/>
                </a:solidFill>
                <a:latin typeface="Calibri"/>
                <a:ea typeface="Calibri"/>
                <a:cs typeface="Calibri"/>
                <a:sym typeface="Calibri"/>
              </a:defRPr>
            </a:lvl2pPr>
            <a:lvl3pPr indent="0" lvl="2" marL="914400" marR="0" rtl="0" algn="ctr">
              <a:spcBef>
                <a:spcPts val="480"/>
              </a:spcBef>
              <a:buClr>
                <a:srgbClr val="888888"/>
              </a:buClr>
              <a:buFont typeface="Arial"/>
              <a:buNone/>
              <a:defRPr b="0" i="0" sz="2400" u="none" cap="none" strike="noStrike">
                <a:solidFill>
                  <a:srgbClr val="888888"/>
                </a:solidFill>
                <a:latin typeface="Calibri"/>
                <a:ea typeface="Calibri"/>
                <a:cs typeface="Calibri"/>
                <a:sym typeface="Calibri"/>
              </a:defRPr>
            </a:lvl3pPr>
            <a:lvl4pPr indent="0" lvl="3" marL="13716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4pPr>
            <a:lvl5pPr indent="0" lvl="4" marL="18288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5pPr>
            <a:lvl6pPr indent="0" lvl="5" marL="22860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6pPr>
            <a:lvl7pPr indent="0" lvl="6" marL="27432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7pPr>
            <a:lvl8pPr indent="0" lvl="7" marL="32004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8pPr>
            <a:lvl9pPr indent="0" lvl="8" marL="36576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9pPr>
          </a:lstStyle>
          <a:p/>
        </p:txBody>
      </p:sp>
      <p:sp>
        <p:nvSpPr>
          <p:cNvPr id="22" name="Shape 22"/>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3" name="Shape 23"/>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4" name="Shape 24"/>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ar-EG"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عنوان ومحتوى">
    <p:spTree>
      <p:nvGrpSpPr>
        <p:cNvPr id="25" name="Shape 25"/>
        <p:cNvGrpSpPr/>
        <p:nvPr/>
      </p:nvGrpSpPr>
      <p:grpSpPr>
        <a:xfrm>
          <a:off x="0" y="0"/>
          <a:ext cx="0" cy="0"/>
          <a:chOff x="0" y="0"/>
          <a:chExt cx="0" cy="0"/>
        </a:xfrm>
      </p:grpSpPr>
      <p:sp>
        <p:nvSpPr>
          <p:cNvPr id="26" name="Shape 26"/>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7" name="Shape 27"/>
          <p:cNvSpPr txBox="1"/>
          <p:nvPr>
            <p:ph idx="1" type="body"/>
          </p:nvPr>
        </p:nvSpPr>
        <p:spPr>
          <a:xfrm>
            <a:off x="457200" y="1600200"/>
            <a:ext cx="8229600" cy="4525963"/>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28" name="Shape 28"/>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9" name="Shape 29"/>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0" name="Shape 30"/>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ar-EG"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عنوان المقطع">
    <p:spTree>
      <p:nvGrpSpPr>
        <p:cNvPr id="31" name="Shape 31"/>
        <p:cNvGrpSpPr/>
        <p:nvPr/>
      </p:nvGrpSpPr>
      <p:grpSpPr>
        <a:xfrm>
          <a:off x="0" y="0"/>
          <a:ext cx="0" cy="0"/>
          <a:chOff x="0" y="0"/>
          <a:chExt cx="0" cy="0"/>
        </a:xfrm>
      </p:grpSpPr>
      <p:sp>
        <p:nvSpPr>
          <p:cNvPr id="32" name="Shape 32"/>
          <p:cNvSpPr txBox="1"/>
          <p:nvPr>
            <p:ph type="title"/>
          </p:nvPr>
        </p:nvSpPr>
        <p:spPr>
          <a:xfrm>
            <a:off x="722312" y="4406900"/>
            <a:ext cx="7772400" cy="1362075"/>
          </a:xfrm>
          <a:prstGeom prst="rect">
            <a:avLst/>
          </a:prstGeom>
          <a:noFill/>
          <a:ln>
            <a:noFill/>
          </a:ln>
        </p:spPr>
        <p:txBody>
          <a:bodyPr anchorCtr="0" anchor="t" bIns="91425" lIns="91425" rIns="91425" tIns="91425"/>
          <a:lstStyle>
            <a:lvl1pPr indent="0" lvl="0" marL="0" marR="0" rtl="0" algn="l">
              <a:spcBef>
                <a:spcPts val="0"/>
              </a:spcBef>
              <a:buClr>
                <a:schemeClr val="dk1"/>
              </a:buClr>
              <a:buFont typeface="Calibri"/>
              <a:buNone/>
              <a:defRPr b="1" i="0" sz="4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3" name="Shape 33"/>
          <p:cNvSpPr txBox="1"/>
          <p:nvPr>
            <p:ph idx="1" type="body"/>
          </p:nvPr>
        </p:nvSpPr>
        <p:spPr>
          <a:xfrm>
            <a:off x="722312" y="2906713"/>
            <a:ext cx="7772400" cy="1500187"/>
          </a:xfrm>
          <a:prstGeom prst="rect">
            <a:avLst/>
          </a:prstGeom>
          <a:noFill/>
          <a:ln>
            <a:noFill/>
          </a:ln>
        </p:spPr>
        <p:txBody>
          <a:bodyPr anchorCtr="0" anchor="b" bIns="91425" lIns="91425" rIns="91425" tIns="91425"/>
          <a:lstStyle>
            <a:lvl1pPr indent="0" lvl="0" marL="0" marR="0" rtl="0" algn="l">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1pPr>
            <a:lvl2pPr indent="0" lvl="1" marL="457200" marR="0" rtl="0" algn="l">
              <a:spcBef>
                <a:spcPts val="360"/>
              </a:spcBef>
              <a:buClr>
                <a:srgbClr val="888888"/>
              </a:buClr>
              <a:buFont typeface="Arial"/>
              <a:buNone/>
              <a:defRPr b="0" i="0" sz="1800" u="none" cap="none" strike="noStrike">
                <a:solidFill>
                  <a:srgbClr val="888888"/>
                </a:solidFill>
                <a:latin typeface="Calibri"/>
                <a:ea typeface="Calibri"/>
                <a:cs typeface="Calibri"/>
                <a:sym typeface="Calibri"/>
              </a:defRPr>
            </a:lvl2pPr>
            <a:lvl3pPr indent="0" lvl="2" marL="914400" marR="0" rtl="0" algn="l">
              <a:spcBef>
                <a:spcPts val="320"/>
              </a:spcBef>
              <a:buClr>
                <a:srgbClr val="888888"/>
              </a:buClr>
              <a:buFont typeface="Arial"/>
              <a:buNone/>
              <a:defRPr b="0" i="0" sz="1600" u="none" cap="none" strike="noStrike">
                <a:solidFill>
                  <a:srgbClr val="888888"/>
                </a:solidFill>
                <a:latin typeface="Calibri"/>
                <a:ea typeface="Calibri"/>
                <a:cs typeface="Calibri"/>
                <a:sym typeface="Calibri"/>
              </a:defRPr>
            </a:lvl3pPr>
            <a:lvl4pPr indent="0" lvl="3" marL="13716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4pPr>
            <a:lvl5pPr indent="0" lvl="4" marL="18288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5pPr>
            <a:lvl6pPr indent="0" lvl="5" marL="22860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6pPr>
            <a:lvl7pPr indent="0" lvl="6" marL="27432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7pPr>
            <a:lvl8pPr indent="0" lvl="7" marL="32004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8pPr>
            <a:lvl9pPr indent="0" lvl="8" marL="36576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9pPr>
          </a:lstStyle>
          <a:p/>
        </p:txBody>
      </p:sp>
      <p:sp>
        <p:nvSpPr>
          <p:cNvPr id="34" name="Shape 34"/>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5" name="Shape 35"/>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6" name="Shape 36"/>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ar-EG"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محتويين">
    <p:spTree>
      <p:nvGrpSpPr>
        <p:cNvPr id="37" name="Shape 37"/>
        <p:cNvGrpSpPr/>
        <p:nvPr/>
      </p:nvGrpSpPr>
      <p:grpSpPr>
        <a:xfrm>
          <a:off x="0" y="0"/>
          <a:ext cx="0" cy="0"/>
          <a:chOff x="0" y="0"/>
          <a:chExt cx="0" cy="0"/>
        </a:xfrm>
      </p:grpSpPr>
      <p:sp>
        <p:nvSpPr>
          <p:cNvPr id="38" name="Shape 38"/>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9" name="Shape 39"/>
          <p:cNvSpPr txBox="1"/>
          <p:nvPr>
            <p:ph idx="1" type="body"/>
          </p:nvPr>
        </p:nvSpPr>
        <p:spPr>
          <a:xfrm>
            <a:off x="457200" y="1600200"/>
            <a:ext cx="4038599" cy="4525963"/>
          </a:xfrm>
          <a:prstGeom prst="rect">
            <a:avLst/>
          </a:prstGeom>
          <a:noFill/>
          <a:ln>
            <a:noFill/>
          </a:ln>
        </p:spPr>
        <p:txBody>
          <a:bodyPr anchorCtr="0" anchor="t" bIns="91425" lIns="91425" rIns="91425" tIns="91425"/>
          <a:lstStyle>
            <a:lvl1pPr indent="-165100" lvl="0" marL="34290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133350" lvl="1" marL="74295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40" name="Shape 40"/>
          <p:cNvSpPr txBox="1"/>
          <p:nvPr>
            <p:ph idx="2" type="body"/>
          </p:nvPr>
        </p:nvSpPr>
        <p:spPr>
          <a:xfrm>
            <a:off x="4648200" y="1600200"/>
            <a:ext cx="4038599" cy="4525963"/>
          </a:xfrm>
          <a:prstGeom prst="rect">
            <a:avLst/>
          </a:prstGeom>
          <a:noFill/>
          <a:ln>
            <a:noFill/>
          </a:ln>
        </p:spPr>
        <p:txBody>
          <a:bodyPr anchorCtr="0" anchor="t" bIns="91425" lIns="91425" rIns="91425" tIns="91425"/>
          <a:lstStyle>
            <a:lvl1pPr indent="-165100" lvl="0" marL="34290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133350" lvl="1" marL="74295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41" name="Shape 41"/>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2" name="Shape 42"/>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3" name="Shape 43"/>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ar-EG"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مقارنة">
    <p:spTree>
      <p:nvGrpSpPr>
        <p:cNvPr id="44" name="Shape 44"/>
        <p:cNvGrpSpPr/>
        <p:nvPr/>
      </p:nvGrpSpPr>
      <p:grpSpPr>
        <a:xfrm>
          <a:off x="0" y="0"/>
          <a:ext cx="0" cy="0"/>
          <a:chOff x="0" y="0"/>
          <a:chExt cx="0" cy="0"/>
        </a:xfrm>
      </p:grpSpPr>
      <p:sp>
        <p:nvSpPr>
          <p:cNvPr id="45" name="Shape 45"/>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46" name="Shape 46"/>
          <p:cNvSpPr txBox="1"/>
          <p:nvPr>
            <p:ph idx="1" type="body"/>
          </p:nvPr>
        </p:nvSpPr>
        <p:spPr>
          <a:xfrm>
            <a:off x="457200" y="1535112"/>
            <a:ext cx="4040187" cy="639762"/>
          </a:xfrm>
          <a:prstGeom prst="rect">
            <a:avLst/>
          </a:prstGeom>
          <a:noFill/>
          <a:ln>
            <a:noFill/>
          </a:ln>
        </p:spPr>
        <p:txBody>
          <a:bodyPr anchorCtr="0" anchor="b" bIns="91425" lIns="91425" rIns="91425" tIns="91425"/>
          <a:lstStyle>
            <a:lvl1pPr indent="0" lvl="0" marL="0" marR="0" rtl="0" algn="l">
              <a:spcBef>
                <a:spcPts val="480"/>
              </a:spcBef>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0" algn="l">
              <a:spcBef>
                <a:spcPts val="400"/>
              </a:spcBef>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spcBef>
                <a:spcPts val="360"/>
              </a:spcBef>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47" name="Shape 47"/>
          <p:cNvSpPr txBox="1"/>
          <p:nvPr>
            <p:ph idx="2" type="body"/>
          </p:nvPr>
        </p:nvSpPr>
        <p:spPr>
          <a:xfrm>
            <a:off x="457200" y="2174875"/>
            <a:ext cx="4040187" cy="3951287"/>
          </a:xfrm>
          <a:prstGeom prst="rect">
            <a:avLst/>
          </a:prstGeom>
          <a:noFill/>
          <a:ln>
            <a:noFill/>
          </a:ln>
        </p:spPr>
        <p:txBody>
          <a:bodyPr anchorCtr="0" anchor="t" bIns="91425" lIns="91425" rIns="91425" tIns="91425"/>
          <a:lstStyle>
            <a:lvl1pPr indent="-190500" lvl="0" marL="3429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1pPr>
            <a:lvl2pPr indent="-158750" lvl="1" marL="74295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2pPr>
            <a:lvl3pPr indent="-114300" lvl="2" marL="1143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3pPr>
            <a:lvl4pPr indent="-127000" lvl="3" marL="1600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4pPr>
            <a:lvl5pPr indent="-127000" lvl="4" marL="20574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5pPr>
            <a:lvl6pPr indent="-127000" lvl="5" marL="25146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6pPr>
            <a:lvl7pPr indent="-127000" lvl="6" marL="29718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7pPr>
            <a:lvl8pPr indent="-127000" lvl="7" marL="34290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8pPr>
            <a:lvl9pPr indent="-127000" lvl="8" marL="3886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9pPr>
          </a:lstStyle>
          <a:p/>
        </p:txBody>
      </p:sp>
      <p:sp>
        <p:nvSpPr>
          <p:cNvPr id="48" name="Shape 48"/>
          <p:cNvSpPr txBox="1"/>
          <p:nvPr>
            <p:ph idx="3" type="body"/>
          </p:nvPr>
        </p:nvSpPr>
        <p:spPr>
          <a:xfrm>
            <a:off x="4645025" y="1535112"/>
            <a:ext cx="4041774" cy="639762"/>
          </a:xfrm>
          <a:prstGeom prst="rect">
            <a:avLst/>
          </a:prstGeom>
          <a:noFill/>
          <a:ln>
            <a:noFill/>
          </a:ln>
        </p:spPr>
        <p:txBody>
          <a:bodyPr anchorCtr="0" anchor="b" bIns="91425" lIns="91425" rIns="91425" tIns="91425"/>
          <a:lstStyle>
            <a:lvl1pPr indent="0" lvl="0" marL="0" marR="0" rtl="0" algn="l">
              <a:spcBef>
                <a:spcPts val="480"/>
              </a:spcBef>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0" algn="l">
              <a:spcBef>
                <a:spcPts val="400"/>
              </a:spcBef>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spcBef>
                <a:spcPts val="360"/>
              </a:spcBef>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49" name="Shape 49"/>
          <p:cNvSpPr txBox="1"/>
          <p:nvPr>
            <p:ph idx="4" type="body"/>
          </p:nvPr>
        </p:nvSpPr>
        <p:spPr>
          <a:xfrm>
            <a:off x="4645025" y="2174875"/>
            <a:ext cx="4041774" cy="3951287"/>
          </a:xfrm>
          <a:prstGeom prst="rect">
            <a:avLst/>
          </a:prstGeom>
          <a:noFill/>
          <a:ln>
            <a:noFill/>
          </a:ln>
        </p:spPr>
        <p:txBody>
          <a:bodyPr anchorCtr="0" anchor="t" bIns="91425" lIns="91425" rIns="91425" tIns="91425"/>
          <a:lstStyle>
            <a:lvl1pPr indent="-190500" lvl="0" marL="3429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1pPr>
            <a:lvl2pPr indent="-158750" lvl="1" marL="74295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2pPr>
            <a:lvl3pPr indent="-114300" lvl="2" marL="1143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3pPr>
            <a:lvl4pPr indent="-127000" lvl="3" marL="1600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4pPr>
            <a:lvl5pPr indent="-127000" lvl="4" marL="20574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5pPr>
            <a:lvl6pPr indent="-127000" lvl="5" marL="25146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6pPr>
            <a:lvl7pPr indent="-127000" lvl="6" marL="29718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7pPr>
            <a:lvl8pPr indent="-127000" lvl="7" marL="34290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8pPr>
            <a:lvl9pPr indent="-127000" lvl="8" marL="3886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9pPr>
          </a:lstStyle>
          <a:p/>
        </p:txBody>
      </p:sp>
      <p:sp>
        <p:nvSpPr>
          <p:cNvPr id="50" name="Shape 50"/>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1" name="Shape 51"/>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2" name="Shape 52"/>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ar-EG"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عنوان فقط">
    <p:spTree>
      <p:nvGrpSpPr>
        <p:cNvPr id="53" name="Shape 53"/>
        <p:cNvGrpSpPr/>
        <p:nvPr/>
      </p:nvGrpSpPr>
      <p:grpSpPr>
        <a:xfrm>
          <a:off x="0" y="0"/>
          <a:ext cx="0" cy="0"/>
          <a:chOff x="0" y="0"/>
          <a:chExt cx="0" cy="0"/>
        </a:xfrm>
      </p:grpSpPr>
      <p:sp>
        <p:nvSpPr>
          <p:cNvPr id="54" name="Shape 54"/>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55" name="Shape 55"/>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6" name="Shape 56"/>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7" name="Shape 57"/>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ar-EG"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محتوى ذو تسمية توضيحية">
    <p:spTree>
      <p:nvGrpSpPr>
        <p:cNvPr id="58" name="Shape 58"/>
        <p:cNvGrpSpPr/>
        <p:nvPr/>
      </p:nvGrpSpPr>
      <p:grpSpPr>
        <a:xfrm>
          <a:off x="0" y="0"/>
          <a:ext cx="0" cy="0"/>
          <a:chOff x="0" y="0"/>
          <a:chExt cx="0" cy="0"/>
        </a:xfrm>
      </p:grpSpPr>
      <p:sp>
        <p:nvSpPr>
          <p:cNvPr id="59" name="Shape 59"/>
          <p:cNvSpPr txBox="1"/>
          <p:nvPr>
            <p:ph type="title"/>
          </p:nvPr>
        </p:nvSpPr>
        <p:spPr>
          <a:xfrm>
            <a:off x="457200" y="273050"/>
            <a:ext cx="3008313" cy="1162049"/>
          </a:xfrm>
          <a:prstGeom prst="rect">
            <a:avLst/>
          </a:prstGeom>
          <a:noFill/>
          <a:ln>
            <a:noFill/>
          </a:ln>
        </p:spPr>
        <p:txBody>
          <a:bodyPr anchorCtr="0" anchor="b" bIns="91425" lIns="91425" rIns="91425" tIns="91425"/>
          <a:lstStyle>
            <a:lvl1pPr indent="0" lvl="0" marL="0" marR="0" rtl="0" algn="l">
              <a:spcBef>
                <a:spcPts val="0"/>
              </a:spcBef>
              <a:buClr>
                <a:schemeClr val="dk1"/>
              </a:buClr>
              <a:buFont typeface="Calibri"/>
              <a:buNone/>
              <a:defRPr b="1" i="0" sz="2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60" name="Shape 60"/>
          <p:cNvSpPr txBox="1"/>
          <p:nvPr>
            <p:ph idx="1" type="body"/>
          </p:nvPr>
        </p:nvSpPr>
        <p:spPr>
          <a:xfrm>
            <a:off x="3575050" y="273050"/>
            <a:ext cx="5111750" cy="5853112"/>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61" name="Shape 61"/>
          <p:cNvSpPr txBox="1"/>
          <p:nvPr>
            <p:ph idx="2" type="body"/>
          </p:nvPr>
        </p:nvSpPr>
        <p:spPr>
          <a:xfrm>
            <a:off x="457200" y="1435100"/>
            <a:ext cx="3008313" cy="4691063"/>
          </a:xfrm>
          <a:prstGeom prst="rect">
            <a:avLst/>
          </a:prstGeom>
          <a:noFill/>
          <a:ln>
            <a:noFill/>
          </a:ln>
        </p:spPr>
        <p:txBody>
          <a:bodyPr anchorCtr="0" anchor="t" bIns="91425" lIns="91425" rIns="91425" tIns="91425"/>
          <a:lstStyle>
            <a:lvl1pPr indent="0" lvl="0" marL="0" marR="0" rtl="0" algn="l">
              <a:spcBef>
                <a:spcPts val="280"/>
              </a:spcBef>
              <a:buClr>
                <a:schemeClr val="dk1"/>
              </a:buClr>
              <a:buFont typeface="Arial"/>
              <a:buNone/>
              <a:defRPr b="0" i="0" sz="1400" u="none" cap="none" strike="noStrike">
                <a:solidFill>
                  <a:schemeClr val="dk1"/>
                </a:solidFill>
                <a:latin typeface="Calibri"/>
                <a:ea typeface="Calibri"/>
                <a:cs typeface="Calibri"/>
                <a:sym typeface="Calibri"/>
              </a:defRPr>
            </a:lvl1pPr>
            <a:lvl2pPr indent="0" lvl="1" marL="457200" marR="0" rtl="0" algn="l">
              <a:spcBef>
                <a:spcPts val="240"/>
              </a:spcBef>
              <a:buClr>
                <a:schemeClr val="dk1"/>
              </a:buClr>
              <a:buFont typeface="Arial"/>
              <a:buNone/>
              <a:defRPr b="0" i="0" sz="1200" u="none" cap="none" strike="noStrike">
                <a:solidFill>
                  <a:schemeClr val="dk1"/>
                </a:solidFill>
                <a:latin typeface="Calibri"/>
                <a:ea typeface="Calibri"/>
                <a:cs typeface="Calibri"/>
                <a:sym typeface="Calibri"/>
              </a:defRPr>
            </a:lvl2pPr>
            <a:lvl3pPr indent="0" lvl="2" marL="914400" marR="0" rtl="0" algn="l">
              <a:spcBef>
                <a:spcPts val="200"/>
              </a:spcBef>
              <a:buClr>
                <a:schemeClr val="dk1"/>
              </a:buClr>
              <a:buFont typeface="Arial"/>
              <a:buNone/>
              <a:defRPr b="0" i="0" sz="1000" u="none" cap="none" strike="noStrike">
                <a:solidFill>
                  <a:schemeClr val="dk1"/>
                </a:solidFill>
                <a:latin typeface="Calibri"/>
                <a:ea typeface="Calibri"/>
                <a:cs typeface="Calibri"/>
                <a:sym typeface="Calibri"/>
              </a:defRPr>
            </a:lvl3pPr>
            <a:lvl4pPr indent="0" lvl="3" marL="1371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4pPr>
            <a:lvl5pPr indent="0" lvl="4" marL="18288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5pPr>
            <a:lvl6pPr indent="0" lvl="5" marL="22860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6pPr>
            <a:lvl7pPr indent="0" lvl="6" marL="27432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7pPr>
            <a:lvl8pPr indent="0" lvl="7" marL="32004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8pPr>
            <a:lvl9pPr indent="0" lvl="8" marL="3657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9pPr>
          </a:lstStyle>
          <a:p/>
        </p:txBody>
      </p:sp>
      <p:sp>
        <p:nvSpPr>
          <p:cNvPr id="62" name="Shape 62"/>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3" name="Shape 63"/>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4" name="Shape 64"/>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ar-EG"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صورة ذو تسمية توضيحية">
    <p:spTree>
      <p:nvGrpSpPr>
        <p:cNvPr id="65" name="Shape 65"/>
        <p:cNvGrpSpPr/>
        <p:nvPr/>
      </p:nvGrpSpPr>
      <p:grpSpPr>
        <a:xfrm>
          <a:off x="0" y="0"/>
          <a:ext cx="0" cy="0"/>
          <a:chOff x="0" y="0"/>
          <a:chExt cx="0" cy="0"/>
        </a:xfrm>
      </p:grpSpPr>
      <p:sp>
        <p:nvSpPr>
          <p:cNvPr id="66" name="Shape 66"/>
          <p:cNvSpPr txBox="1"/>
          <p:nvPr>
            <p:ph type="title"/>
          </p:nvPr>
        </p:nvSpPr>
        <p:spPr>
          <a:xfrm>
            <a:off x="1792288" y="4800600"/>
            <a:ext cx="5486399" cy="566737"/>
          </a:xfrm>
          <a:prstGeom prst="rect">
            <a:avLst/>
          </a:prstGeom>
          <a:noFill/>
          <a:ln>
            <a:noFill/>
          </a:ln>
        </p:spPr>
        <p:txBody>
          <a:bodyPr anchorCtr="0" anchor="b" bIns="91425" lIns="91425" rIns="91425" tIns="91425"/>
          <a:lstStyle>
            <a:lvl1pPr indent="0" lvl="0" marL="0" marR="0" rtl="0" algn="l">
              <a:spcBef>
                <a:spcPts val="0"/>
              </a:spcBef>
              <a:buClr>
                <a:schemeClr val="dk1"/>
              </a:buClr>
              <a:buFont typeface="Calibri"/>
              <a:buNone/>
              <a:defRPr b="1" i="0" sz="2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67" name="Shape 67"/>
          <p:cNvSpPr/>
          <p:nvPr>
            <p:ph idx="2" type="pic"/>
          </p:nvPr>
        </p:nvSpPr>
        <p:spPr>
          <a:xfrm>
            <a:off x="1792288" y="612775"/>
            <a:ext cx="5486399" cy="4114800"/>
          </a:xfrm>
          <a:prstGeom prst="rect">
            <a:avLst/>
          </a:prstGeom>
          <a:noFill/>
          <a:ln>
            <a:noFill/>
          </a:ln>
        </p:spPr>
        <p:txBody>
          <a:bodyPr anchorCtr="0" anchor="t" bIns="91425" lIns="91425" rIns="91425" tIns="91425"/>
          <a:lstStyle>
            <a:lvl1pPr indent="0" lvl="0" marL="0" marR="0" rtl="0" algn="l">
              <a:spcBef>
                <a:spcPts val="640"/>
              </a:spcBef>
              <a:buClr>
                <a:schemeClr val="dk1"/>
              </a:buClr>
              <a:buFont typeface="Arial"/>
              <a:buNone/>
              <a:defRPr b="0" i="0" sz="3200" u="none" cap="none" strike="noStrike">
                <a:solidFill>
                  <a:schemeClr val="dk1"/>
                </a:solidFill>
                <a:latin typeface="Calibri"/>
                <a:ea typeface="Calibri"/>
                <a:cs typeface="Calibri"/>
                <a:sym typeface="Calibri"/>
              </a:defRPr>
            </a:lvl1pPr>
            <a:lvl2pPr indent="0" lvl="1" marL="457200" marR="0" rtl="0" algn="l">
              <a:spcBef>
                <a:spcPts val="560"/>
              </a:spcBef>
              <a:buClr>
                <a:schemeClr val="dk1"/>
              </a:buClr>
              <a:buFont typeface="Arial"/>
              <a:buNone/>
              <a:defRPr b="0" i="0" sz="2800" u="none" cap="none" strike="noStrike">
                <a:solidFill>
                  <a:schemeClr val="dk1"/>
                </a:solidFill>
                <a:latin typeface="Calibri"/>
                <a:ea typeface="Calibri"/>
                <a:cs typeface="Calibri"/>
                <a:sym typeface="Calibri"/>
              </a:defRPr>
            </a:lvl2pPr>
            <a:lvl3pPr indent="0" lvl="2" marL="914400" marR="0" rtl="0" algn="l">
              <a:spcBef>
                <a:spcPts val="480"/>
              </a:spcBef>
              <a:buClr>
                <a:schemeClr val="dk1"/>
              </a:buClr>
              <a:buFont typeface="Arial"/>
              <a:buNone/>
              <a:defRPr b="0" i="0" sz="2400" u="none" cap="none" strike="noStrike">
                <a:solidFill>
                  <a:schemeClr val="dk1"/>
                </a:solidFill>
                <a:latin typeface="Calibri"/>
                <a:ea typeface="Calibri"/>
                <a:cs typeface="Calibri"/>
                <a:sym typeface="Calibri"/>
              </a:defRPr>
            </a:lvl3pPr>
            <a:lvl4pPr indent="0" lvl="3" marL="13716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4pPr>
            <a:lvl5pPr indent="0" lvl="4" marL="18288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5pPr>
            <a:lvl6pPr indent="0" lvl="5" marL="22860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6pPr>
            <a:lvl7pPr indent="0" lvl="6" marL="27432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7pPr>
            <a:lvl8pPr indent="0" lvl="7" marL="32004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8pPr>
            <a:lvl9pPr indent="0" lvl="8" marL="36576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9pPr>
          </a:lstStyle>
          <a:p/>
        </p:txBody>
      </p:sp>
      <p:sp>
        <p:nvSpPr>
          <p:cNvPr id="68" name="Shape 68"/>
          <p:cNvSpPr txBox="1"/>
          <p:nvPr>
            <p:ph idx="1" type="body"/>
          </p:nvPr>
        </p:nvSpPr>
        <p:spPr>
          <a:xfrm>
            <a:off x="1792288" y="5367337"/>
            <a:ext cx="5486399" cy="804861"/>
          </a:xfrm>
          <a:prstGeom prst="rect">
            <a:avLst/>
          </a:prstGeom>
          <a:noFill/>
          <a:ln>
            <a:noFill/>
          </a:ln>
        </p:spPr>
        <p:txBody>
          <a:bodyPr anchorCtr="0" anchor="t" bIns="91425" lIns="91425" rIns="91425" tIns="91425"/>
          <a:lstStyle>
            <a:lvl1pPr indent="0" lvl="0" marL="0" marR="0" rtl="0" algn="l">
              <a:spcBef>
                <a:spcPts val="280"/>
              </a:spcBef>
              <a:buClr>
                <a:schemeClr val="dk1"/>
              </a:buClr>
              <a:buFont typeface="Arial"/>
              <a:buNone/>
              <a:defRPr b="0" i="0" sz="1400" u="none" cap="none" strike="noStrike">
                <a:solidFill>
                  <a:schemeClr val="dk1"/>
                </a:solidFill>
                <a:latin typeface="Calibri"/>
                <a:ea typeface="Calibri"/>
                <a:cs typeface="Calibri"/>
                <a:sym typeface="Calibri"/>
              </a:defRPr>
            </a:lvl1pPr>
            <a:lvl2pPr indent="0" lvl="1" marL="457200" marR="0" rtl="0" algn="l">
              <a:spcBef>
                <a:spcPts val="240"/>
              </a:spcBef>
              <a:buClr>
                <a:schemeClr val="dk1"/>
              </a:buClr>
              <a:buFont typeface="Arial"/>
              <a:buNone/>
              <a:defRPr b="0" i="0" sz="1200" u="none" cap="none" strike="noStrike">
                <a:solidFill>
                  <a:schemeClr val="dk1"/>
                </a:solidFill>
                <a:latin typeface="Calibri"/>
                <a:ea typeface="Calibri"/>
                <a:cs typeface="Calibri"/>
                <a:sym typeface="Calibri"/>
              </a:defRPr>
            </a:lvl2pPr>
            <a:lvl3pPr indent="0" lvl="2" marL="914400" marR="0" rtl="0" algn="l">
              <a:spcBef>
                <a:spcPts val="200"/>
              </a:spcBef>
              <a:buClr>
                <a:schemeClr val="dk1"/>
              </a:buClr>
              <a:buFont typeface="Arial"/>
              <a:buNone/>
              <a:defRPr b="0" i="0" sz="1000" u="none" cap="none" strike="noStrike">
                <a:solidFill>
                  <a:schemeClr val="dk1"/>
                </a:solidFill>
                <a:latin typeface="Calibri"/>
                <a:ea typeface="Calibri"/>
                <a:cs typeface="Calibri"/>
                <a:sym typeface="Calibri"/>
              </a:defRPr>
            </a:lvl3pPr>
            <a:lvl4pPr indent="0" lvl="3" marL="1371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4pPr>
            <a:lvl5pPr indent="0" lvl="4" marL="18288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5pPr>
            <a:lvl6pPr indent="0" lvl="5" marL="22860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6pPr>
            <a:lvl7pPr indent="0" lvl="6" marL="27432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7pPr>
            <a:lvl8pPr indent="0" lvl="7" marL="32004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8pPr>
            <a:lvl9pPr indent="0" lvl="8" marL="3657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9pPr>
          </a:lstStyle>
          <a:p/>
        </p:txBody>
      </p:sp>
      <p:sp>
        <p:nvSpPr>
          <p:cNvPr id="69" name="Shape 69"/>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0" name="Shape 70"/>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1" name="Shape 71"/>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ar-EG" sz="1200" u="none" cap="none" strike="noStrike">
                <a:solidFill>
                  <a:srgbClr val="888888"/>
                </a:solidFill>
                <a:latin typeface="Calibri"/>
                <a:ea typeface="Calibri"/>
                <a:cs typeface="Calibri"/>
                <a:sym typeface="Calibri"/>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00.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0" r="0" t="0"/>
          </a:stretch>
        </a:blipFill>
      </p:bgPr>
    </p:bg>
    <p:spTree>
      <p:nvGrpSpPr>
        <p:cNvPr id="9" name="Shape 9"/>
        <p:cNvGrpSpPr/>
        <p:nvPr/>
      </p:nvGrpSpPr>
      <p:grpSpPr>
        <a:xfrm>
          <a:off x="0" y="0"/>
          <a:ext cx="0" cy="0"/>
          <a:chOff x="0" y="0"/>
          <a:chExt cx="0" cy="0"/>
        </a:xfrm>
      </p:grpSpPr>
      <p:sp>
        <p:nvSpPr>
          <p:cNvPr id="10" name="Shape 10"/>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1" name="Shape 11"/>
          <p:cNvSpPr txBox="1"/>
          <p:nvPr>
            <p:ph idx="1" type="body"/>
          </p:nvPr>
        </p:nvSpPr>
        <p:spPr>
          <a:xfrm>
            <a:off x="457200" y="1600200"/>
            <a:ext cx="8229600" cy="4525963"/>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Shape 12"/>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3" name="Shape 13"/>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4" name="Shape 14"/>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ar-EG" sz="1200" u="none" cap="none" strike="noStrike">
                <a:solidFill>
                  <a:srgbClr val="888888"/>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2.png"/><Relationship Id="rId4" Type="http://schemas.openxmlformats.org/officeDocument/2006/relationships/image" Target="../media/image23.png"/><Relationship Id="rId5" Type="http://schemas.openxmlformats.org/officeDocument/2006/relationships/hyperlink" Target="http://www.webteb.com/harvard/termsandconditions" TargetMode="External"/><Relationship Id="rId6" Type="http://schemas.openxmlformats.org/officeDocument/2006/relationships/hyperlink" Target="http://dir.sptechs.com/health/psycholiogy"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5.png"/><Relationship Id="rId4" Type="http://schemas.openxmlformats.org/officeDocument/2006/relationships/image" Target="../media/image19.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0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3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5.pn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05.gif"/><Relationship Id="rId4" Type="http://schemas.openxmlformats.org/officeDocument/2006/relationships/image" Target="../media/image0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5.png"/><Relationship Id="rId4" Type="http://schemas.openxmlformats.org/officeDocument/2006/relationships/image" Target="../media/image19.gi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0.png"/><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20.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09.pn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20.png"/><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1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1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21.png"/><Relationship Id="rId4" Type="http://schemas.openxmlformats.org/officeDocument/2006/relationships/image" Target="../media/image3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21.png"/><Relationship Id="rId4" Type="http://schemas.openxmlformats.org/officeDocument/2006/relationships/image" Target="../media/image3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21.png"/><Relationship Id="rId4" Type="http://schemas.openxmlformats.org/officeDocument/2006/relationships/image" Target="../media/image3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21.png"/><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05.gif"/><Relationship Id="rId4" Type="http://schemas.openxmlformats.org/officeDocument/2006/relationships/image" Target="../media/image0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05.gif"/><Relationship Id="rId4" Type="http://schemas.openxmlformats.org/officeDocument/2006/relationships/image" Target="../media/image0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05.gif"/><Relationship Id="rId4" Type="http://schemas.openxmlformats.org/officeDocument/2006/relationships/image" Target="../media/image0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02.png"/><Relationship Id="rId4" Type="http://schemas.openxmlformats.org/officeDocument/2006/relationships/image" Target="../media/image2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29.png"/><Relationship Id="rId4" Type="http://schemas.openxmlformats.org/officeDocument/2006/relationships/image" Target="../media/image2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1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3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32.png"/><Relationship Id="rId4" Type="http://schemas.openxmlformats.org/officeDocument/2006/relationships/image" Target="../media/image3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16.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31.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31.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image" Target="../media/image32.png"/><Relationship Id="rId4" Type="http://schemas.openxmlformats.org/officeDocument/2006/relationships/image" Target="../media/image34.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 Id="rId3" Type="http://schemas.openxmlformats.org/officeDocument/2006/relationships/image" Target="../media/image32.png"/><Relationship Id="rId4" Type="http://schemas.openxmlformats.org/officeDocument/2006/relationships/image" Target="../media/image34.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 Id="rId3" Type="http://schemas.openxmlformats.org/officeDocument/2006/relationships/image" Target="../media/image05.gif"/><Relationship Id="rId4" Type="http://schemas.openxmlformats.org/officeDocument/2006/relationships/image" Target="../media/image0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 Id="rId3" Type="http://schemas.openxmlformats.org/officeDocument/2006/relationships/image" Target="../media/image05.gif"/><Relationship Id="rId4" Type="http://schemas.openxmlformats.org/officeDocument/2006/relationships/image" Target="../media/image06.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 Id="rId3" Type="http://schemas.openxmlformats.org/officeDocument/2006/relationships/image" Target="../media/image36.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 Id="rId3" Type="http://schemas.openxmlformats.org/officeDocument/2006/relationships/image" Target="../media/image04.png"/><Relationship Id="rId4" Type="http://schemas.openxmlformats.org/officeDocument/2006/relationships/image" Target="../media/image0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0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05.gif"/><Relationship Id="rId4" Type="http://schemas.openxmlformats.org/officeDocument/2006/relationships/image" Target="../media/image0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04.png"/><Relationship Id="rId4" Type="http://schemas.openxmlformats.org/officeDocument/2006/relationships/image" Target="../media/image0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7" name="Shape 87"/>
        <p:cNvGrpSpPr/>
        <p:nvPr/>
      </p:nvGrpSpPr>
      <p:grpSpPr>
        <a:xfrm>
          <a:off x="0" y="0"/>
          <a:ext cx="0" cy="0"/>
          <a:chOff x="0" y="0"/>
          <a:chExt cx="0" cy="0"/>
        </a:xfrm>
      </p:grpSpPr>
      <p:pic>
        <p:nvPicPr>
          <p:cNvPr descr="00085.WMF" id="88" name="Shape 88"/>
          <p:cNvPicPr preferRelativeResize="0"/>
          <p:nvPr/>
        </p:nvPicPr>
        <p:blipFill rotWithShape="1">
          <a:blip r:embed="rId3">
            <a:alphaModFix/>
          </a:blip>
          <a:srcRect b="0" l="0" r="0" t="0"/>
          <a:stretch/>
        </p:blipFill>
        <p:spPr>
          <a:xfrm>
            <a:off x="539552" y="1289874"/>
            <a:ext cx="8280919" cy="4371374"/>
          </a:xfrm>
          <a:prstGeom prst="rect">
            <a:avLst/>
          </a:prstGeom>
          <a:noFill/>
          <a:ln>
            <a:noFill/>
          </a:ln>
          <a:effectLst>
            <a:outerShdw blurRad="225425" algn="ctr" dir="5220000" dist="50800">
              <a:srgbClr val="000000">
                <a:alpha val="32941"/>
              </a:srgbClr>
            </a:outerShdw>
          </a:effectLst>
        </p:spPr>
      </p:pic>
      <p:sp>
        <p:nvSpPr>
          <p:cNvPr id="89" name="Shape 89"/>
          <p:cNvSpPr/>
          <p:nvPr/>
        </p:nvSpPr>
        <p:spPr>
          <a:xfrm>
            <a:off x="1043608" y="2369993"/>
            <a:ext cx="3384375" cy="1111250"/>
          </a:xfrm>
          <a:prstGeom prst="flowChartAlternateProcess">
            <a:avLst/>
          </a:prstGeom>
          <a:noFill/>
          <a:ln>
            <a:noFill/>
          </a:ln>
        </p:spPr>
        <p:txBody>
          <a:bodyPr anchorCtr="0" anchor="ctr" bIns="45700" lIns="91425" rIns="91425" tIns="45700">
            <a:noAutofit/>
          </a:bodyPr>
          <a:lstStyle/>
          <a:p>
            <a:pPr indent="0" lvl="0" marL="0" marR="0" rtl="1" algn="ctr">
              <a:spcBef>
                <a:spcPts val="0"/>
              </a:spcBef>
              <a:buSzPct val="25000"/>
              <a:buNone/>
            </a:pPr>
            <a:r>
              <a:rPr b="1" i="0" lang="ar-EG" sz="6600" u="none" cap="none" strike="noStrike">
                <a:solidFill>
                  <a:srgbClr val="FFFF00"/>
                </a:solidFill>
                <a:latin typeface="Calibri"/>
                <a:ea typeface="Calibri"/>
                <a:cs typeface="Calibri"/>
                <a:sym typeface="Calibri"/>
              </a:rPr>
              <a:t>إدارة الانفعالات</a:t>
            </a:r>
          </a:p>
        </p:txBody>
      </p:sp>
      <p:sp>
        <p:nvSpPr>
          <p:cNvPr id="90" name="Shape 90"/>
          <p:cNvSpPr/>
          <p:nvPr/>
        </p:nvSpPr>
        <p:spPr>
          <a:xfrm>
            <a:off x="4716016" y="1916832"/>
            <a:ext cx="3744415" cy="2123657"/>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i="0" lang="ar-EG" sz="6600" u="none" cap="none" strike="noStrike">
                <a:solidFill>
                  <a:srgbClr val="F4F0E2"/>
                </a:solidFill>
                <a:latin typeface="Calibri"/>
                <a:ea typeface="Calibri"/>
                <a:cs typeface="Calibri"/>
                <a:sym typeface="Calibri"/>
              </a:rPr>
              <a:t>الوحدة الرابعة</a:t>
            </a:r>
          </a:p>
        </p:txBody>
      </p:sp>
    </p:spTree>
  </p:cSld>
  <p:clrMapOvr>
    <a:masterClrMapping/>
  </p:clrMapOvr>
  <p:transition>
    <p:push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88"/>
                                        </p:tgtEl>
                                        <p:attrNameLst>
                                          <p:attrName>style.visibility</p:attrName>
                                        </p:attrNameLst>
                                      </p:cBhvr>
                                      <p:to>
                                        <p:strVal val="visible"/>
                                      </p:to>
                                    </p:set>
                                    <p:animEffect filter="fade" transition="in">
                                      <p:cBhvr>
                                        <p:cTn dur="1000"/>
                                        <p:tgtEl>
                                          <p:spTgt spid="88"/>
                                        </p:tgtEl>
                                      </p:cBhvr>
                                    </p:animEffect>
                                  </p:childTnLst>
                                </p:cTn>
                              </p:par>
                              <p:par>
                                <p:cTn fill="hold" nodeType="withEffect" presetClass="entr" presetID="10" presetSubtype="0">
                                  <p:stCondLst>
                                    <p:cond delay="0"/>
                                  </p:stCondLst>
                                  <p:childTnLst>
                                    <p:set>
                                      <p:cBhvr>
                                        <p:cTn dur="1" fill="hold">
                                          <p:stCondLst>
                                            <p:cond delay="0"/>
                                          </p:stCondLst>
                                        </p:cTn>
                                        <p:tgtEl>
                                          <p:spTgt spid="90"/>
                                        </p:tgtEl>
                                        <p:attrNameLst>
                                          <p:attrName>style.visibility</p:attrName>
                                        </p:attrNameLst>
                                      </p:cBhvr>
                                      <p:to>
                                        <p:strVal val="visible"/>
                                      </p:to>
                                    </p:set>
                                    <p:animEffect filter="fade" transition="in">
                                      <p:cBhvr>
                                        <p:cTn dur="1000"/>
                                        <p:tgtEl>
                                          <p:spTgt spid="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
                                        </p:tgtEl>
                                        <p:attrNameLst>
                                          <p:attrName>style.visibility</p:attrName>
                                        </p:attrNameLst>
                                      </p:cBhvr>
                                      <p:to>
                                        <p:strVal val="visible"/>
                                      </p:to>
                                    </p:set>
                                    <p:animEffect filter="fade" transition="in">
                                      <p:cBhvr>
                                        <p:cTn dur="500"/>
                                        <p:tgtEl>
                                          <p:spTgt spid="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0" name="Shape 160"/>
        <p:cNvGrpSpPr/>
        <p:nvPr/>
      </p:nvGrpSpPr>
      <p:grpSpPr>
        <a:xfrm>
          <a:off x="0" y="0"/>
          <a:ext cx="0" cy="0"/>
          <a:chOff x="0" y="0"/>
          <a:chExt cx="0" cy="0"/>
        </a:xfrm>
      </p:grpSpPr>
      <p:grpSp>
        <p:nvGrpSpPr>
          <p:cNvPr id="161" name="Shape 161"/>
          <p:cNvGrpSpPr/>
          <p:nvPr/>
        </p:nvGrpSpPr>
        <p:grpSpPr>
          <a:xfrm>
            <a:off x="467541" y="836711"/>
            <a:ext cx="8064895" cy="2448273"/>
            <a:chOff x="3590419" y="1077887"/>
            <a:chExt cx="634416" cy="2799630"/>
          </a:xfrm>
        </p:grpSpPr>
        <p:sp>
          <p:nvSpPr>
            <p:cNvPr id="162" name="Shape 162"/>
            <p:cNvSpPr/>
            <p:nvPr/>
          </p:nvSpPr>
          <p:spPr>
            <a:xfrm>
              <a:off x="3636269" y="1435450"/>
              <a:ext cx="546773" cy="2084505"/>
            </a:xfrm>
            <a:prstGeom prst="rect">
              <a:avLst/>
            </a:prstGeom>
            <a:solidFill>
              <a:schemeClr val="lt1"/>
            </a:solidFill>
            <a:ln>
              <a:noFill/>
            </a:ln>
          </p:spPr>
          <p:txBody>
            <a:bodyPr anchorCtr="0" anchor="ctr" bIns="45700" lIns="91425" rIns="91425" tIns="45700">
              <a:noAutofit/>
            </a:bodyPr>
            <a:lstStyle/>
            <a:p>
              <a:pPr indent="0" lvl="0" marL="0" marR="0" rtl="0" algn="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 (7).GIF" id="163" name="Shape 163"/>
            <p:cNvPicPr preferRelativeResize="0"/>
            <p:nvPr/>
          </p:nvPicPr>
          <p:blipFill rotWithShape="1">
            <a:blip r:embed="rId3">
              <a:alphaModFix/>
            </a:blip>
            <a:srcRect b="0" l="0" r="0" t="0"/>
            <a:stretch/>
          </p:blipFill>
          <p:spPr>
            <a:xfrm>
              <a:off x="3590419" y="1077887"/>
              <a:ext cx="634416" cy="2799630"/>
            </a:xfrm>
            <a:prstGeom prst="rect">
              <a:avLst/>
            </a:prstGeom>
            <a:noFill/>
            <a:ln>
              <a:noFill/>
            </a:ln>
          </p:spPr>
        </p:pic>
      </p:grpSp>
      <p:sp>
        <p:nvSpPr>
          <p:cNvPr id="164" name="Shape 164"/>
          <p:cNvSpPr/>
          <p:nvPr/>
        </p:nvSpPr>
        <p:spPr>
          <a:xfrm>
            <a:off x="1187624" y="1412775"/>
            <a:ext cx="6476999" cy="1200329"/>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i="0" lang="ar-EG" sz="3600" u="none" cap="none" strike="noStrike">
                <a:solidFill>
                  <a:schemeClr val="dk1"/>
                </a:solidFill>
                <a:latin typeface="Calibri"/>
                <a:ea typeface="Calibri"/>
                <a:cs typeface="Calibri"/>
                <a:sym typeface="Calibri"/>
              </a:rPr>
              <a:t>1- </a:t>
            </a:r>
            <a:r>
              <a:rPr b="1" i="0" lang="ar-EG" sz="3600" u="none" cap="none" strike="noStrike">
                <a:solidFill>
                  <a:srgbClr val="0070C0"/>
                </a:solidFill>
                <a:latin typeface="Calibri"/>
                <a:ea typeface="Calibri"/>
                <a:cs typeface="Calibri"/>
                <a:sym typeface="Calibri"/>
              </a:rPr>
              <a:t>الانفعالات القوية: </a:t>
            </a:r>
            <a:r>
              <a:rPr b="1" i="0" lang="ar-EG" sz="3600" u="none" cap="none" strike="noStrike">
                <a:solidFill>
                  <a:schemeClr val="dk1"/>
                </a:solidFill>
                <a:latin typeface="Calibri"/>
                <a:ea typeface="Calibri"/>
                <a:cs typeface="Calibri"/>
                <a:sym typeface="Calibri"/>
              </a:rPr>
              <a:t>التي تعمل على زيادة النشاط بزيادة ضربات القلب وغيرها.</a:t>
            </a:r>
          </a:p>
        </p:txBody>
      </p:sp>
      <p:grpSp>
        <p:nvGrpSpPr>
          <p:cNvPr id="165" name="Shape 165"/>
          <p:cNvGrpSpPr/>
          <p:nvPr/>
        </p:nvGrpSpPr>
        <p:grpSpPr>
          <a:xfrm>
            <a:off x="467541" y="3717030"/>
            <a:ext cx="8064895" cy="2448273"/>
            <a:chOff x="3590419" y="1077887"/>
            <a:chExt cx="634416" cy="2799630"/>
          </a:xfrm>
        </p:grpSpPr>
        <p:sp>
          <p:nvSpPr>
            <p:cNvPr id="166" name="Shape 166"/>
            <p:cNvSpPr/>
            <p:nvPr/>
          </p:nvSpPr>
          <p:spPr>
            <a:xfrm>
              <a:off x="3636269" y="1435450"/>
              <a:ext cx="546773" cy="2084505"/>
            </a:xfrm>
            <a:prstGeom prst="rect">
              <a:avLst/>
            </a:prstGeom>
            <a:solidFill>
              <a:schemeClr val="lt1"/>
            </a:solidFill>
            <a:ln>
              <a:noFill/>
            </a:ln>
          </p:spPr>
          <p:txBody>
            <a:bodyPr anchorCtr="0" anchor="ctr" bIns="45700" lIns="91425" rIns="91425" tIns="45700">
              <a:noAutofit/>
            </a:bodyPr>
            <a:lstStyle/>
            <a:p>
              <a:pPr indent="0" lvl="0" marL="0" marR="0" rtl="0" algn="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 (7).GIF" id="167" name="Shape 167"/>
            <p:cNvPicPr preferRelativeResize="0"/>
            <p:nvPr/>
          </p:nvPicPr>
          <p:blipFill rotWithShape="1">
            <a:blip r:embed="rId3">
              <a:alphaModFix/>
            </a:blip>
            <a:srcRect b="0" l="0" r="0" t="0"/>
            <a:stretch/>
          </p:blipFill>
          <p:spPr>
            <a:xfrm>
              <a:off x="3590419" y="1077887"/>
              <a:ext cx="634416" cy="2799630"/>
            </a:xfrm>
            <a:prstGeom prst="rect">
              <a:avLst/>
            </a:prstGeom>
            <a:noFill/>
            <a:ln>
              <a:noFill/>
            </a:ln>
          </p:spPr>
        </p:pic>
      </p:grpSp>
      <p:sp>
        <p:nvSpPr>
          <p:cNvPr id="168" name="Shape 168"/>
          <p:cNvSpPr/>
          <p:nvPr/>
        </p:nvSpPr>
        <p:spPr>
          <a:xfrm>
            <a:off x="1187624" y="4293096"/>
            <a:ext cx="6476999" cy="1200329"/>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i="0" lang="ar-EG" sz="3600" u="none" cap="none" strike="noStrike">
                <a:solidFill>
                  <a:schemeClr val="dk1"/>
                </a:solidFill>
                <a:latin typeface="Calibri"/>
                <a:ea typeface="Calibri"/>
                <a:cs typeface="Calibri"/>
                <a:sym typeface="Calibri"/>
              </a:rPr>
              <a:t>2- </a:t>
            </a:r>
            <a:r>
              <a:rPr b="1" i="0" lang="ar-EG" sz="3600" u="none" cap="none" strike="noStrike">
                <a:solidFill>
                  <a:srgbClr val="0070C0"/>
                </a:solidFill>
                <a:latin typeface="Calibri"/>
                <a:ea typeface="Calibri"/>
                <a:cs typeface="Calibri"/>
                <a:sym typeface="Calibri"/>
              </a:rPr>
              <a:t>الانفعالات الضعيفة: </a:t>
            </a:r>
            <a:r>
              <a:rPr b="1" i="0" lang="ar-EG" sz="3600" u="none" cap="none" strike="noStrike">
                <a:solidFill>
                  <a:schemeClr val="dk1"/>
                </a:solidFill>
                <a:latin typeface="Calibri"/>
                <a:ea typeface="Calibri"/>
                <a:cs typeface="Calibri"/>
                <a:sym typeface="Calibri"/>
              </a:rPr>
              <a:t>التي تعمل على التقليل من النشاط والحيوية.</a:t>
            </a:r>
          </a:p>
        </p:txBody>
      </p:sp>
    </p:spTree>
  </p:cSld>
  <p:clrMapOvr>
    <a:masterClrMapping/>
  </p:clrMapOvr>
  <p:transition>
    <p:push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61"/>
                                        </p:tgtEl>
                                        <p:attrNameLst>
                                          <p:attrName>style.visibility</p:attrName>
                                        </p:attrNameLst>
                                      </p:cBhvr>
                                      <p:to>
                                        <p:strVal val="visible"/>
                                      </p:to>
                                    </p:set>
                                    <p:animEffect filter="fade" transition="in">
                                      <p:cBhvr>
                                        <p:cTn dur="500"/>
                                        <p:tgtEl>
                                          <p:spTgt spid="161"/>
                                        </p:tgtEl>
                                      </p:cBhvr>
                                    </p:animEffect>
                                  </p:childTnLst>
                                </p:cTn>
                              </p:par>
                              <p:par>
                                <p:cTn fill="hold" nodeType="with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500"/>
                                        <p:tgtEl>
                                          <p:spTgt spid="1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500"/>
                                        <p:tgtEl>
                                          <p:spTgt spid="165"/>
                                        </p:tgtEl>
                                      </p:cBhvr>
                                    </p:animEffect>
                                  </p:childTnLst>
                                </p:cTn>
                              </p:par>
                              <p:par>
                                <p:cTn fill="hold" nodeType="withEffect" presetClass="entr" presetID="10" presetSubtype="0">
                                  <p:stCondLst>
                                    <p:cond delay="0"/>
                                  </p:stCondLst>
                                  <p:childTnLst>
                                    <p:set>
                                      <p:cBhvr>
                                        <p:cTn dur="1" fill="hold">
                                          <p:stCondLst>
                                            <p:cond delay="0"/>
                                          </p:stCondLst>
                                        </p:cTn>
                                        <p:tgtEl>
                                          <p:spTgt spid="168"/>
                                        </p:tgtEl>
                                        <p:attrNameLst>
                                          <p:attrName>style.visibility</p:attrName>
                                        </p:attrNameLst>
                                      </p:cBhvr>
                                      <p:to>
                                        <p:strVal val="visible"/>
                                      </p:to>
                                    </p:set>
                                    <p:animEffect filter="fade" transition="in">
                                      <p:cBhvr>
                                        <p:cTn dur="500"/>
                                        <p:tgtEl>
                                          <p:spTgt spid="1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2" name="Shape 172"/>
        <p:cNvGrpSpPr/>
        <p:nvPr/>
      </p:nvGrpSpPr>
      <p:grpSpPr>
        <a:xfrm>
          <a:off x="0" y="0"/>
          <a:ext cx="0" cy="0"/>
          <a:chOff x="0" y="0"/>
          <a:chExt cx="0" cy="0"/>
        </a:xfrm>
      </p:grpSpPr>
      <p:grpSp>
        <p:nvGrpSpPr>
          <p:cNvPr id="173" name="Shape 173"/>
          <p:cNvGrpSpPr/>
          <p:nvPr/>
        </p:nvGrpSpPr>
        <p:grpSpPr>
          <a:xfrm>
            <a:off x="467541" y="836711"/>
            <a:ext cx="8064895" cy="2448273"/>
            <a:chOff x="3590419" y="1077887"/>
            <a:chExt cx="634416" cy="2799630"/>
          </a:xfrm>
        </p:grpSpPr>
        <p:sp>
          <p:nvSpPr>
            <p:cNvPr id="174" name="Shape 174"/>
            <p:cNvSpPr/>
            <p:nvPr/>
          </p:nvSpPr>
          <p:spPr>
            <a:xfrm>
              <a:off x="3636269" y="1435450"/>
              <a:ext cx="546773" cy="2084505"/>
            </a:xfrm>
            <a:prstGeom prst="rect">
              <a:avLst/>
            </a:prstGeom>
            <a:solidFill>
              <a:schemeClr val="lt1"/>
            </a:solidFill>
            <a:ln>
              <a:noFill/>
            </a:ln>
          </p:spPr>
          <p:txBody>
            <a:bodyPr anchorCtr="0" anchor="ctr" bIns="45700" lIns="91425" rIns="91425" tIns="45700">
              <a:noAutofit/>
            </a:bodyPr>
            <a:lstStyle/>
            <a:p>
              <a:pPr indent="0" lvl="0" marL="0" marR="0" rtl="0" algn="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 (7).GIF" id="175" name="Shape 175"/>
            <p:cNvPicPr preferRelativeResize="0"/>
            <p:nvPr/>
          </p:nvPicPr>
          <p:blipFill rotWithShape="1">
            <a:blip r:embed="rId3">
              <a:alphaModFix/>
            </a:blip>
            <a:srcRect b="0" l="0" r="0" t="0"/>
            <a:stretch/>
          </p:blipFill>
          <p:spPr>
            <a:xfrm>
              <a:off x="3590419" y="1077887"/>
              <a:ext cx="634416" cy="2799630"/>
            </a:xfrm>
            <a:prstGeom prst="rect">
              <a:avLst/>
            </a:prstGeom>
            <a:noFill/>
            <a:ln>
              <a:noFill/>
            </a:ln>
          </p:spPr>
        </p:pic>
      </p:grpSp>
      <p:sp>
        <p:nvSpPr>
          <p:cNvPr id="176" name="Shape 176"/>
          <p:cNvSpPr/>
          <p:nvPr/>
        </p:nvSpPr>
        <p:spPr>
          <a:xfrm>
            <a:off x="1187624" y="1412775"/>
            <a:ext cx="6476999" cy="1200329"/>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i="0" lang="ar-EG" sz="3600" u="none" cap="none" strike="noStrike">
                <a:solidFill>
                  <a:schemeClr val="dk1"/>
                </a:solidFill>
                <a:latin typeface="Calibri"/>
                <a:ea typeface="Calibri"/>
                <a:cs typeface="Calibri"/>
                <a:sym typeface="Calibri"/>
              </a:rPr>
              <a:t>3- </a:t>
            </a:r>
            <a:r>
              <a:rPr b="1" i="0" lang="ar-EG" sz="3600" u="none" cap="none" strike="noStrike">
                <a:solidFill>
                  <a:srgbClr val="0070C0"/>
                </a:solidFill>
                <a:latin typeface="Calibri"/>
                <a:ea typeface="Calibri"/>
                <a:cs typeface="Calibri"/>
                <a:sym typeface="Calibri"/>
              </a:rPr>
              <a:t>انفعالات إيجابية أو سارة: </a:t>
            </a:r>
            <a:r>
              <a:rPr b="1" i="0" lang="ar-EG" sz="3600" u="none" cap="none" strike="noStrike">
                <a:solidFill>
                  <a:schemeClr val="dk1"/>
                </a:solidFill>
                <a:latin typeface="Calibri"/>
                <a:ea typeface="Calibri"/>
                <a:cs typeface="Calibri"/>
                <a:sym typeface="Calibri"/>
              </a:rPr>
              <a:t>هي الانفعالات الباعثة للسعادة.</a:t>
            </a:r>
          </a:p>
        </p:txBody>
      </p:sp>
      <p:grpSp>
        <p:nvGrpSpPr>
          <p:cNvPr id="177" name="Shape 177"/>
          <p:cNvGrpSpPr/>
          <p:nvPr/>
        </p:nvGrpSpPr>
        <p:grpSpPr>
          <a:xfrm>
            <a:off x="467541" y="3717030"/>
            <a:ext cx="8064895" cy="2448273"/>
            <a:chOff x="3590419" y="1077887"/>
            <a:chExt cx="634416" cy="2799630"/>
          </a:xfrm>
        </p:grpSpPr>
        <p:sp>
          <p:nvSpPr>
            <p:cNvPr id="178" name="Shape 178"/>
            <p:cNvSpPr/>
            <p:nvPr/>
          </p:nvSpPr>
          <p:spPr>
            <a:xfrm>
              <a:off x="3636269" y="1435450"/>
              <a:ext cx="546773" cy="2084505"/>
            </a:xfrm>
            <a:prstGeom prst="rect">
              <a:avLst/>
            </a:prstGeom>
            <a:solidFill>
              <a:schemeClr val="lt1"/>
            </a:solidFill>
            <a:ln>
              <a:noFill/>
            </a:ln>
          </p:spPr>
          <p:txBody>
            <a:bodyPr anchorCtr="0" anchor="ctr" bIns="45700" lIns="91425" rIns="91425" tIns="45700">
              <a:noAutofit/>
            </a:bodyPr>
            <a:lstStyle/>
            <a:p>
              <a:pPr indent="0" lvl="0" marL="0" marR="0" rtl="0" algn="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 (7).GIF" id="179" name="Shape 179"/>
            <p:cNvPicPr preferRelativeResize="0"/>
            <p:nvPr/>
          </p:nvPicPr>
          <p:blipFill rotWithShape="1">
            <a:blip r:embed="rId3">
              <a:alphaModFix/>
            </a:blip>
            <a:srcRect b="0" l="0" r="0" t="0"/>
            <a:stretch/>
          </p:blipFill>
          <p:spPr>
            <a:xfrm>
              <a:off x="3590419" y="1077887"/>
              <a:ext cx="634416" cy="2799630"/>
            </a:xfrm>
            <a:prstGeom prst="rect">
              <a:avLst/>
            </a:prstGeom>
            <a:noFill/>
            <a:ln>
              <a:noFill/>
            </a:ln>
          </p:spPr>
        </p:pic>
      </p:grpSp>
      <p:sp>
        <p:nvSpPr>
          <p:cNvPr id="180" name="Shape 180"/>
          <p:cNvSpPr/>
          <p:nvPr/>
        </p:nvSpPr>
        <p:spPr>
          <a:xfrm>
            <a:off x="1187624" y="4293096"/>
            <a:ext cx="6476999" cy="1200329"/>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i="0" lang="ar-EG" sz="3600" u="none" cap="none" strike="noStrike">
                <a:solidFill>
                  <a:schemeClr val="dk1"/>
                </a:solidFill>
                <a:latin typeface="Calibri"/>
                <a:ea typeface="Calibri"/>
                <a:cs typeface="Calibri"/>
                <a:sym typeface="Calibri"/>
              </a:rPr>
              <a:t>4- </a:t>
            </a:r>
            <a:r>
              <a:rPr b="1" i="0" lang="ar-EG" sz="3600" u="none" cap="none" strike="noStrike">
                <a:solidFill>
                  <a:srgbClr val="0070C0"/>
                </a:solidFill>
                <a:latin typeface="Calibri"/>
                <a:ea typeface="Calibri"/>
                <a:cs typeface="Calibri"/>
                <a:sym typeface="Calibri"/>
              </a:rPr>
              <a:t>انفعالات سلبية غير سارة: </a:t>
            </a:r>
            <a:r>
              <a:rPr b="1" i="0" lang="ar-EG" sz="3600" u="none" cap="none" strike="noStrike">
                <a:solidFill>
                  <a:schemeClr val="dk1"/>
                </a:solidFill>
                <a:latin typeface="Calibri"/>
                <a:ea typeface="Calibri"/>
                <a:cs typeface="Calibri"/>
                <a:sym typeface="Calibri"/>
              </a:rPr>
              <a:t>هي الانفعالات الباعثة للتعاسة.</a:t>
            </a:r>
          </a:p>
        </p:txBody>
      </p:sp>
    </p:spTree>
  </p:cSld>
  <p:clrMapOvr>
    <a:masterClrMapping/>
  </p:clrMapOvr>
  <p:transition>
    <p:push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73"/>
                                        </p:tgtEl>
                                        <p:attrNameLst>
                                          <p:attrName>style.visibility</p:attrName>
                                        </p:attrNameLst>
                                      </p:cBhvr>
                                      <p:to>
                                        <p:strVal val="visible"/>
                                      </p:to>
                                    </p:set>
                                    <p:animEffect filter="fade" transition="in">
                                      <p:cBhvr>
                                        <p:cTn dur="500"/>
                                        <p:tgtEl>
                                          <p:spTgt spid="173"/>
                                        </p:tgtEl>
                                      </p:cBhvr>
                                    </p:animEffect>
                                  </p:childTnLst>
                                </p:cTn>
                              </p:par>
                              <p:par>
                                <p:cTn fill="hold" nodeType="withEffect" presetClass="entr" presetID="10" presetSubtype="0">
                                  <p:stCondLst>
                                    <p:cond delay="0"/>
                                  </p:stCondLst>
                                  <p:childTnLst>
                                    <p:set>
                                      <p:cBhvr>
                                        <p:cTn dur="1" fill="hold">
                                          <p:stCondLst>
                                            <p:cond delay="0"/>
                                          </p:stCondLst>
                                        </p:cTn>
                                        <p:tgtEl>
                                          <p:spTgt spid="176"/>
                                        </p:tgtEl>
                                        <p:attrNameLst>
                                          <p:attrName>style.visibility</p:attrName>
                                        </p:attrNameLst>
                                      </p:cBhvr>
                                      <p:to>
                                        <p:strVal val="visible"/>
                                      </p:to>
                                    </p:set>
                                    <p:animEffect filter="fade" transition="in">
                                      <p:cBhvr>
                                        <p:cTn dur="500"/>
                                        <p:tgtEl>
                                          <p:spTgt spid="1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gtEl>
                                        <p:attrNameLst>
                                          <p:attrName>style.visibility</p:attrName>
                                        </p:attrNameLst>
                                      </p:cBhvr>
                                      <p:to>
                                        <p:strVal val="visible"/>
                                      </p:to>
                                    </p:set>
                                    <p:animEffect filter="fade" transition="in">
                                      <p:cBhvr>
                                        <p:cTn dur="500"/>
                                        <p:tgtEl>
                                          <p:spTgt spid="177"/>
                                        </p:tgtEl>
                                      </p:cBhvr>
                                    </p:animEffect>
                                  </p:childTnLst>
                                </p:cTn>
                              </p:par>
                              <p:par>
                                <p:cTn fill="hold" nodeType="withEffect" presetClass="entr" presetID="10" presetSubtype="0">
                                  <p:stCondLst>
                                    <p:cond delay="0"/>
                                  </p:stCondLst>
                                  <p:childTnLst>
                                    <p:set>
                                      <p:cBhvr>
                                        <p:cTn dur="1" fill="hold">
                                          <p:stCondLst>
                                            <p:cond delay="0"/>
                                          </p:stCondLst>
                                        </p:cTn>
                                        <p:tgtEl>
                                          <p:spTgt spid="180"/>
                                        </p:tgtEl>
                                        <p:attrNameLst>
                                          <p:attrName>style.visibility</p:attrName>
                                        </p:attrNameLst>
                                      </p:cBhvr>
                                      <p:to>
                                        <p:strVal val="visible"/>
                                      </p:to>
                                    </p:set>
                                    <p:animEffect filter="fade" transition="in">
                                      <p:cBhvr>
                                        <p:cTn dur="500"/>
                                        <p:tgtEl>
                                          <p:spTgt spid="1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4" name="Shape 184"/>
        <p:cNvGrpSpPr/>
        <p:nvPr/>
      </p:nvGrpSpPr>
      <p:grpSpPr>
        <a:xfrm>
          <a:off x="0" y="0"/>
          <a:ext cx="0" cy="0"/>
          <a:chOff x="0" y="0"/>
          <a:chExt cx="0" cy="0"/>
        </a:xfrm>
      </p:grpSpPr>
      <p:grpSp>
        <p:nvGrpSpPr>
          <p:cNvPr id="185" name="Shape 185"/>
          <p:cNvGrpSpPr/>
          <p:nvPr/>
        </p:nvGrpSpPr>
        <p:grpSpPr>
          <a:xfrm>
            <a:off x="827583" y="980727"/>
            <a:ext cx="7632847" cy="4536504"/>
            <a:chOff x="1040691" y="1222063"/>
            <a:chExt cx="6814265" cy="3556252"/>
          </a:xfrm>
        </p:grpSpPr>
        <p:sp>
          <p:nvSpPr>
            <p:cNvPr id="186" name="Shape 186"/>
            <p:cNvSpPr/>
            <p:nvPr/>
          </p:nvSpPr>
          <p:spPr>
            <a:xfrm rot="235241">
              <a:off x="1643412" y="1857359"/>
              <a:ext cx="5556871" cy="2571756"/>
            </a:xfrm>
            <a:prstGeom prst="rect">
              <a:avLst/>
            </a:prstGeom>
            <a:solidFill>
              <a:schemeClr val="lt1"/>
            </a:solidFill>
            <a:ln cap="flat" cmpd="sng" w="25400">
              <a:solidFill>
                <a:srgbClr val="395E89"/>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Calibri"/>
                <a:ea typeface="Calibri"/>
                <a:cs typeface="Calibri"/>
                <a:sym typeface="Calibri"/>
              </a:endParaRPr>
            </a:p>
          </p:txBody>
        </p:sp>
        <p:pic>
          <p:nvPicPr>
            <p:cNvPr descr="26d59c7e.png" id="187" name="Shape 187"/>
            <p:cNvPicPr preferRelativeResize="0"/>
            <p:nvPr/>
          </p:nvPicPr>
          <p:blipFill rotWithShape="1">
            <a:blip r:embed="rId3">
              <a:alphaModFix/>
            </a:blip>
            <a:srcRect b="0" l="0" r="0" t="0"/>
            <a:stretch/>
          </p:blipFill>
          <p:spPr>
            <a:xfrm>
              <a:off x="1040691" y="1222063"/>
              <a:ext cx="6814265" cy="3556252"/>
            </a:xfrm>
            <a:prstGeom prst="rect">
              <a:avLst/>
            </a:prstGeom>
            <a:noFill/>
            <a:ln>
              <a:noFill/>
            </a:ln>
          </p:spPr>
        </p:pic>
      </p:grpSp>
      <p:sp>
        <p:nvSpPr>
          <p:cNvPr id="188" name="Shape 188"/>
          <p:cNvSpPr/>
          <p:nvPr/>
        </p:nvSpPr>
        <p:spPr>
          <a:xfrm>
            <a:off x="2699791" y="2615426"/>
            <a:ext cx="4424363" cy="1446550"/>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i="0" lang="ar-EG" sz="8800" u="none" cap="none" strike="noStrike">
                <a:solidFill>
                  <a:srgbClr val="FF33CC"/>
                </a:solidFill>
                <a:latin typeface="Calibri"/>
                <a:ea typeface="Calibri"/>
                <a:cs typeface="Calibri"/>
                <a:sym typeface="Calibri"/>
              </a:rPr>
              <a:t>نشاط 4-3</a:t>
            </a:r>
          </a:p>
        </p:txBody>
      </p:sp>
    </p:spTree>
  </p:cSld>
  <p:clrMapOvr>
    <a:masterClrMapping/>
  </p:clrMapOvr>
  <p:transition>
    <p:push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85"/>
                                        </p:tgtEl>
                                        <p:attrNameLst>
                                          <p:attrName>style.visibility</p:attrName>
                                        </p:attrNameLst>
                                      </p:cBhvr>
                                      <p:to>
                                        <p:strVal val="visible"/>
                                      </p:to>
                                    </p:set>
                                    <p:animEffect filter="fade" transition="in">
                                      <p:cBhvr>
                                        <p:cTn dur="500"/>
                                        <p:tgtEl>
                                          <p:spTgt spid="185"/>
                                        </p:tgtEl>
                                      </p:cBhvr>
                                    </p:animEffect>
                                  </p:childTnLst>
                                </p:cTn>
                              </p:par>
                              <p:par>
                                <p:cTn fill="hold" nodeType="withEffect" presetClass="entr" presetID="10" presetSubtype="0">
                                  <p:stCondLst>
                                    <p:cond delay="0"/>
                                  </p:stCondLst>
                                  <p:childTnLst>
                                    <p:set>
                                      <p:cBhvr>
                                        <p:cTn dur="1" fill="hold">
                                          <p:stCondLst>
                                            <p:cond delay="0"/>
                                          </p:stCondLst>
                                        </p:cTn>
                                        <p:tgtEl>
                                          <p:spTgt spid="188"/>
                                        </p:tgtEl>
                                        <p:attrNameLst>
                                          <p:attrName>style.visibility</p:attrName>
                                        </p:attrNameLst>
                                      </p:cBhvr>
                                      <p:to>
                                        <p:strVal val="visible"/>
                                      </p:to>
                                    </p:set>
                                    <p:animEffect filter="fade" transition="in">
                                      <p:cBhvr>
                                        <p:cTn dur="500"/>
                                        <p:tgtEl>
                                          <p:spTgt spid="1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2" name="Shape 192"/>
        <p:cNvGrpSpPr/>
        <p:nvPr/>
      </p:nvGrpSpPr>
      <p:grpSpPr>
        <a:xfrm>
          <a:off x="0" y="0"/>
          <a:ext cx="0" cy="0"/>
          <a:chOff x="0" y="0"/>
          <a:chExt cx="0" cy="0"/>
        </a:xfrm>
      </p:grpSpPr>
      <p:pic>
        <p:nvPicPr>
          <p:cNvPr descr="0e31434966fb03.jpg" id="193" name="Shape 193"/>
          <p:cNvPicPr preferRelativeResize="0"/>
          <p:nvPr/>
        </p:nvPicPr>
        <p:blipFill rotWithShape="1">
          <a:blip r:embed="rId3">
            <a:alphaModFix/>
          </a:blip>
          <a:srcRect b="0" l="0" r="0" t="0"/>
          <a:stretch/>
        </p:blipFill>
        <p:spPr>
          <a:xfrm>
            <a:off x="323528" y="404663"/>
            <a:ext cx="8519863" cy="6120680"/>
          </a:xfrm>
          <a:prstGeom prst="rect">
            <a:avLst/>
          </a:prstGeom>
          <a:noFill/>
          <a:ln>
            <a:noFill/>
          </a:ln>
        </p:spPr>
      </p:pic>
      <p:sp>
        <p:nvSpPr>
          <p:cNvPr id="194" name="Shape 194"/>
          <p:cNvSpPr/>
          <p:nvPr/>
        </p:nvSpPr>
        <p:spPr>
          <a:xfrm>
            <a:off x="611560" y="764704"/>
            <a:ext cx="7936730" cy="1200329"/>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i="0" lang="ar-EG" sz="3600" u="none" cap="none" strike="noStrike">
                <a:solidFill>
                  <a:schemeClr val="dk1"/>
                </a:solidFill>
                <a:latin typeface="Calibri"/>
                <a:ea typeface="Calibri"/>
                <a:cs typeface="Calibri"/>
                <a:sym typeface="Calibri"/>
              </a:rPr>
              <a:t>احصر أكثر الانفعالات التي تشعر بها في مرحلتك العمرية؟ وحدد نوعها؟</a:t>
            </a:r>
          </a:p>
        </p:txBody>
      </p:sp>
    </p:spTree>
  </p:cSld>
  <p:clrMapOvr>
    <a:masterClrMapping/>
  </p:clrMapOvr>
  <p:transition>
    <p:push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93"/>
                                        </p:tgtEl>
                                        <p:attrNameLst>
                                          <p:attrName>style.visibility</p:attrName>
                                        </p:attrNameLst>
                                      </p:cBhvr>
                                      <p:to>
                                        <p:strVal val="visible"/>
                                      </p:to>
                                    </p:set>
                                    <p:animEffect filter="fade" transition="in">
                                      <p:cBhvr>
                                        <p:cTn dur="500"/>
                                        <p:tgtEl>
                                          <p:spTgt spid="193"/>
                                        </p:tgtEl>
                                      </p:cBhvr>
                                    </p:animEffect>
                                  </p:childTnLst>
                                </p:cTn>
                              </p:par>
                              <p:par>
                                <p:cTn fill="hold" nodeType="withEffect" presetClass="entr" presetID="10" presetSubtype="0">
                                  <p:stCondLst>
                                    <p:cond delay="0"/>
                                  </p:stCondLst>
                                  <p:childTnLst>
                                    <p:set>
                                      <p:cBhvr>
                                        <p:cTn dur="1" fill="hold">
                                          <p:stCondLst>
                                            <p:cond delay="0"/>
                                          </p:stCondLst>
                                        </p:cTn>
                                        <p:tgtEl>
                                          <p:spTgt spid="194">
                                            <p:txEl>
                                              <p:pRg end="0" st="0"/>
                                            </p:txEl>
                                          </p:spTgt>
                                        </p:tgtEl>
                                        <p:attrNameLst>
                                          <p:attrName>style.visibility</p:attrName>
                                        </p:attrNameLst>
                                      </p:cBhvr>
                                      <p:to>
                                        <p:strVal val="visible"/>
                                      </p:to>
                                    </p:set>
                                    <p:animEffect filter="fade" transition="in">
                                      <p:cBhvr>
                                        <p:cTn dur="500"/>
                                        <p:tgtEl>
                                          <p:spTgt spid="194">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8" name="Shape 198"/>
        <p:cNvGrpSpPr/>
        <p:nvPr/>
      </p:nvGrpSpPr>
      <p:grpSpPr>
        <a:xfrm>
          <a:off x="0" y="0"/>
          <a:ext cx="0" cy="0"/>
          <a:chOff x="0" y="0"/>
          <a:chExt cx="0" cy="0"/>
        </a:xfrm>
      </p:grpSpPr>
      <p:pic>
        <p:nvPicPr>
          <p:cNvPr descr="dfdf.png" id="199" name="Shape 199"/>
          <p:cNvPicPr preferRelativeResize="0"/>
          <p:nvPr/>
        </p:nvPicPr>
        <p:blipFill rotWithShape="1">
          <a:blip r:embed="rId3">
            <a:alphaModFix/>
          </a:blip>
          <a:srcRect b="0" l="0" r="0" t="0"/>
          <a:stretch/>
        </p:blipFill>
        <p:spPr>
          <a:xfrm>
            <a:off x="5580112" y="44623"/>
            <a:ext cx="3744415" cy="1728191"/>
          </a:xfrm>
          <a:prstGeom prst="rect">
            <a:avLst/>
          </a:prstGeom>
          <a:noFill/>
          <a:ln>
            <a:noFill/>
          </a:ln>
        </p:spPr>
      </p:pic>
      <p:sp>
        <p:nvSpPr>
          <p:cNvPr id="200" name="Shape 200"/>
          <p:cNvSpPr/>
          <p:nvPr/>
        </p:nvSpPr>
        <p:spPr>
          <a:xfrm>
            <a:off x="6732239" y="476672"/>
            <a:ext cx="1497526" cy="923329"/>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5400" u="none" cap="none" strike="noStrike">
                <a:solidFill>
                  <a:srgbClr val="FCFCFF"/>
                </a:solidFill>
                <a:latin typeface="Calibri"/>
                <a:ea typeface="Calibri"/>
                <a:cs typeface="Calibri"/>
                <a:sym typeface="Calibri"/>
              </a:rPr>
              <a:t>روابط</a:t>
            </a:r>
          </a:p>
        </p:txBody>
      </p:sp>
      <p:grpSp>
        <p:nvGrpSpPr>
          <p:cNvPr id="201" name="Shape 201"/>
          <p:cNvGrpSpPr/>
          <p:nvPr/>
        </p:nvGrpSpPr>
        <p:grpSpPr>
          <a:xfrm>
            <a:off x="-396552" y="1844824"/>
            <a:ext cx="10225136" cy="5544615"/>
            <a:chOff x="-442085" y="2263084"/>
            <a:chExt cx="10669707" cy="4821718"/>
          </a:xfrm>
        </p:grpSpPr>
        <p:sp>
          <p:nvSpPr>
            <p:cNvPr id="202" name="Shape 202"/>
            <p:cNvSpPr/>
            <p:nvPr/>
          </p:nvSpPr>
          <p:spPr>
            <a:xfrm>
              <a:off x="1601830" y="6145076"/>
              <a:ext cx="150278" cy="187036"/>
            </a:xfrm>
            <a:prstGeom prst="roundRect">
              <a:avLst>
                <a:gd fmla="val 16667" name="adj"/>
              </a:avLst>
            </a:prstGeom>
            <a:noFill/>
            <a:ln>
              <a:noFill/>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roses.png" id="203" name="Shape 203"/>
            <p:cNvPicPr preferRelativeResize="0"/>
            <p:nvPr/>
          </p:nvPicPr>
          <p:blipFill rotWithShape="1">
            <a:blip r:embed="rId4">
              <a:alphaModFix/>
            </a:blip>
            <a:srcRect b="0" l="0" r="0" t="0"/>
            <a:stretch/>
          </p:blipFill>
          <p:spPr>
            <a:xfrm>
              <a:off x="-442085" y="2263084"/>
              <a:ext cx="10669707" cy="4821718"/>
            </a:xfrm>
            <a:prstGeom prst="rect">
              <a:avLst/>
            </a:prstGeom>
            <a:noFill/>
            <a:ln>
              <a:noFill/>
            </a:ln>
          </p:spPr>
        </p:pic>
      </p:grpSp>
      <p:sp>
        <p:nvSpPr>
          <p:cNvPr id="204" name="Shape 204"/>
          <p:cNvSpPr/>
          <p:nvPr/>
        </p:nvSpPr>
        <p:spPr>
          <a:xfrm>
            <a:off x="683568" y="3376735"/>
            <a:ext cx="7848871" cy="1938991"/>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i="0" lang="ar-EG" sz="3200" u="none" cap="none" strike="noStrike">
                <a:solidFill>
                  <a:schemeClr val="lt1"/>
                </a:solidFill>
                <a:latin typeface="Calibri"/>
                <a:ea typeface="Calibri"/>
                <a:cs typeface="Calibri"/>
                <a:sym typeface="Calibri"/>
              </a:rPr>
              <a:t>موقع جامعة هارفاد: </a:t>
            </a:r>
          </a:p>
          <a:p>
            <a:pPr indent="0" lvl="0" marL="0" marR="0" rtl="1" algn="l">
              <a:spcBef>
                <a:spcPts val="0"/>
              </a:spcBef>
              <a:buSzPct val="25000"/>
              <a:buNone/>
            </a:pPr>
            <a:r>
              <a:rPr b="1" i="0" lang="ar-EG" sz="2400" u="sng" cap="none" strike="noStrike">
                <a:solidFill>
                  <a:schemeClr val="hlink"/>
                </a:solidFill>
                <a:latin typeface="Calibri"/>
                <a:ea typeface="Calibri"/>
                <a:cs typeface="Calibri"/>
                <a:sym typeface="Calibri"/>
                <a:hlinkClick r:id="rId5"/>
              </a:rPr>
              <a:t>http://www.webteb.com/harvard/termsandconditions</a:t>
            </a:r>
          </a:p>
          <a:p>
            <a:pPr indent="0" lvl="0" marL="0" marR="0" rtl="1" algn="r">
              <a:spcBef>
                <a:spcPts val="0"/>
              </a:spcBef>
              <a:buSzPct val="25000"/>
              <a:buNone/>
            </a:pPr>
            <a:r>
              <a:rPr b="1" i="0" lang="ar-EG" sz="3200" u="none" cap="none" strike="noStrike">
                <a:solidFill>
                  <a:schemeClr val="lt1"/>
                </a:solidFill>
                <a:latin typeface="Calibri"/>
                <a:ea typeface="Calibri"/>
                <a:cs typeface="Calibri"/>
                <a:sym typeface="Calibri"/>
              </a:rPr>
              <a:t>دليل مواقع علم النفس:</a:t>
            </a:r>
          </a:p>
          <a:p>
            <a:pPr indent="0" lvl="0" marL="0" marR="0" rtl="1" algn="l">
              <a:spcBef>
                <a:spcPts val="0"/>
              </a:spcBef>
              <a:buSzPct val="25000"/>
              <a:buNone/>
            </a:pPr>
            <a:r>
              <a:rPr b="1" i="0" lang="ar-EG" sz="3200" u="sng" cap="none" strike="noStrike">
                <a:solidFill>
                  <a:schemeClr val="hlink"/>
                </a:solidFill>
                <a:latin typeface="Calibri"/>
                <a:ea typeface="Calibri"/>
                <a:cs typeface="Calibri"/>
                <a:sym typeface="Calibri"/>
                <a:hlinkClick r:id="rId6"/>
              </a:rPr>
              <a:t>http://dir.sptechs.com/health/psycholiogy</a:t>
            </a:r>
          </a:p>
        </p:txBody>
      </p:sp>
    </p:spTree>
  </p:cSld>
  <p:clrMapOvr>
    <a:masterClrMapping/>
  </p:clrMapOvr>
  <p:transition>
    <p:push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99"/>
                                        </p:tgtEl>
                                        <p:attrNameLst>
                                          <p:attrName>style.visibility</p:attrName>
                                        </p:attrNameLst>
                                      </p:cBhvr>
                                      <p:to>
                                        <p:strVal val="visible"/>
                                      </p:to>
                                    </p:set>
                                    <p:animEffect filter="fade" transition="in">
                                      <p:cBhvr>
                                        <p:cTn dur="500"/>
                                        <p:tgtEl>
                                          <p:spTgt spid="199"/>
                                        </p:tgtEl>
                                      </p:cBhvr>
                                    </p:animEffect>
                                  </p:childTnLst>
                                </p:cTn>
                              </p:par>
                              <p:par>
                                <p:cTn fill="hold" nodeType="withEffect" presetClass="entr" presetID="10" presetSubtype="0">
                                  <p:stCondLst>
                                    <p:cond delay="0"/>
                                  </p:stCondLst>
                                  <p:childTnLst>
                                    <p:set>
                                      <p:cBhvr>
                                        <p:cTn dur="1" fill="hold">
                                          <p:stCondLst>
                                            <p:cond delay="0"/>
                                          </p:stCondLst>
                                        </p:cTn>
                                        <p:tgtEl>
                                          <p:spTgt spid="200"/>
                                        </p:tgtEl>
                                        <p:attrNameLst>
                                          <p:attrName>style.visibility</p:attrName>
                                        </p:attrNameLst>
                                      </p:cBhvr>
                                      <p:to>
                                        <p:strVal val="visible"/>
                                      </p:to>
                                    </p:set>
                                    <p:animEffect filter="fade" transition="in">
                                      <p:cBhvr>
                                        <p:cTn dur="500"/>
                                        <p:tgtEl>
                                          <p:spTgt spid="2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1"/>
                                        </p:tgtEl>
                                        <p:attrNameLst>
                                          <p:attrName>style.visibility</p:attrName>
                                        </p:attrNameLst>
                                      </p:cBhvr>
                                      <p:to>
                                        <p:strVal val="visible"/>
                                      </p:to>
                                    </p:set>
                                    <p:animEffect filter="fade" transition="in">
                                      <p:cBhvr>
                                        <p:cTn dur="1000"/>
                                        <p:tgtEl>
                                          <p:spTgt spid="201"/>
                                        </p:tgtEl>
                                      </p:cBhvr>
                                    </p:animEffect>
                                  </p:childTnLst>
                                </p:cTn>
                              </p:par>
                              <p:par>
                                <p:cTn fill="hold" nodeType="withEffect" presetClass="entr" presetID="10" presetSubtype="0">
                                  <p:stCondLst>
                                    <p:cond delay="0"/>
                                  </p:stCondLst>
                                  <p:childTnLst>
                                    <p:set>
                                      <p:cBhvr>
                                        <p:cTn dur="1" fill="hold">
                                          <p:stCondLst>
                                            <p:cond delay="0"/>
                                          </p:stCondLst>
                                        </p:cTn>
                                        <p:tgtEl>
                                          <p:spTgt spid="204">
                                            <p:txEl>
                                              <p:pRg end="0" st="0"/>
                                            </p:txEl>
                                          </p:spTgt>
                                        </p:tgtEl>
                                        <p:attrNameLst>
                                          <p:attrName>style.visibility</p:attrName>
                                        </p:attrNameLst>
                                      </p:cBhvr>
                                      <p:to>
                                        <p:strVal val="visible"/>
                                      </p:to>
                                    </p:set>
                                    <p:animEffect filter="fade" transition="in">
                                      <p:cBhvr>
                                        <p:cTn dur="1000"/>
                                        <p:tgtEl>
                                          <p:spTgt spid="204">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204">
                                            <p:txEl>
                                              <p:pRg end="1" st="1"/>
                                            </p:txEl>
                                          </p:spTgt>
                                        </p:tgtEl>
                                        <p:attrNameLst>
                                          <p:attrName>style.visibility</p:attrName>
                                        </p:attrNameLst>
                                      </p:cBhvr>
                                      <p:to>
                                        <p:strVal val="visible"/>
                                      </p:to>
                                    </p:set>
                                    <p:animEffect filter="fade" transition="in">
                                      <p:cBhvr>
                                        <p:cTn dur="1000"/>
                                        <p:tgtEl>
                                          <p:spTgt spid="204">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204">
                                            <p:txEl>
                                              <p:pRg end="2" st="2"/>
                                            </p:txEl>
                                          </p:spTgt>
                                        </p:tgtEl>
                                        <p:attrNameLst>
                                          <p:attrName>style.visibility</p:attrName>
                                        </p:attrNameLst>
                                      </p:cBhvr>
                                      <p:to>
                                        <p:strVal val="visible"/>
                                      </p:to>
                                    </p:set>
                                    <p:animEffect filter="fade" transition="in">
                                      <p:cBhvr>
                                        <p:cTn dur="1000"/>
                                        <p:tgtEl>
                                          <p:spTgt spid="204">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204">
                                            <p:txEl>
                                              <p:pRg end="3" st="3"/>
                                            </p:txEl>
                                          </p:spTgt>
                                        </p:tgtEl>
                                        <p:attrNameLst>
                                          <p:attrName>style.visibility</p:attrName>
                                        </p:attrNameLst>
                                      </p:cBhvr>
                                      <p:to>
                                        <p:strVal val="visible"/>
                                      </p:to>
                                    </p:set>
                                    <p:animEffect filter="fade" transition="in">
                                      <p:cBhvr>
                                        <p:cTn dur="1000"/>
                                        <p:tgtEl>
                                          <p:spTgt spid="204">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8" name="Shape 208"/>
        <p:cNvGrpSpPr/>
        <p:nvPr/>
      </p:nvGrpSpPr>
      <p:grpSpPr>
        <a:xfrm>
          <a:off x="0" y="0"/>
          <a:ext cx="0" cy="0"/>
          <a:chOff x="0" y="0"/>
          <a:chExt cx="0" cy="0"/>
        </a:xfrm>
      </p:grpSpPr>
      <p:pic>
        <p:nvPicPr>
          <p:cNvPr descr="00239.jpg" id="209" name="Shape 209"/>
          <p:cNvPicPr preferRelativeResize="0"/>
          <p:nvPr/>
        </p:nvPicPr>
        <p:blipFill rotWithShape="1">
          <a:blip r:embed="rId3">
            <a:alphaModFix/>
          </a:blip>
          <a:srcRect b="0" l="0" r="0" t="0"/>
          <a:stretch/>
        </p:blipFill>
        <p:spPr>
          <a:xfrm>
            <a:off x="0" y="-459431"/>
            <a:ext cx="8748463" cy="7920880"/>
          </a:xfrm>
          <a:prstGeom prst="rect">
            <a:avLst/>
          </a:prstGeom>
          <a:noFill/>
          <a:ln>
            <a:noFill/>
          </a:ln>
        </p:spPr>
      </p:pic>
      <p:sp>
        <p:nvSpPr>
          <p:cNvPr id="210" name="Shape 210"/>
          <p:cNvSpPr/>
          <p:nvPr/>
        </p:nvSpPr>
        <p:spPr>
          <a:xfrm>
            <a:off x="1043608" y="2564903"/>
            <a:ext cx="6408712" cy="3139321"/>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r>
              <a:rPr b="1" i="0" lang="ar-EG" sz="6600" u="none" cap="none" strike="noStrike">
                <a:solidFill>
                  <a:srgbClr val="FF0000"/>
                </a:solidFill>
                <a:latin typeface="Calibri"/>
                <a:ea typeface="Calibri"/>
                <a:cs typeface="Calibri"/>
                <a:sym typeface="Calibri"/>
              </a:rPr>
              <a:t>من الانفعالات التي نتعرض لها في حياتنا اليومية</a:t>
            </a:r>
          </a:p>
        </p:txBody>
      </p:sp>
    </p:spTree>
  </p:cSld>
  <p:clrMapOvr>
    <a:masterClrMapping/>
  </p:clrMapOvr>
  <p:transition>
    <p:push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09"/>
                                        </p:tgtEl>
                                        <p:attrNameLst>
                                          <p:attrName>style.visibility</p:attrName>
                                        </p:attrNameLst>
                                      </p:cBhvr>
                                      <p:to>
                                        <p:strVal val="visible"/>
                                      </p:to>
                                    </p:set>
                                    <p:animEffect filter="fade" transition="in">
                                      <p:cBhvr>
                                        <p:cTn dur="1000"/>
                                        <p:tgtEl>
                                          <p:spTgt spid="209"/>
                                        </p:tgtEl>
                                      </p:cBhvr>
                                    </p:animEffect>
                                  </p:childTnLst>
                                </p:cTn>
                              </p:par>
                              <p:par>
                                <p:cTn fill="hold" nodeType="withEffect" presetClass="entr" presetID="10" presetSubtype="0">
                                  <p:stCondLst>
                                    <p:cond delay="0"/>
                                  </p:stCondLst>
                                  <p:childTnLst>
                                    <p:set>
                                      <p:cBhvr>
                                        <p:cTn dur="1" fill="hold">
                                          <p:stCondLst>
                                            <p:cond delay="0"/>
                                          </p:stCondLst>
                                        </p:cTn>
                                        <p:tgtEl>
                                          <p:spTgt spid="210"/>
                                        </p:tgtEl>
                                        <p:attrNameLst>
                                          <p:attrName>style.visibility</p:attrName>
                                        </p:attrNameLst>
                                      </p:cBhvr>
                                      <p:to>
                                        <p:strVal val="visible"/>
                                      </p:to>
                                    </p:set>
                                    <p:animEffect filter="fade" transition="in">
                                      <p:cBhvr>
                                        <p:cTn dur="1000"/>
                                        <p:tgtEl>
                                          <p:spTgt spid="2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4" name="Shape 214"/>
        <p:cNvGrpSpPr/>
        <p:nvPr/>
      </p:nvGrpSpPr>
      <p:grpSpPr>
        <a:xfrm>
          <a:off x="0" y="0"/>
          <a:ext cx="0" cy="0"/>
          <a:chOff x="0" y="0"/>
          <a:chExt cx="0" cy="0"/>
        </a:xfrm>
      </p:grpSpPr>
      <p:pic>
        <p:nvPicPr>
          <p:cNvPr descr="00239.jpg" id="215" name="Shape 215"/>
          <p:cNvPicPr preferRelativeResize="0"/>
          <p:nvPr/>
        </p:nvPicPr>
        <p:blipFill rotWithShape="1">
          <a:blip r:embed="rId3">
            <a:alphaModFix/>
          </a:blip>
          <a:srcRect b="0" l="0" r="0" t="0"/>
          <a:stretch/>
        </p:blipFill>
        <p:spPr>
          <a:xfrm>
            <a:off x="971600" y="1268759"/>
            <a:ext cx="7554483" cy="4185184"/>
          </a:xfrm>
          <a:prstGeom prst="rect">
            <a:avLst/>
          </a:prstGeom>
          <a:noFill/>
          <a:ln>
            <a:noFill/>
          </a:ln>
        </p:spPr>
      </p:pic>
      <p:sp>
        <p:nvSpPr>
          <p:cNvPr id="216" name="Shape 216"/>
          <p:cNvSpPr/>
          <p:nvPr/>
        </p:nvSpPr>
        <p:spPr>
          <a:xfrm>
            <a:off x="1547663" y="2103819"/>
            <a:ext cx="6300935" cy="2554544"/>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r>
              <a:rPr b="1" i="0" lang="ar-EG" sz="8000" u="none" cap="none" strike="noStrike">
                <a:solidFill>
                  <a:schemeClr val="lt1"/>
                </a:solidFill>
                <a:latin typeface="Calibri"/>
                <a:ea typeface="Calibri"/>
                <a:cs typeface="Calibri"/>
                <a:sym typeface="Calibri"/>
              </a:rPr>
              <a:t>أولا: الانفعالات السلبية</a:t>
            </a:r>
          </a:p>
        </p:txBody>
      </p:sp>
    </p:spTree>
  </p:cSld>
  <p:clrMapOvr>
    <a:masterClrMapping/>
  </p:clrMapOvr>
  <p:transition>
    <p:push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215"/>
                                        </p:tgtEl>
                                        <p:attrNameLst>
                                          <p:attrName>style.visibility</p:attrName>
                                        </p:attrNameLst>
                                      </p:cBhvr>
                                      <p:to>
                                        <p:strVal val="visible"/>
                                      </p:to>
                                    </p:set>
                                    <p:anim calcmode="lin" valueType="num">
                                      <p:cBhvr additive="base">
                                        <p:cTn dur="500"/>
                                        <p:tgtEl>
                                          <p:spTgt spid="215"/>
                                        </p:tgtEl>
                                        <p:attrNameLst>
                                          <p:attrName>ppt_w</p:attrName>
                                        </p:attrNameLst>
                                      </p:cBhvr>
                                      <p:tavLst>
                                        <p:tav fmla="" tm="0">
                                          <p:val>
                                            <p:strVal val="0"/>
                                          </p:val>
                                        </p:tav>
                                        <p:tav fmla="" tm="100000">
                                          <p:val>
                                            <p:strVal val="#ppt_w"/>
                                          </p:val>
                                        </p:tav>
                                      </p:tavLst>
                                    </p:anim>
                                    <p:anim calcmode="lin" valueType="num">
                                      <p:cBhvr additive="base">
                                        <p:cTn dur="500"/>
                                        <p:tgtEl>
                                          <p:spTgt spid="215"/>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216"/>
                                        </p:tgtEl>
                                        <p:attrNameLst>
                                          <p:attrName>style.visibility</p:attrName>
                                        </p:attrNameLst>
                                      </p:cBhvr>
                                      <p:to>
                                        <p:strVal val="visible"/>
                                      </p:to>
                                    </p:set>
                                    <p:anim calcmode="lin" valueType="num">
                                      <p:cBhvr additive="base">
                                        <p:cTn dur="500"/>
                                        <p:tgtEl>
                                          <p:spTgt spid="216"/>
                                        </p:tgtEl>
                                        <p:attrNameLst>
                                          <p:attrName>ppt_w</p:attrName>
                                        </p:attrNameLst>
                                      </p:cBhvr>
                                      <p:tavLst>
                                        <p:tav fmla="" tm="0">
                                          <p:val>
                                            <p:strVal val="0"/>
                                          </p:val>
                                        </p:tav>
                                        <p:tav fmla="" tm="100000">
                                          <p:val>
                                            <p:strVal val="#ppt_w"/>
                                          </p:val>
                                        </p:tav>
                                      </p:tavLst>
                                    </p:anim>
                                    <p:anim calcmode="lin" valueType="num">
                                      <p:cBhvr additive="base">
                                        <p:cTn dur="500"/>
                                        <p:tgtEl>
                                          <p:spTgt spid="216"/>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0" name="Shape 220"/>
        <p:cNvGrpSpPr/>
        <p:nvPr/>
      </p:nvGrpSpPr>
      <p:grpSpPr>
        <a:xfrm>
          <a:off x="0" y="0"/>
          <a:ext cx="0" cy="0"/>
          <a:chOff x="0" y="0"/>
          <a:chExt cx="0" cy="0"/>
        </a:xfrm>
      </p:grpSpPr>
      <p:pic>
        <p:nvPicPr>
          <p:cNvPr descr="99.gif" id="221" name="Shape 221"/>
          <p:cNvPicPr preferRelativeResize="0"/>
          <p:nvPr/>
        </p:nvPicPr>
        <p:blipFill rotWithShape="1">
          <a:blip r:embed="rId3">
            <a:alphaModFix/>
          </a:blip>
          <a:srcRect b="0" l="0" r="0" t="0"/>
          <a:stretch/>
        </p:blipFill>
        <p:spPr>
          <a:xfrm>
            <a:off x="611560" y="260647"/>
            <a:ext cx="7992887" cy="1368151"/>
          </a:xfrm>
          <a:prstGeom prst="rect">
            <a:avLst/>
          </a:prstGeom>
          <a:noFill/>
          <a:ln>
            <a:noFill/>
          </a:ln>
          <a:effectLst>
            <a:outerShdw blurRad="190500" algn="ctr" dir="2700000" dist="228600">
              <a:srgbClr val="000000">
                <a:alpha val="29803"/>
              </a:srgbClr>
            </a:outerShdw>
          </a:effectLst>
        </p:spPr>
      </p:pic>
      <p:sp>
        <p:nvSpPr>
          <p:cNvPr id="222" name="Shape 222"/>
          <p:cNvSpPr/>
          <p:nvPr/>
        </p:nvSpPr>
        <p:spPr>
          <a:xfrm>
            <a:off x="2267743" y="404663"/>
            <a:ext cx="4766945" cy="1015662"/>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i="0" lang="ar-EG" sz="6000" u="none" cap="none" strike="noStrike">
                <a:solidFill>
                  <a:srgbClr val="F4F0E2"/>
                </a:solidFill>
                <a:latin typeface="Calibri"/>
                <a:ea typeface="Calibri"/>
                <a:cs typeface="Calibri"/>
                <a:sym typeface="Calibri"/>
              </a:rPr>
              <a:t>1- الخوف (fear)</a:t>
            </a:r>
          </a:p>
        </p:txBody>
      </p:sp>
      <p:pic>
        <p:nvPicPr>
          <p:cNvPr descr="imagesCACVRKLE.gif" id="223" name="Shape 223"/>
          <p:cNvPicPr preferRelativeResize="0"/>
          <p:nvPr/>
        </p:nvPicPr>
        <p:blipFill rotWithShape="1">
          <a:blip r:embed="rId4">
            <a:alphaModFix/>
          </a:blip>
          <a:srcRect b="0" l="0" r="0" t="0"/>
          <a:stretch/>
        </p:blipFill>
        <p:spPr>
          <a:xfrm>
            <a:off x="179511" y="2276872"/>
            <a:ext cx="8640960" cy="4581127"/>
          </a:xfrm>
          <a:prstGeom prst="rect">
            <a:avLst/>
          </a:prstGeom>
          <a:noFill/>
          <a:ln>
            <a:noFill/>
          </a:ln>
        </p:spPr>
      </p:pic>
      <p:sp>
        <p:nvSpPr>
          <p:cNvPr id="224" name="Shape 224"/>
          <p:cNvSpPr/>
          <p:nvPr/>
        </p:nvSpPr>
        <p:spPr>
          <a:xfrm>
            <a:off x="899591" y="2841902"/>
            <a:ext cx="7056783" cy="3416319"/>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i="0" lang="ar-EG" sz="3600" u="none" cap="none" strike="noStrike">
                <a:solidFill>
                  <a:schemeClr val="dk1"/>
                </a:solidFill>
                <a:latin typeface="Calibri"/>
                <a:ea typeface="Calibri"/>
                <a:cs typeface="Calibri"/>
                <a:sym typeface="Calibri"/>
              </a:rPr>
              <a:t>هو انفعال يبدو في استجابة الفرد لمثيرات معينه بالانسحاب أو الإحجام أو الهروب وهو ظاهرة طبيعية لا تدل على اضطراب نفسي طالما هناك أسباب معقولة له وأن مستوى الخوف متناسب مع حجم المثير والخوف كانفعال له أهمية بالغة في التكيف مع المحيط.</a:t>
            </a:r>
          </a:p>
        </p:txBody>
      </p:sp>
    </p:spTree>
  </p:cSld>
  <p:clrMapOvr>
    <a:masterClrMapping/>
  </p:clrMapOvr>
  <p:transition>
    <p:push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21"/>
                                        </p:tgtEl>
                                        <p:attrNameLst>
                                          <p:attrName>style.visibility</p:attrName>
                                        </p:attrNameLst>
                                      </p:cBhvr>
                                      <p:to>
                                        <p:strVal val="visible"/>
                                      </p:to>
                                    </p:set>
                                    <p:animEffect filter="fade" transition="in">
                                      <p:cBhvr>
                                        <p:cTn dur="500"/>
                                        <p:tgtEl>
                                          <p:spTgt spid="221"/>
                                        </p:tgtEl>
                                      </p:cBhvr>
                                    </p:animEffect>
                                  </p:childTnLst>
                                </p:cTn>
                              </p:par>
                              <p:par>
                                <p:cTn fill="hold" nodeType="withEffect" presetClass="entr" presetID="10" presetSubtype="0">
                                  <p:stCondLst>
                                    <p:cond delay="0"/>
                                  </p:stCondLst>
                                  <p:childTnLst>
                                    <p:set>
                                      <p:cBhvr>
                                        <p:cTn dur="1" fill="hold">
                                          <p:stCondLst>
                                            <p:cond delay="0"/>
                                          </p:stCondLst>
                                        </p:cTn>
                                        <p:tgtEl>
                                          <p:spTgt spid="222"/>
                                        </p:tgtEl>
                                        <p:attrNameLst>
                                          <p:attrName>style.visibility</p:attrName>
                                        </p:attrNameLst>
                                      </p:cBhvr>
                                      <p:to>
                                        <p:strVal val="visible"/>
                                      </p:to>
                                    </p:set>
                                    <p:animEffect filter="fade" transition="in">
                                      <p:cBhvr>
                                        <p:cTn dur="500"/>
                                        <p:tgtEl>
                                          <p:spTgt spid="2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3"/>
                                        </p:tgtEl>
                                        <p:attrNameLst>
                                          <p:attrName>style.visibility</p:attrName>
                                        </p:attrNameLst>
                                      </p:cBhvr>
                                      <p:to>
                                        <p:strVal val="visible"/>
                                      </p:to>
                                    </p:set>
                                    <p:animEffect filter="fade" transition="in">
                                      <p:cBhvr>
                                        <p:cTn dur="500"/>
                                        <p:tgtEl>
                                          <p:spTgt spid="223"/>
                                        </p:tgtEl>
                                      </p:cBhvr>
                                    </p:animEffect>
                                  </p:childTnLst>
                                </p:cTn>
                              </p:par>
                              <p:par>
                                <p:cTn fill="hold" nodeType="withEffect" presetClass="entr" presetID="10" presetSubtype="0">
                                  <p:stCondLst>
                                    <p:cond delay="0"/>
                                  </p:stCondLst>
                                  <p:childTnLst>
                                    <p:set>
                                      <p:cBhvr>
                                        <p:cTn dur="1" fill="hold">
                                          <p:stCondLst>
                                            <p:cond delay="0"/>
                                          </p:stCondLst>
                                        </p:cTn>
                                        <p:tgtEl>
                                          <p:spTgt spid="224"/>
                                        </p:tgtEl>
                                        <p:attrNameLst>
                                          <p:attrName>style.visibility</p:attrName>
                                        </p:attrNameLst>
                                      </p:cBhvr>
                                      <p:to>
                                        <p:strVal val="visible"/>
                                      </p:to>
                                    </p:set>
                                    <p:animEffect filter="fade" transition="in">
                                      <p:cBhvr>
                                        <p:cTn dur="500"/>
                                        <p:tgtEl>
                                          <p:spTgt spid="2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8" name="Shape 228"/>
        <p:cNvGrpSpPr/>
        <p:nvPr/>
      </p:nvGrpSpPr>
      <p:grpSpPr>
        <a:xfrm>
          <a:off x="0" y="0"/>
          <a:ext cx="0" cy="0"/>
          <a:chOff x="0" y="0"/>
          <a:chExt cx="0" cy="0"/>
        </a:xfrm>
      </p:grpSpPr>
      <p:grpSp>
        <p:nvGrpSpPr>
          <p:cNvPr id="229" name="Shape 229"/>
          <p:cNvGrpSpPr/>
          <p:nvPr/>
        </p:nvGrpSpPr>
        <p:grpSpPr>
          <a:xfrm>
            <a:off x="827583" y="980727"/>
            <a:ext cx="7632847" cy="4536504"/>
            <a:chOff x="1040691" y="1222063"/>
            <a:chExt cx="6814265" cy="3556252"/>
          </a:xfrm>
        </p:grpSpPr>
        <p:sp>
          <p:nvSpPr>
            <p:cNvPr id="230" name="Shape 230"/>
            <p:cNvSpPr/>
            <p:nvPr/>
          </p:nvSpPr>
          <p:spPr>
            <a:xfrm rot="235241">
              <a:off x="1643412" y="1857359"/>
              <a:ext cx="5556871" cy="2571756"/>
            </a:xfrm>
            <a:prstGeom prst="rect">
              <a:avLst/>
            </a:prstGeom>
            <a:solidFill>
              <a:schemeClr val="lt1"/>
            </a:solidFill>
            <a:ln cap="flat" cmpd="sng" w="25400">
              <a:solidFill>
                <a:srgbClr val="395E89"/>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Calibri"/>
                <a:ea typeface="Calibri"/>
                <a:cs typeface="Calibri"/>
                <a:sym typeface="Calibri"/>
              </a:endParaRPr>
            </a:p>
          </p:txBody>
        </p:sp>
        <p:pic>
          <p:nvPicPr>
            <p:cNvPr descr="26d59c7e.png" id="231" name="Shape 231"/>
            <p:cNvPicPr preferRelativeResize="0"/>
            <p:nvPr/>
          </p:nvPicPr>
          <p:blipFill rotWithShape="1">
            <a:blip r:embed="rId3">
              <a:alphaModFix/>
            </a:blip>
            <a:srcRect b="0" l="0" r="0" t="0"/>
            <a:stretch/>
          </p:blipFill>
          <p:spPr>
            <a:xfrm>
              <a:off x="1040691" y="1222063"/>
              <a:ext cx="6814265" cy="3556252"/>
            </a:xfrm>
            <a:prstGeom prst="rect">
              <a:avLst/>
            </a:prstGeom>
            <a:noFill/>
            <a:ln>
              <a:noFill/>
            </a:ln>
          </p:spPr>
        </p:pic>
      </p:grpSp>
      <p:sp>
        <p:nvSpPr>
          <p:cNvPr id="232" name="Shape 232"/>
          <p:cNvSpPr/>
          <p:nvPr/>
        </p:nvSpPr>
        <p:spPr>
          <a:xfrm>
            <a:off x="2699791" y="2615426"/>
            <a:ext cx="4424363" cy="1446550"/>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i="0" lang="ar-EG" sz="8800" u="none" cap="none" strike="noStrike">
                <a:solidFill>
                  <a:srgbClr val="FF33CC"/>
                </a:solidFill>
                <a:latin typeface="Calibri"/>
                <a:ea typeface="Calibri"/>
                <a:cs typeface="Calibri"/>
                <a:sym typeface="Calibri"/>
              </a:rPr>
              <a:t>نشاط 4-4</a:t>
            </a:r>
          </a:p>
        </p:txBody>
      </p:sp>
    </p:spTree>
  </p:cSld>
  <p:clrMapOvr>
    <a:masterClrMapping/>
  </p:clrMapOvr>
  <p:transition>
    <p:push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29"/>
                                        </p:tgtEl>
                                        <p:attrNameLst>
                                          <p:attrName>style.visibility</p:attrName>
                                        </p:attrNameLst>
                                      </p:cBhvr>
                                      <p:to>
                                        <p:strVal val="visible"/>
                                      </p:to>
                                    </p:set>
                                    <p:animEffect filter="fade" transition="in">
                                      <p:cBhvr>
                                        <p:cTn dur="500"/>
                                        <p:tgtEl>
                                          <p:spTgt spid="229"/>
                                        </p:tgtEl>
                                      </p:cBhvr>
                                    </p:animEffect>
                                  </p:childTnLst>
                                </p:cTn>
                              </p:par>
                              <p:par>
                                <p:cTn fill="hold" nodeType="withEffect" presetClass="entr" presetID="10" presetSubtype="0">
                                  <p:stCondLst>
                                    <p:cond delay="0"/>
                                  </p:stCondLst>
                                  <p:childTnLst>
                                    <p:set>
                                      <p:cBhvr>
                                        <p:cTn dur="1" fill="hold">
                                          <p:stCondLst>
                                            <p:cond delay="0"/>
                                          </p:stCondLst>
                                        </p:cTn>
                                        <p:tgtEl>
                                          <p:spTgt spid="232"/>
                                        </p:tgtEl>
                                        <p:attrNameLst>
                                          <p:attrName>style.visibility</p:attrName>
                                        </p:attrNameLst>
                                      </p:cBhvr>
                                      <p:to>
                                        <p:strVal val="visible"/>
                                      </p:to>
                                    </p:set>
                                    <p:animEffect filter="fade" transition="in">
                                      <p:cBhvr>
                                        <p:cTn dur="500"/>
                                        <p:tgtEl>
                                          <p:spTgt spid="2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6" name="Shape 236"/>
        <p:cNvGrpSpPr/>
        <p:nvPr/>
      </p:nvGrpSpPr>
      <p:grpSpPr>
        <a:xfrm>
          <a:off x="0" y="0"/>
          <a:ext cx="0" cy="0"/>
          <a:chOff x="0" y="0"/>
          <a:chExt cx="0" cy="0"/>
        </a:xfrm>
      </p:grpSpPr>
      <p:pic>
        <p:nvPicPr>
          <p:cNvPr descr="0e31434966fb03.jpg" id="237" name="Shape 237"/>
          <p:cNvPicPr preferRelativeResize="0"/>
          <p:nvPr/>
        </p:nvPicPr>
        <p:blipFill rotWithShape="1">
          <a:blip r:embed="rId3">
            <a:alphaModFix/>
          </a:blip>
          <a:srcRect b="0" l="0" r="0" t="0"/>
          <a:stretch/>
        </p:blipFill>
        <p:spPr>
          <a:xfrm>
            <a:off x="323528" y="404663"/>
            <a:ext cx="8519863" cy="6120680"/>
          </a:xfrm>
          <a:prstGeom prst="rect">
            <a:avLst/>
          </a:prstGeom>
          <a:noFill/>
          <a:ln>
            <a:noFill/>
          </a:ln>
        </p:spPr>
      </p:pic>
      <p:sp>
        <p:nvSpPr>
          <p:cNvPr id="238" name="Shape 238"/>
          <p:cNvSpPr/>
          <p:nvPr/>
        </p:nvSpPr>
        <p:spPr>
          <a:xfrm>
            <a:off x="2915816" y="908720"/>
            <a:ext cx="5344443" cy="646331"/>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i="0" lang="ar-EG" sz="3600" u="none" cap="none" strike="noStrike">
                <a:solidFill>
                  <a:schemeClr val="dk1"/>
                </a:solidFill>
                <a:latin typeface="Calibri"/>
                <a:ea typeface="Calibri"/>
                <a:cs typeface="Calibri"/>
                <a:sym typeface="Calibri"/>
              </a:rPr>
              <a:t>صنف انفعال الخوف؟</a:t>
            </a:r>
          </a:p>
        </p:txBody>
      </p:sp>
      <p:sp>
        <p:nvSpPr>
          <p:cNvPr id="239" name="Shape 239"/>
          <p:cNvSpPr txBox="1"/>
          <p:nvPr/>
        </p:nvSpPr>
        <p:spPr>
          <a:xfrm>
            <a:off x="1115616" y="2348880"/>
            <a:ext cx="6912767" cy="3416319"/>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3600" u="none" cap="none" strike="noStrike">
                <a:solidFill>
                  <a:srgbClr val="FF0000"/>
                </a:solidFill>
                <a:latin typeface="Calibri"/>
                <a:ea typeface="Calibri"/>
                <a:cs typeface="Calibri"/>
                <a:sym typeface="Calibri"/>
              </a:rPr>
              <a:t>هو انفعال يبدو في استجابة الفرد لمثيرات معينه الانسحاب أو الإحجام أو الهروب وهو ظاهرة طبيعية لا تدل على اضطراب نفسي طالما هناك أسباب معقولة له وأن مستوى الخوف متناسب مع حجم المثير والخوف كانفعال له أهمية بالغة في التكيف مع المحيط.</a:t>
            </a:r>
          </a:p>
        </p:txBody>
      </p:sp>
    </p:spTree>
  </p:cSld>
  <p:clrMapOvr>
    <a:masterClrMapping/>
  </p:clrMapOvr>
  <p:transition>
    <p:push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37"/>
                                        </p:tgtEl>
                                        <p:attrNameLst>
                                          <p:attrName>style.visibility</p:attrName>
                                        </p:attrNameLst>
                                      </p:cBhvr>
                                      <p:to>
                                        <p:strVal val="visible"/>
                                      </p:to>
                                    </p:set>
                                    <p:animEffect filter="fade" transition="in">
                                      <p:cBhvr>
                                        <p:cTn dur="500"/>
                                        <p:tgtEl>
                                          <p:spTgt spid="237"/>
                                        </p:tgtEl>
                                      </p:cBhvr>
                                    </p:animEffect>
                                  </p:childTnLst>
                                </p:cTn>
                              </p:par>
                              <p:par>
                                <p:cTn fill="hold" nodeType="withEffect" presetClass="entr" presetID="10" presetSubtype="0">
                                  <p:stCondLst>
                                    <p:cond delay="0"/>
                                  </p:stCondLst>
                                  <p:childTnLst>
                                    <p:set>
                                      <p:cBhvr>
                                        <p:cTn dur="1" fill="hold">
                                          <p:stCondLst>
                                            <p:cond delay="0"/>
                                          </p:stCondLst>
                                        </p:cTn>
                                        <p:tgtEl>
                                          <p:spTgt spid="238">
                                            <p:txEl>
                                              <p:pRg end="0" st="0"/>
                                            </p:txEl>
                                          </p:spTgt>
                                        </p:tgtEl>
                                        <p:attrNameLst>
                                          <p:attrName>style.visibility</p:attrName>
                                        </p:attrNameLst>
                                      </p:cBhvr>
                                      <p:to>
                                        <p:strVal val="visible"/>
                                      </p:to>
                                    </p:set>
                                    <p:animEffect filter="fade" transition="in">
                                      <p:cBhvr>
                                        <p:cTn dur="500"/>
                                        <p:tgtEl>
                                          <p:spTgt spid="23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9"/>
                                        </p:tgtEl>
                                        <p:attrNameLst>
                                          <p:attrName>style.visibility</p:attrName>
                                        </p:attrNameLst>
                                      </p:cBhvr>
                                      <p:to>
                                        <p:strVal val="visible"/>
                                      </p:to>
                                    </p:set>
                                    <p:animEffect filter="fade" transition="in">
                                      <p:cBhvr>
                                        <p:cTn dur="500"/>
                                        <p:tgtEl>
                                          <p:spTgt spid="2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4" name="Shape 94"/>
        <p:cNvGrpSpPr/>
        <p:nvPr/>
      </p:nvGrpSpPr>
      <p:grpSpPr>
        <a:xfrm>
          <a:off x="0" y="0"/>
          <a:ext cx="0" cy="0"/>
          <a:chOff x="0" y="0"/>
          <a:chExt cx="0" cy="0"/>
        </a:xfrm>
      </p:grpSpPr>
      <p:pic>
        <p:nvPicPr>
          <p:cNvPr descr="بدون-عنوان-1.gif" id="95" name="Shape 95"/>
          <p:cNvPicPr preferRelativeResize="0"/>
          <p:nvPr/>
        </p:nvPicPr>
        <p:blipFill rotWithShape="1">
          <a:blip r:embed="rId3">
            <a:alphaModFix/>
          </a:blip>
          <a:srcRect b="0" l="0" r="0" t="0"/>
          <a:stretch/>
        </p:blipFill>
        <p:spPr>
          <a:xfrm>
            <a:off x="1547812" y="1412875"/>
            <a:ext cx="6335711" cy="3240088"/>
          </a:xfrm>
          <a:prstGeom prst="rect">
            <a:avLst/>
          </a:prstGeom>
          <a:noFill/>
          <a:ln>
            <a:noFill/>
          </a:ln>
        </p:spPr>
      </p:pic>
      <p:sp>
        <p:nvSpPr>
          <p:cNvPr id="96" name="Shape 96"/>
          <p:cNvSpPr/>
          <p:nvPr/>
        </p:nvSpPr>
        <p:spPr>
          <a:xfrm>
            <a:off x="2411759" y="2420799"/>
            <a:ext cx="4068742" cy="1200329"/>
          </a:xfrm>
          <a:prstGeom prst="rect">
            <a:avLst/>
          </a:prstGeom>
          <a:noFill/>
          <a:ln>
            <a:noFill/>
          </a:ln>
        </p:spPr>
        <p:txBody>
          <a:bodyPr anchorCtr="0" anchor="ctr" bIns="45700" lIns="91425" rIns="91425" tIns="45700">
            <a:noAutofit/>
          </a:bodyPr>
          <a:lstStyle/>
          <a:p>
            <a:pPr indent="0" lvl="0" marL="0" marR="0" rtl="1" algn="l">
              <a:spcBef>
                <a:spcPts val="0"/>
              </a:spcBef>
              <a:buSzPct val="25000"/>
              <a:buNone/>
            </a:pPr>
            <a:r>
              <a:rPr b="1" i="0" lang="ar-EG" sz="7200" u="none" cap="none" strike="noStrike">
                <a:solidFill>
                  <a:srgbClr val="FFFF00"/>
                </a:solidFill>
                <a:latin typeface="Calibri"/>
                <a:ea typeface="Calibri"/>
                <a:cs typeface="Calibri"/>
                <a:sym typeface="Calibri"/>
              </a:rPr>
              <a:t>الدرس الثاني</a:t>
            </a:r>
          </a:p>
        </p:txBody>
      </p:sp>
    </p:spTree>
  </p:cSld>
  <p:clrMapOvr>
    <a:masterClrMapping/>
  </p:clrMapOvr>
  <p:transition>
    <p:push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456"/>
                                        <p:tgtEl>
                                          <p:spTgt spid="95"/>
                                        </p:tgtEl>
                                      </p:cBhvr>
                                    </p:animEffect>
                                  </p:childTnLst>
                                </p:cTn>
                              </p:par>
                              <p:par>
                                <p:cTn fill="hold" nodeType="withEffect" presetClass="entr" presetID="10" presetSubtype="0">
                                  <p:stCondLst>
                                    <p:cond delay="0"/>
                                  </p:stCondLst>
                                  <p:childTnLst>
                                    <p:set>
                                      <p:cBhvr>
                                        <p:cTn dur="1" fill="hold">
                                          <p:stCondLst>
                                            <p:cond delay="0"/>
                                          </p:stCondLst>
                                        </p:cTn>
                                        <p:tgtEl>
                                          <p:spTgt spid="96"/>
                                        </p:tgtEl>
                                        <p:attrNameLst>
                                          <p:attrName>style.visibility</p:attrName>
                                        </p:attrNameLst>
                                      </p:cBhvr>
                                      <p:to>
                                        <p:strVal val="visible"/>
                                      </p:to>
                                    </p:set>
                                    <p:animEffect filter="fade" transition="in">
                                      <p:cBhvr>
                                        <p:cTn dur="456"/>
                                        <p:tgtEl>
                                          <p:spTgt spid="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3" name="Shape 243"/>
        <p:cNvGrpSpPr/>
        <p:nvPr/>
      </p:nvGrpSpPr>
      <p:grpSpPr>
        <a:xfrm>
          <a:off x="0" y="0"/>
          <a:ext cx="0" cy="0"/>
          <a:chOff x="0" y="0"/>
          <a:chExt cx="0" cy="0"/>
        </a:xfrm>
      </p:grpSpPr>
      <p:pic>
        <p:nvPicPr>
          <p:cNvPr descr="0e31434966fb03.jpg" id="244" name="Shape 244"/>
          <p:cNvPicPr preferRelativeResize="0"/>
          <p:nvPr/>
        </p:nvPicPr>
        <p:blipFill rotWithShape="1">
          <a:blip r:embed="rId3">
            <a:alphaModFix/>
          </a:blip>
          <a:srcRect b="0" l="0" r="0" t="0"/>
          <a:stretch/>
        </p:blipFill>
        <p:spPr>
          <a:xfrm>
            <a:off x="323528" y="404663"/>
            <a:ext cx="8519863" cy="6120680"/>
          </a:xfrm>
          <a:prstGeom prst="rect">
            <a:avLst/>
          </a:prstGeom>
          <a:noFill/>
          <a:ln>
            <a:noFill/>
          </a:ln>
        </p:spPr>
      </p:pic>
      <p:sp>
        <p:nvSpPr>
          <p:cNvPr id="245" name="Shape 245"/>
          <p:cNvSpPr/>
          <p:nvPr/>
        </p:nvSpPr>
        <p:spPr>
          <a:xfrm>
            <a:off x="2915816" y="908720"/>
            <a:ext cx="5344443" cy="646331"/>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i="0" lang="ar-EG" sz="3600" u="none" cap="none" strike="noStrike">
                <a:solidFill>
                  <a:schemeClr val="dk1"/>
                </a:solidFill>
                <a:latin typeface="Calibri"/>
                <a:ea typeface="Calibri"/>
                <a:cs typeface="Calibri"/>
                <a:sym typeface="Calibri"/>
              </a:rPr>
              <a:t>هل الخوف دائما سلبي؟</a:t>
            </a:r>
          </a:p>
        </p:txBody>
      </p:sp>
      <p:sp>
        <p:nvSpPr>
          <p:cNvPr id="246" name="Shape 246"/>
          <p:cNvSpPr txBox="1"/>
          <p:nvPr/>
        </p:nvSpPr>
        <p:spPr>
          <a:xfrm>
            <a:off x="2483767" y="4005064"/>
            <a:ext cx="4248472" cy="1200329"/>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3600" u="none" cap="none" strike="noStrike">
                <a:solidFill>
                  <a:srgbClr val="FF0000"/>
                </a:solidFill>
                <a:latin typeface="Calibri"/>
                <a:ea typeface="Calibri"/>
                <a:cs typeface="Calibri"/>
                <a:sym typeface="Calibri"/>
              </a:rPr>
              <a:t>لا ليس دائماً يكون الخوف سلبي.</a:t>
            </a:r>
          </a:p>
        </p:txBody>
      </p:sp>
    </p:spTree>
  </p:cSld>
  <p:clrMapOvr>
    <a:masterClrMapping/>
  </p:clrMapOvr>
  <p:transition>
    <p:push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44"/>
                                        </p:tgtEl>
                                        <p:attrNameLst>
                                          <p:attrName>style.visibility</p:attrName>
                                        </p:attrNameLst>
                                      </p:cBhvr>
                                      <p:to>
                                        <p:strVal val="visible"/>
                                      </p:to>
                                    </p:set>
                                    <p:animEffect filter="fade" transition="in">
                                      <p:cBhvr>
                                        <p:cTn dur="500"/>
                                        <p:tgtEl>
                                          <p:spTgt spid="244"/>
                                        </p:tgtEl>
                                      </p:cBhvr>
                                    </p:animEffect>
                                  </p:childTnLst>
                                </p:cTn>
                              </p:par>
                              <p:par>
                                <p:cTn fill="hold" nodeType="withEffect" presetClass="entr" presetID="10" presetSubtype="0">
                                  <p:stCondLst>
                                    <p:cond delay="0"/>
                                  </p:stCondLst>
                                  <p:childTnLst>
                                    <p:set>
                                      <p:cBhvr>
                                        <p:cTn dur="1" fill="hold">
                                          <p:stCondLst>
                                            <p:cond delay="0"/>
                                          </p:stCondLst>
                                        </p:cTn>
                                        <p:tgtEl>
                                          <p:spTgt spid="245">
                                            <p:txEl>
                                              <p:pRg end="0" st="0"/>
                                            </p:txEl>
                                          </p:spTgt>
                                        </p:tgtEl>
                                        <p:attrNameLst>
                                          <p:attrName>style.visibility</p:attrName>
                                        </p:attrNameLst>
                                      </p:cBhvr>
                                      <p:to>
                                        <p:strVal val="visible"/>
                                      </p:to>
                                    </p:set>
                                    <p:animEffect filter="fade" transition="in">
                                      <p:cBhvr>
                                        <p:cTn dur="500"/>
                                        <p:tgtEl>
                                          <p:spTgt spid="24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6"/>
                                        </p:tgtEl>
                                        <p:attrNameLst>
                                          <p:attrName>style.visibility</p:attrName>
                                        </p:attrNameLst>
                                      </p:cBhvr>
                                      <p:to>
                                        <p:strVal val="visible"/>
                                      </p:to>
                                    </p:set>
                                    <p:animEffect filter="fade" transition="in">
                                      <p:cBhvr>
                                        <p:cTn dur="500"/>
                                        <p:tgtEl>
                                          <p:spTgt spid="2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0" name="Shape 250"/>
        <p:cNvGrpSpPr/>
        <p:nvPr/>
      </p:nvGrpSpPr>
      <p:grpSpPr>
        <a:xfrm>
          <a:off x="0" y="0"/>
          <a:ext cx="0" cy="0"/>
          <a:chOff x="0" y="0"/>
          <a:chExt cx="0" cy="0"/>
        </a:xfrm>
      </p:grpSpPr>
      <p:grpSp>
        <p:nvGrpSpPr>
          <p:cNvPr id="251" name="Shape 251"/>
          <p:cNvGrpSpPr/>
          <p:nvPr/>
        </p:nvGrpSpPr>
        <p:grpSpPr>
          <a:xfrm flipH="1">
            <a:off x="144009" y="836712"/>
            <a:ext cx="8532443" cy="5328591"/>
            <a:chOff x="5384405" y="-1102404"/>
            <a:chExt cx="651891" cy="5010376"/>
          </a:xfrm>
        </p:grpSpPr>
        <p:sp>
          <p:nvSpPr>
            <p:cNvPr id="252" name="Shape 252"/>
            <p:cNvSpPr/>
            <p:nvPr/>
          </p:nvSpPr>
          <p:spPr>
            <a:xfrm>
              <a:off x="5477596" y="-346712"/>
              <a:ext cx="463717" cy="3428943"/>
            </a:xfrm>
            <a:prstGeom prst="rect">
              <a:avLst/>
            </a:prstGeom>
            <a:solidFill>
              <a:schemeClr val="lt1"/>
            </a:solidFill>
            <a:ln cap="flat" cmpd="sng" w="25400">
              <a:solidFill>
                <a:srgbClr val="395E89"/>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0088.gif" id="253" name="Shape 253"/>
            <p:cNvPicPr preferRelativeResize="0"/>
            <p:nvPr/>
          </p:nvPicPr>
          <p:blipFill rotWithShape="1">
            <a:blip r:embed="rId3">
              <a:alphaModFix/>
            </a:blip>
            <a:srcRect b="0" l="0" r="0" t="0"/>
            <a:stretch/>
          </p:blipFill>
          <p:spPr>
            <a:xfrm>
              <a:off x="5384405" y="-1102404"/>
              <a:ext cx="651891" cy="5010376"/>
            </a:xfrm>
            <a:prstGeom prst="rect">
              <a:avLst/>
            </a:prstGeom>
            <a:noFill/>
            <a:ln>
              <a:noFill/>
            </a:ln>
          </p:spPr>
        </p:pic>
      </p:grpSp>
      <p:sp>
        <p:nvSpPr>
          <p:cNvPr id="254" name="Shape 254"/>
          <p:cNvSpPr txBox="1"/>
          <p:nvPr/>
        </p:nvSpPr>
        <p:spPr>
          <a:xfrm>
            <a:off x="1907703" y="2060848"/>
            <a:ext cx="5040559" cy="2862322"/>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SzPct val="25000"/>
              <a:buNone/>
            </a:pPr>
            <a:r>
              <a:rPr b="1" i="0" lang="ar-EG" sz="6000" u="none" cap="none" strike="noStrike">
                <a:solidFill>
                  <a:srgbClr val="00B0F0"/>
                </a:solidFill>
                <a:latin typeface="Calibri"/>
                <a:ea typeface="Calibri"/>
                <a:cs typeface="Calibri"/>
                <a:sym typeface="Calibri"/>
              </a:rPr>
              <a:t>من أساليب التغلب على الخوف عند الأطفال</a:t>
            </a:r>
          </a:p>
        </p:txBody>
      </p:sp>
    </p:spTree>
  </p:cSld>
  <p:clrMapOvr>
    <a:masterClrMapping/>
  </p:clrMapOvr>
  <p:transition>
    <p:push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251"/>
                                        </p:tgtEl>
                                        <p:attrNameLst>
                                          <p:attrName>style.visibility</p:attrName>
                                        </p:attrNameLst>
                                      </p:cBhvr>
                                      <p:to>
                                        <p:strVal val="visible"/>
                                      </p:to>
                                    </p:set>
                                    <p:anim calcmode="lin" valueType="num">
                                      <p:cBhvr additive="base">
                                        <p:cTn dur="500"/>
                                        <p:tgtEl>
                                          <p:spTgt spid="251"/>
                                        </p:tgtEl>
                                        <p:attrNameLst>
                                          <p:attrName>ppt_w</p:attrName>
                                        </p:attrNameLst>
                                      </p:cBhvr>
                                      <p:tavLst>
                                        <p:tav fmla="" tm="0">
                                          <p:val>
                                            <p:strVal val="0"/>
                                          </p:val>
                                        </p:tav>
                                        <p:tav fmla="" tm="100000">
                                          <p:val>
                                            <p:strVal val="#ppt_w"/>
                                          </p:val>
                                        </p:tav>
                                      </p:tavLst>
                                    </p:anim>
                                    <p:anim calcmode="lin" valueType="num">
                                      <p:cBhvr additive="base">
                                        <p:cTn dur="500"/>
                                        <p:tgtEl>
                                          <p:spTgt spid="251"/>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254"/>
                                        </p:tgtEl>
                                        <p:attrNameLst>
                                          <p:attrName>style.visibility</p:attrName>
                                        </p:attrNameLst>
                                      </p:cBhvr>
                                      <p:to>
                                        <p:strVal val="visible"/>
                                      </p:to>
                                    </p:set>
                                    <p:anim calcmode="lin" valueType="num">
                                      <p:cBhvr additive="base">
                                        <p:cTn dur="500"/>
                                        <p:tgtEl>
                                          <p:spTgt spid="254"/>
                                        </p:tgtEl>
                                        <p:attrNameLst>
                                          <p:attrName>ppt_w</p:attrName>
                                        </p:attrNameLst>
                                      </p:cBhvr>
                                      <p:tavLst>
                                        <p:tav fmla="" tm="0">
                                          <p:val>
                                            <p:strVal val="0"/>
                                          </p:val>
                                        </p:tav>
                                        <p:tav fmla="" tm="100000">
                                          <p:val>
                                            <p:strVal val="#ppt_w"/>
                                          </p:val>
                                        </p:tav>
                                      </p:tavLst>
                                    </p:anim>
                                    <p:anim calcmode="lin" valueType="num">
                                      <p:cBhvr additive="base">
                                        <p:cTn dur="500"/>
                                        <p:tgtEl>
                                          <p:spTgt spid="254"/>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8" name="Shape 258"/>
        <p:cNvGrpSpPr/>
        <p:nvPr/>
      </p:nvGrpSpPr>
      <p:grpSpPr>
        <a:xfrm>
          <a:off x="0" y="0"/>
          <a:ext cx="0" cy="0"/>
          <a:chOff x="0" y="0"/>
          <a:chExt cx="0" cy="0"/>
        </a:xfrm>
      </p:grpSpPr>
      <p:pic>
        <p:nvPicPr>
          <p:cNvPr descr="97878fc0d40356b6aed7b4acd047b739.png" id="259" name="Shape 259"/>
          <p:cNvPicPr preferRelativeResize="0"/>
          <p:nvPr/>
        </p:nvPicPr>
        <p:blipFill rotWithShape="1">
          <a:blip r:embed="rId3">
            <a:alphaModFix/>
          </a:blip>
          <a:srcRect b="0" l="0" r="0" t="0"/>
          <a:stretch/>
        </p:blipFill>
        <p:spPr>
          <a:xfrm>
            <a:off x="3456383" y="-171400"/>
            <a:ext cx="6660231" cy="2348879"/>
          </a:xfrm>
          <a:prstGeom prst="rect">
            <a:avLst/>
          </a:prstGeom>
          <a:noFill/>
          <a:ln>
            <a:noFill/>
          </a:ln>
        </p:spPr>
      </p:pic>
      <p:sp>
        <p:nvSpPr>
          <p:cNvPr id="260" name="Shape 260"/>
          <p:cNvSpPr/>
          <p:nvPr/>
        </p:nvSpPr>
        <p:spPr>
          <a:xfrm>
            <a:off x="4680519" y="233263"/>
            <a:ext cx="3953325" cy="1015662"/>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i="0" lang="ar-EG" sz="6000" u="none" cap="none" strike="noStrike">
                <a:solidFill>
                  <a:schemeClr val="lt1"/>
                </a:solidFill>
                <a:latin typeface="Calibri"/>
                <a:ea typeface="Calibri"/>
                <a:cs typeface="Calibri"/>
                <a:sym typeface="Calibri"/>
              </a:rPr>
              <a:t>تصحيح التعليم </a:t>
            </a:r>
          </a:p>
        </p:txBody>
      </p:sp>
      <p:grpSp>
        <p:nvGrpSpPr>
          <p:cNvPr id="261" name="Shape 261"/>
          <p:cNvGrpSpPr/>
          <p:nvPr/>
        </p:nvGrpSpPr>
        <p:grpSpPr>
          <a:xfrm>
            <a:off x="0" y="1700809"/>
            <a:ext cx="9144000" cy="5157192"/>
            <a:chOff x="824179" y="2523539"/>
            <a:chExt cx="7924283" cy="2838291"/>
          </a:xfrm>
        </p:grpSpPr>
        <p:sp>
          <p:nvSpPr>
            <p:cNvPr id="262" name="Shape 262"/>
            <p:cNvSpPr/>
            <p:nvPr/>
          </p:nvSpPr>
          <p:spPr>
            <a:xfrm>
              <a:off x="1115929" y="2730875"/>
              <a:ext cx="7251555" cy="2426566"/>
            </a:xfrm>
            <a:prstGeom prst="roundRect">
              <a:avLst>
                <a:gd fmla="val 4874" name="adj"/>
              </a:avLst>
            </a:prstGeom>
            <a:solidFill>
              <a:schemeClr val="lt1"/>
            </a:solidFill>
            <a:ln cap="flat" cmpd="sng" w="25400">
              <a:solidFill>
                <a:srgbClr val="395E89"/>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forumcelalettin_775.png" id="263" name="Shape 263"/>
            <p:cNvPicPr preferRelativeResize="0"/>
            <p:nvPr/>
          </p:nvPicPr>
          <p:blipFill rotWithShape="1">
            <a:blip r:embed="rId4">
              <a:alphaModFix/>
            </a:blip>
            <a:srcRect b="0" l="0" r="0" t="0"/>
            <a:stretch/>
          </p:blipFill>
          <p:spPr>
            <a:xfrm>
              <a:off x="824179" y="2523539"/>
              <a:ext cx="7924283" cy="2838291"/>
            </a:xfrm>
            <a:prstGeom prst="rect">
              <a:avLst/>
            </a:prstGeom>
            <a:noFill/>
            <a:ln>
              <a:noFill/>
            </a:ln>
          </p:spPr>
        </p:pic>
      </p:grpSp>
      <p:sp>
        <p:nvSpPr>
          <p:cNvPr id="264" name="Shape 264"/>
          <p:cNvSpPr txBox="1"/>
          <p:nvPr/>
        </p:nvSpPr>
        <p:spPr>
          <a:xfrm>
            <a:off x="971600" y="2348880"/>
            <a:ext cx="7273801" cy="3785651"/>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i="0" lang="ar-EG" sz="4000" u="none" cap="none" strike="noStrike">
                <a:solidFill>
                  <a:schemeClr val="dk1"/>
                </a:solidFill>
                <a:latin typeface="Calibri"/>
                <a:ea typeface="Calibri"/>
                <a:cs typeface="Calibri"/>
                <a:sym typeface="Calibri"/>
              </a:rPr>
              <a:t>من المفيد أن تجعل الطفل يتعلم مهارات جديدة لتساعده على التغلب على مخاوفه ويكون ذلك عن طريق الإشراط يجعل المثير الذي يخيف الطفل يقترن بمثير آخر سار بالنسبة للطفل حتى يتغلب الانفعال السار على انفعال الخوف.</a:t>
            </a:r>
          </a:p>
        </p:txBody>
      </p:sp>
    </p:spTree>
  </p:cSld>
  <p:clrMapOvr>
    <a:masterClrMapping/>
  </p:clrMapOvr>
  <p:transition>
    <p:push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59"/>
                                        </p:tgtEl>
                                        <p:attrNameLst>
                                          <p:attrName>style.visibility</p:attrName>
                                        </p:attrNameLst>
                                      </p:cBhvr>
                                      <p:to>
                                        <p:strVal val="visible"/>
                                      </p:to>
                                    </p:set>
                                    <p:animEffect filter="fade" transition="in">
                                      <p:cBhvr>
                                        <p:cTn dur="500"/>
                                        <p:tgtEl>
                                          <p:spTgt spid="259"/>
                                        </p:tgtEl>
                                      </p:cBhvr>
                                    </p:animEffect>
                                  </p:childTnLst>
                                </p:cTn>
                              </p:par>
                              <p:par>
                                <p:cTn fill="hold" nodeType="withEffect" presetClass="entr" presetID="10" presetSubtype="0">
                                  <p:stCondLst>
                                    <p:cond delay="0"/>
                                  </p:stCondLst>
                                  <p:childTnLst>
                                    <p:set>
                                      <p:cBhvr>
                                        <p:cTn dur="1" fill="hold">
                                          <p:stCondLst>
                                            <p:cond delay="0"/>
                                          </p:stCondLst>
                                        </p:cTn>
                                        <p:tgtEl>
                                          <p:spTgt spid="260"/>
                                        </p:tgtEl>
                                        <p:attrNameLst>
                                          <p:attrName>style.visibility</p:attrName>
                                        </p:attrNameLst>
                                      </p:cBhvr>
                                      <p:to>
                                        <p:strVal val="visible"/>
                                      </p:to>
                                    </p:set>
                                    <p:animEffect filter="fade" transition="in">
                                      <p:cBhvr>
                                        <p:cTn dur="500"/>
                                        <p:tgtEl>
                                          <p:spTgt spid="2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61"/>
                                        </p:tgtEl>
                                        <p:attrNameLst>
                                          <p:attrName>style.visibility</p:attrName>
                                        </p:attrNameLst>
                                      </p:cBhvr>
                                      <p:to>
                                        <p:strVal val="visible"/>
                                      </p:to>
                                    </p:set>
                                    <p:anim calcmode="lin" valueType="num">
                                      <p:cBhvr additive="base">
                                        <p:cTn dur="500"/>
                                        <p:tgtEl>
                                          <p:spTgt spid="261"/>
                                        </p:tgtEl>
                                        <p:attrNameLst>
                                          <p:attrName>ppt_w</p:attrName>
                                        </p:attrNameLst>
                                      </p:cBhvr>
                                      <p:tavLst>
                                        <p:tav fmla="" tm="0">
                                          <p:val>
                                            <p:strVal val="0"/>
                                          </p:val>
                                        </p:tav>
                                        <p:tav fmla="" tm="100000">
                                          <p:val>
                                            <p:strVal val="#ppt_w"/>
                                          </p:val>
                                        </p:tav>
                                      </p:tavLst>
                                    </p:anim>
                                    <p:anim calcmode="lin" valueType="num">
                                      <p:cBhvr additive="base">
                                        <p:cTn dur="500"/>
                                        <p:tgtEl>
                                          <p:spTgt spid="261"/>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264"/>
                                        </p:tgtEl>
                                        <p:attrNameLst>
                                          <p:attrName>style.visibility</p:attrName>
                                        </p:attrNameLst>
                                      </p:cBhvr>
                                      <p:to>
                                        <p:strVal val="visible"/>
                                      </p:to>
                                    </p:set>
                                    <p:anim calcmode="lin" valueType="num">
                                      <p:cBhvr additive="base">
                                        <p:cTn dur="500"/>
                                        <p:tgtEl>
                                          <p:spTgt spid="264"/>
                                        </p:tgtEl>
                                        <p:attrNameLst>
                                          <p:attrName>ppt_w</p:attrName>
                                        </p:attrNameLst>
                                      </p:cBhvr>
                                      <p:tavLst>
                                        <p:tav fmla="" tm="0">
                                          <p:val>
                                            <p:strVal val="0"/>
                                          </p:val>
                                        </p:tav>
                                        <p:tav fmla="" tm="100000">
                                          <p:val>
                                            <p:strVal val="#ppt_w"/>
                                          </p:val>
                                        </p:tav>
                                      </p:tavLst>
                                    </p:anim>
                                    <p:anim calcmode="lin" valueType="num">
                                      <p:cBhvr additive="base">
                                        <p:cTn dur="500"/>
                                        <p:tgtEl>
                                          <p:spTgt spid="264"/>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8" name="Shape 268"/>
        <p:cNvGrpSpPr/>
        <p:nvPr/>
      </p:nvGrpSpPr>
      <p:grpSpPr>
        <a:xfrm>
          <a:off x="0" y="0"/>
          <a:ext cx="0" cy="0"/>
          <a:chOff x="0" y="0"/>
          <a:chExt cx="0" cy="0"/>
        </a:xfrm>
      </p:grpSpPr>
      <p:pic>
        <p:nvPicPr>
          <p:cNvPr descr="99.gif" id="269" name="Shape 269"/>
          <p:cNvPicPr preferRelativeResize="0"/>
          <p:nvPr/>
        </p:nvPicPr>
        <p:blipFill rotWithShape="1">
          <a:blip r:embed="rId3">
            <a:alphaModFix/>
          </a:blip>
          <a:srcRect b="0" l="0" r="0" t="0"/>
          <a:stretch/>
        </p:blipFill>
        <p:spPr>
          <a:xfrm>
            <a:off x="5468437" y="188640"/>
            <a:ext cx="3136010" cy="1363397"/>
          </a:xfrm>
          <a:prstGeom prst="rect">
            <a:avLst/>
          </a:prstGeom>
          <a:noFill/>
          <a:ln>
            <a:noFill/>
          </a:ln>
          <a:effectLst>
            <a:outerShdw blurRad="190500" algn="ctr" dir="2700000" dist="228600">
              <a:srgbClr val="000000">
                <a:alpha val="29803"/>
              </a:srgbClr>
            </a:outerShdw>
          </a:effectLst>
        </p:spPr>
      </p:pic>
      <p:sp>
        <p:nvSpPr>
          <p:cNvPr id="270" name="Shape 270"/>
          <p:cNvSpPr/>
          <p:nvPr/>
        </p:nvSpPr>
        <p:spPr>
          <a:xfrm>
            <a:off x="6156176" y="332656"/>
            <a:ext cx="1542410" cy="1107995"/>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6600" u="none" cap="none" strike="noStrike">
                <a:solidFill>
                  <a:srgbClr val="FF0000"/>
                </a:solidFill>
                <a:latin typeface="Calibri"/>
                <a:ea typeface="Calibri"/>
                <a:cs typeface="Calibri"/>
                <a:sym typeface="Calibri"/>
              </a:rPr>
              <a:t>إثراء</a:t>
            </a:r>
          </a:p>
        </p:txBody>
      </p:sp>
      <p:grpSp>
        <p:nvGrpSpPr>
          <p:cNvPr id="271" name="Shape 271"/>
          <p:cNvGrpSpPr/>
          <p:nvPr/>
        </p:nvGrpSpPr>
        <p:grpSpPr>
          <a:xfrm>
            <a:off x="107504" y="2132856"/>
            <a:ext cx="8892480" cy="4608511"/>
            <a:chOff x="-1328263" y="4073964"/>
            <a:chExt cx="6175472" cy="2792346"/>
          </a:xfrm>
        </p:grpSpPr>
        <p:sp>
          <p:nvSpPr>
            <p:cNvPr id="272" name="Shape 272"/>
            <p:cNvSpPr/>
            <p:nvPr/>
          </p:nvSpPr>
          <p:spPr>
            <a:xfrm>
              <a:off x="-1239566" y="4203280"/>
              <a:ext cx="5972277" cy="2479859"/>
            </a:xfrm>
            <a:prstGeom prst="roundRect">
              <a:avLst>
                <a:gd fmla="val 16667" name="adj"/>
              </a:avLst>
            </a:prstGeom>
            <a:solidFill>
              <a:schemeClr val="lt1"/>
            </a:soli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Calibri"/>
                <a:ea typeface="Calibri"/>
                <a:cs typeface="Calibri"/>
                <a:sym typeface="Calibri"/>
              </a:endParaRPr>
            </a:p>
          </p:txBody>
        </p:sp>
        <p:pic>
          <p:nvPicPr>
            <p:cNvPr descr="decorative-page-borders1.png" id="273" name="Shape 273"/>
            <p:cNvPicPr preferRelativeResize="0"/>
            <p:nvPr/>
          </p:nvPicPr>
          <p:blipFill rotWithShape="1">
            <a:blip r:embed="rId4">
              <a:alphaModFix/>
            </a:blip>
            <a:srcRect b="0" l="0" r="0" t="0"/>
            <a:stretch/>
          </p:blipFill>
          <p:spPr>
            <a:xfrm>
              <a:off x="-1328263" y="4073964"/>
              <a:ext cx="6175472" cy="2792346"/>
            </a:xfrm>
            <a:prstGeom prst="roundRect">
              <a:avLst>
                <a:gd fmla="val 15328" name="adj"/>
              </a:avLst>
            </a:prstGeom>
            <a:noFill/>
            <a:ln>
              <a:noFill/>
            </a:ln>
          </p:spPr>
        </p:pic>
      </p:grpSp>
      <p:sp>
        <p:nvSpPr>
          <p:cNvPr id="274" name="Shape 274"/>
          <p:cNvSpPr/>
          <p:nvPr/>
        </p:nvSpPr>
        <p:spPr>
          <a:xfrm>
            <a:off x="827583" y="2780927"/>
            <a:ext cx="7381328" cy="1200329"/>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i="0" lang="ar-EG" sz="3600" u="none" cap="none" strike="noStrike">
                <a:solidFill>
                  <a:schemeClr val="dk1"/>
                </a:solidFill>
                <a:latin typeface="Calibri"/>
                <a:ea typeface="Calibri"/>
                <a:cs typeface="Calibri"/>
                <a:sym typeface="Calibri"/>
              </a:rPr>
              <a:t>من الوسائل الخاطئة التي يستخدمها بعض الآباء والمربين للتغلب على الخوف التوبيخ والسخرية.</a:t>
            </a:r>
          </a:p>
        </p:txBody>
      </p:sp>
    </p:spTree>
  </p:cSld>
  <p:clrMapOvr>
    <a:masterClrMapping/>
  </p:clrMapOvr>
  <p:transition>
    <p:push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69"/>
                                        </p:tgtEl>
                                        <p:attrNameLst>
                                          <p:attrName>style.visibility</p:attrName>
                                        </p:attrNameLst>
                                      </p:cBhvr>
                                      <p:to>
                                        <p:strVal val="visible"/>
                                      </p:to>
                                    </p:set>
                                    <p:animEffect filter="fade" transition="in">
                                      <p:cBhvr>
                                        <p:cTn dur="500"/>
                                        <p:tgtEl>
                                          <p:spTgt spid="269"/>
                                        </p:tgtEl>
                                      </p:cBhvr>
                                    </p:animEffect>
                                  </p:childTnLst>
                                </p:cTn>
                              </p:par>
                              <p:par>
                                <p:cTn fill="hold" nodeType="withEffect" presetClass="entr" presetID="10" presetSubtype="0">
                                  <p:stCondLst>
                                    <p:cond delay="0"/>
                                  </p:stCondLst>
                                  <p:childTnLst>
                                    <p:set>
                                      <p:cBhvr>
                                        <p:cTn dur="1" fill="hold">
                                          <p:stCondLst>
                                            <p:cond delay="0"/>
                                          </p:stCondLst>
                                        </p:cTn>
                                        <p:tgtEl>
                                          <p:spTgt spid="270"/>
                                        </p:tgtEl>
                                        <p:attrNameLst>
                                          <p:attrName>style.visibility</p:attrName>
                                        </p:attrNameLst>
                                      </p:cBhvr>
                                      <p:to>
                                        <p:strVal val="visible"/>
                                      </p:to>
                                    </p:set>
                                    <p:animEffect filter="fade" transition="in">
                                      <p:cBhvr>
                                        <p:cTn dur="500"/>
                                        <p:tgtEl>
                                          <p:spTgt spid="2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1"/>
                                        </p:tgtEl>
                                        <p:attrNameLst>
                                          <p:attrName>style.visibility</p:attrName>
                                        </p:attrNameLst>
                                      </p:cBhvr>
                                      <p:to>
                                        <p:strVal val="visible"/>
                                      </p:to>
                                    </p:set>
                                    <p:animEffect filter="fade" transition="in">
                                      <p:cBhvr>
                                        <p:cTn dur="500"/>
                                        <p:tgtEl>
                                          <p:spTgt spid="271"/>
                                        </p:tgtEl>
                                      </p:cBhvr>
                                    </p:animEffect>
                                  </p:childTnLst>
                                </p:cTn>
                              </p:par>
                              <p:par>
                                <p:cTn fill="hold" nodeType="withEffect" presetClass="entr" presetID="10" presetSubtype="0">
                                  <p:stCondLst>
                                    <p:cond delay="0"/>
                                  </p:stCondLst>
                                  <p:childTnLst>
                                    <p:set>
                                      <p:cBhvr>
                                        <p:cTn dur="1" fill="hold">
                                          <p:stCondLst>
                                            <p:cond delay="0"/>
                                          </p:stCondLst>
                                        </p:cTn>
                                        <p:tgtEl>
                                          <p:spTgt spid="274">
                                            <p:txEl>
                                              <p:pRg end="0" st="0"/>
                                            </p:txEl>
                                          </p:spTgt>
                                        </p:tgtEl>
                                        <p:attrNameLst>
                                          <p:attrName>style.visibility</p:attrName>
                                        </p:attrNameLst>
                                      </p:cBhvr>
                                      <p:to>
                                        <p:strVal val="visible"/>
                                      </p:to>
                                    </p:set>
                                    <p:animEffect filter="fade" transition="in">
                                      <p:cBhvr>
                                        <p:cTn dur="500"/>
                                        <p:tgtEl>
                                          <p:spTgt spid="274">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8" name="Shape 278"/>
        <p:cNvGrpSpPr/>
        <p:nvPr/>
      </p:nvGrpSpPr>
      <p:grpSpPr>
        <a:xfrm>
          <a:off x="0" y="0"/>
          <a:ext cx="0" cy="0"/>
          <a:chOff x="0" y="0"/>
          <a:chExt cx="0" cy="0"/>
        </a:xfrm>
      </p:grpSpPr>
      <p:pic>
        <p:nvPicPr>
          <p:cNvPr descr="99.gif" id="279" name="Shape 279"/>
          <p:cNvPicPr preferRelativeResize="0"/>
          <p:nvPr/>
        </p:nvPicPr>
        <p:blipFill rotWithShape="1">
          <a:blip r:embed="rId3">
            <a:alphaModFix/>
          </a:blip>
          <a:srcRect b="0" l="0" r="0" t="0"/>
          <a:stretch/>
        </p:blipFill>
        <p:spPr>
          <a:xfrm>
            <a:off x="611560" y="260647"/>
            <a:ext cx="7992887" cy="1368151"/>
          </a:xfrm>
          <a:prstGeom prst="rect">
            <a:avLst/>
          </a:prstGeom>
          <a:noFill/>
          <a:ln>
            <a:noFill/>
          </a:ln>
          <a:effectLst>
            <a:outerShdw blurRad="190500" algn="ctr" dir="2700000" dist="228600">
              <a:srgbClr val="000000">
                <a:alpha val="29803"/>
              </a:srgbClr>
            </a:outerShdw>
          </a:effectLst>
        </p:spPr>
      </p:pic>
      <p:sp>
        <p:nvSpPr>
          <p:cNvPr id="280" name="Shape 280"/>
          <p:cNvSpPr/>
          <p:nvPr/>
        </p:nvSpPr>
        <p:spPr>
          <a:xfrm>
            <a:off x="3131840" y="404663"/>
            <a:ext cx="2805575" cy="1015662"/>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6000" u="none" cap="none" strike="noStrike">
                <a:solidFill>
                  <a:schemeClr val="lt1"/>
                </a:solidFill>
                <a:latin typeface="Calibri"/>
                <a:ea typeface="Calibri"/>
                <a:cs typeface="Calibri"/>
                <a:sym typeface="Calibri"/>
              </a:rPr>
              <a:t>2- الغضب</a:t>
            </a:r>
          </a:p>
        </p:txBody>
      </p:sp>
      <p:pic>
        <p:nvPicPr>
          <p:cNvPr descr="imagesCACVRKLE.gif" id="281" name="Shape 281"/>
          <p:cNvPicPr preferRelativeResize="0"/>
          <p:nvPr/>
        </p:nvPicPr>
        <p:blipFill rotWithShape="1">
          <a:blip r:embed="rId4">
            <a:alphaModFix/>
          </a:blip>
          <a:srcRect b="0" l="0" r="0" t="0"/>
          <a:stretch/>
        </p:blipFill>
        <p:spPr>
          <a:xfrm>
            <a:off x="179511" y="2276872"/>
            <a:ext cx="8640960" cy="4581127"/>
          </a:xfrm>
          <a:prstGeom prst="rect">
            <a:avLst/>
          </a:prstGeom>
          <a:noFill/>
          <a:ln>
            <a:noFill/>
          </a:ln>
        </p:spPr>
      </p:pic>
      <p:sp>
        <p:nvSpPr>
          <p:cNvPr id="282" name="Shape 282"/>
          <p:cNvSpPr/>
          <p:nvPr/>
        </p:nvSpPr>
        <p:spPr>
          <a:xfrm>
            <a:off x="899591" y="3118901"/>
            <a:ext cx="7056783" cy="2862322"/>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i="0" lang="ar-EG" sz="3600" u="none" cap="none" strike="noStrike">
                <a:solidFill>
                  <a:schemeClr val="dk1"/>
                </a:solidFill>
                <a:latin typeface="Calibri"/>
                <a:ea typeface="Calibri"/>
                <a:cs typeface="Calibri"/>
                <a:sym typeface="Calibri"/>
              </a:rPr>
              <a:t>هو استجابة انفعالية حادة تثيرها مواقف التهديد أو العدوان أو القمع أو الإحباط أو خيبة الأمل، ويصحب الغضب استجابات قوية في الجهاز العصبي المستقل والذي يدفع المرء إلى الاستجابة بالهجوم إما بدنيا أو لفظيا.</a:t>
            </a:r>
          </a:p>
        </p:txBody>
      </p:sp>
    </p:spTree>
  </p:cSld>
  <p:clrMapOvr>
    <a:masterClrMapping/>
  </p:clrMapOvr>
  <p:transition>
    <p:push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79"/>
                                        </p:tgtEl>
                                        <p:attrNameLst>
                                          <p:attrName>style.visibility</p:attrName>
                                        </p:attrNameLst>
                                      </p:cBhvr>
                                      <p:to>
                                        <p:strVal val="visible"/>
                                      </p:to>
                                    </p:set>
                                    <p:animEffect filter="fade" transition="in">
                                      <p:cBhvr>
                                        <p:cTn dur="500"/>
                                        <p:tgtEl>
                                          <p:spTgt spid="279"/>
                                        </p:tgtEl>
                                      </p:cBhvr>
                                    </p:animEffect>
                                  </p:childTnLst>
                                </p:cTn>
                              </p:par>
                              <p:par>
                                <p:cTn fill="hold" nodeType="withEffect" presetClass="entr" presetID="10" presetSubtype="0">
                                  <p:stCondLst>
                                    <p:cond delay="0"/>
                                  </p:stCondLst>
                                  <p:childTnLst>
                                    <p:set>
                                      <p:cBhvr>
                                        <p:cTn dur="1" fill="hold">
                                          <p:stCondLst>
                                            <p:cond delay="0"/>
                                          </p:stCondLst>
                                        </p:cTn>
                                        <p:tgtEl>
                                          <p:spTgt spid="280"/>
                                        </p:tgtEl>
                                        <p:attrNameLst>
                                          <p:attrName>style.visibility</p:attrName>
                                        </p:attrNameLst>
                                      </p:cBhvr>
                                      <p:to>
                                        <p:strVal val="visible"/>
                                      </p:to>
                                    </p:set>
                                    <p:animEffect filter="fade" transition="in">
                                      <p:cBhvr>
                                        <p:cTn dur="500"/>
                                        <p:tgtEl>
                                          <p:spTgt spid="2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1"/>
                                        </p:tgtEl>
                                        <p:attrNameLst>
                                          <p:attrName>style.visibility</p:attrName>
                                        </p:attrNameLst>
                                      </p:cBhvr>
                                      <p:to>
                                        <p:strVal val="visible"/>
                                      </p:to>
                                    </p:set>
                                    <p:animEffect filter="fade" transition="in">
                                      <p:cBhvr>
                                        <p:cTn dur="500"/>
                                        <p:tgtEl>
                                          <p:spTgt spid="281"/>
                                        </p:tgtEl>
                                      </p:cBhvr>
                                    </p:animEffect>
                                  </p:childTnLst>
                                </p:cTn>
                              </p:par>
                              <p:par>
                                <p:cTn fill="hold" nodeType="withEffect" presetClass="entr" presetID="10" presetSubtype="0">
                                  <p:stCondLst>
                                    <p:cond delay="0"/>
                                  </p:stCondLst>
                                  <p:childTnLst>
                                    <p:set>
                                      <p:cBhvr>
                                        <p:cTn dur="1" fill="hold">
                                          <p:stCondLst>
                                            <p:cond delay="0"/>
                                          </p:stCondLst>
                                        </p:cTn>
                                        <p:tgtEl>
                                          <p:spTgt spid="282"/>
                                        </p:tgtEl>
                                        <p:attrNameLst>
                                          <p:attrName>style.visibility</p:attrName>
                                        </p:attrNameLst>
                                      </p:cBhvr>
                                      <p:to>
                                        <p:strVal val="visible"/>
                                      </p:to>
                                    </p:set>
                                    <p:animEffect filter="fade" transition="in">
                                      <p:cBhvr>
                                        <p:cTn dur="500"/>
                                        <p:tgtEl>
                                          <p:spTgt spid="2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6" name="Shape 286"/>
        <p:cNvGrpSpPr/>
        <p:nvPr/>
      </p:nvGrpSpPr>
      <p:grpSpPr>
        <a:xfrm>
          <a:off x="0" y="0"/>
          <a:ext cx="0" cy="0"/>
          <a:chOff x="0" y="0"/>
          <a:chExt cx="0" cy="0"/>
        </a:xfrm>
      </p:grpSpPr>
      <p:grpSp>
        <p:nvGrpSpPr>
          <p:cNvPr id="287" name="Shape 287"/>
          <p:cNvGrpSpPr/>
          <p:nvPr/>
        </p:nvGrpSpPr>
        <p:grpSpPr>
          <a:xfrm>
            <a:off x="827583" y="980727"/>
            <a:ext cx="7632847" cy="4536504"/>
            <a:chOff x="1040691" y="1222063"/>
            <a:chExt cx="6814265" cy="3556252"/>
          </a:xfrm>
        </p:grpSpPr>
        <p:sp>
          <p:nvSpPr>
            <p:cNvPr id="288" name="Shape 288"/>
            <p:cNvSpPr/>
            <p:nvPr/>
          </p:nvSpPr>
          <p:spPr>
            <a:xfrm rot="235241">
              <a:off x="1643412" y="1857359"/>
              <a:ext cx="5556871" cy="2571756"/>
            </a:xfrm>
            <a:prstGeom prst="rect">
              <a:avLst/>
            </a:prstGeom>
            <a:solidFill>
              <a:schemeClr val="lt1"/>
            </a:solidFill>
            <a:ln cap="flat" cmpd="sng" w="25400">
              <a:solidFill>
                <a:srgbClr val="395E89"/>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Calibri"/>
                <a:ea typeface="Calibri"/>
                <a:cs typeface="Calibri"/>
                <a:sym typeface="Calibri"/>
              </a:endParaRPr>
            </a:p>
          </p:txBody>
        </p:sp>
        <p:pic>
          <p:nvPicPr>
            <p:cNvPr descr="26d59c7e.png" id="289" name="Shape 289"/>
            <p:cNvPicPr preferRelativeResize="0"/>
            <p:nvPr/>
          </p:nvPicPr>
          <p:blipFill rotWithShape="1">
            <a:blip r:embed="rId3">
              <a:alphaModFix/>
            </a:blip>
            <a:srcRect b="0" l="0" r="0" t="0"/>
            <a:stretch/>
          </p:blipFill>
          <p:spPr>
            <a:xfrm>
              <a:off x="1040691" y="1222063"/>
              <a:ext cx="6814265" cy="3556252"/>
            </a:xfrm>
            <a:prstGeom prst="rect">
              <a:avLst/>
            </a:prstGeom>
            <a:noFill/>
            <a:ln>
              <a:noFill/>
            </a:ln>
          </p:spPr>
        </p:pic>
      </p:grpSp>
      <p:sp>
        <p:nvSpPr>
          <p:cNvPr id="290" name="Shape 290"/>
          <p:cNvSpPr/>
          <p:nvPr/>
        </p:nvSpPr>
        <p:spPr>
          <a:xfrm>
            <a:off x="2699791" y="2615426"/>
            <a:ext cx="4424363" cy="1446550"/>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i="0" lang="ar-EG" sz="8800" u="none" cap="none" strike="noStrike">
                <a:solidFill>
                  <a:srgbClr val="FF33CC"/>
                </a:solidFill>
                <a:latin typeface="Calibri"/>
                <a:ea typeface="Calibri"/>
                <a:cs typeface="Calibri"/>
                <a:sym typeface="Calibri"/>
              </a:rPr>
              <a:t>نشاط 4-5</a:t>
            </a:r>
          </a:p>
        </p:txBody>
      </p:sp>
    </p:spTree>
  </p:cSld>
  <p:clrMapOvr>
    <a:masterClrMapping/>
  </p:clrMapOvr>
  <p:transition>
    <p:push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87"/>
                                        </p:tgtEl>
                                        <p:attrNameLst>
                                          <p:attrName>style.visibility</p:attrName>
                                        </p:attrNameLst>
                                      </p:cBhvr>
                                      <p:to>
                                        <p:strVal val="visible"/>
                                      </p:to>
                                    </p:set>
                                    <p:animEffect filter="fade" transition="in">
                                      <p:cBhvr>
                                        <p:cTn dur="500"/>
                                        <p:tgtEl>
                                          <p:spTgt spid="287"/>
                                        </p:tgtEl>
                                      </p:cBhvr>
                                    </p:animEffect>
                                  </p:childTnLst>
                                </p:cTn>
                              </p:par>
                              <p:par>
                                <p:cTn fill="hold" nodeType="withEffect" presetClass="entr" presetID="10" presetSubtype="0">
                                  <p:stCondLst>
                                    <p:cond delay="0"/>
                                  </p:stCondLst>
                                  <p:childTnLst>
                                    <p:set>
                                      <p:cBhvr>
                                        <p:cTn dur="1" fill="hold">
                                          <p:stCondLst>
                                            <p:cond delay="0"/>
                                          </p:stCondLst>
                                        </p:cTn>
                                        <p:tgtEl>
                                          <p:spTgt spid="290"/>
                                        </p:tgtEl>
                                        <p:attrNameLst>
                                          <p:attrName>style.visibility</p:attrName>
                                        </p:attrNameLst>
                                      </p:cBhvr>
                                      <p:to>
                                        <p:strVal val="visible"/>
                                      </p:to>
                                    </p:set>
                                    <p:animEffect filter="fade" transition="in">
                                      <p:cBhvr>
                                        <p:cTn dur="500"/>
                                        <p:tgtEl>
                                          <p:spTgt spid="2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4" name="Shape 294"/>
        <p:cNvGrpSpPr/>
        <p:nvPr/>
      </p:nvGrpSpPr>
      <p:grpSpPr>
        <a:xfrm>
          <a:off x="0" y="0"/>
          <a:ext cx="0" cy="0"/>
          <a:chOff x="0" y="0"/>
          <a:chExt cx="0" cy="0"/>
        </a:xfrm>
      </p:grpSpPr>
      <p:pic>
        <p:nvPicPr>
          <p:cNvPr descr="0e31434966fb03.jpg" id="295" name="Shape 295"/>
          <p:cNvPicPr preferRelativeResize="0"/>
          <p:nvPr/>
        </p:nvPicPr>
        <p:blipFill rotWithShape="1">
          <a:blip r:embed="rId3">
            <a:alphaModFix/>
          </a:blip>
          <a:srcRect b="0" l="0" r="0" t="0"/>
          <a:stretch/>
        </p:blipFill>
        <p:spPr>
          <a:xfrm>
            <a:off x="323528" y="404663"/>
            <a:ext cx="8519863" cy="6120680"/>
          </a:xfrm>
          <a:prstGeom prst="rect">
            <a:avLst/>
          </a:prstGeom>
          <a:noFill/>
          <a:ln>
            <a:noFill/>
          </a:ln>
        </p:spPr>
      </p:pic>
      <p:sp>
        <p:nvSpPr>
          <p:cNvPr id="296" name="Shape 296"/>
          <p:cNvSpPr/>
          <p:nvPr/>
        </p:nvSpPr>
        <p:spPr>
          <a:xfrm>
            <a:off x="899591" y="836712"/>
            <a:ext cx="7576691" cy="1200329"/>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i="0" lang="ar-EG" sz="3600" u="none" cap="none" strike="noStrike">
                <a:solidFill>
                  <a:schemeClr val="dk1"/>
                </a:solidFill>
                <a:latin typeface="Calibri"/>
                <a:ea typeface="Calibri"/>
                <a:cs typeface="Calibri"/>
                <a:sym typeface="Calibri"/>
              </a:rPr>
              <a:t>من وجهة نظرك لماذا تختلف أسباب الغضب من مرحلة عمرية إلى أخرى؟</a:t>
            </a:r>
          </a:p>
        </p:txBody>
      </p:sp>
      <p:sp>
        <p:nvSpPr>
          <p:cNvPr id="297" name="Shape 297"/>
          <p:cNvSpPr txBox="1"/>
          <p:nvPr/>
        </p:nvSpPr>
        <p:spPr>
          <a:xfrm>
            <a:off x="611560" y="2050969"/>
            <a:ext cx="7776864" cy="3970318"/>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i="0" lang="ar-EG" sz="3600" u="none" cap="none" strike="noStrike">
                <a:solidFill>
                  <a:srgbClr val="FF0000"/>
                </a:solidFill>
                <a:latin typeface="Calibri"/>
                <a:ea typeface="Calibri"/>
                <a:cs typeface="Calibri"/>
                <a:sym typeface="Calibri"/>
              </a:rPr>
              <a:t>تختلف أسباب الغضب من مرحلة عمرية إلى أخرى (</a:t>
            </a:r>
            <a:r>
              <a:rPr b="1" i="0" lang="ar-EG" sz="3600" u="none" cap="none" strike="noStrike">
                <a:solidFill>
                  <a:srgbClr val="0070C0"/>
                </a:solidFill>
                <a:latin typeface="Calibri"/>
                <a:ea typeface="Calibri"/>
                <a:cs typeface="Calibri"/>
                <a:sym typeface="Calibri"/>
              </a:rPr>
              <a:t>فغضب الأطفال يختلف عن غضب المراهقين، وعن غضب الكبار</a:t>
            </a:r>
            <a:r>
              <a:rPr b="1" i="0" lang="ar-EG" sz="3600" u="none" cap="none" strike="noStrike">
                <a:solidFill>
                  <a:srgbClr val="FF0000"/>
                </a:solidFill>
                <a:latin typeface="Calibri"/>
                <a:ea typeface="Calibri"/>
                <a:cs typeface="Calibri"/>
                <a:sym typeface="Calibri"/>
              </a:rPr>
              <a:t>).</a:t>
            </a:r>
          </a:p>
          <a:p>
            <a:pPr indent="0" lvl="0" marL="0" marR="0" rtl="1" algn="r">
              <a:spcBef>
                <a:spcPts val="0"/>
              </a:spcBef>
              <a:buSzPct val="25000"/>
              <a:buNone/>
            </a:pPr>
            <a:r>
              <a:rPr b="1" i="0" lang="ar-EG" sz="3600" u="none" cap="none" strike="noStrike">
                <a:solidFill>
                  <a:srgbClr val="FF0000"/>
                </a:solidFill>
                <a:latin typeface="Calibri"/>
                <a:ea typeface="Calibri"/>
                <a:cs typeface="Calibri"/>
                <a:sym typeface="Calibri"/>
              </a:rPr>
              <a:t>فمن أسباب غضب الأطفال والمراهقين: </a:t>
            </a:r>
            <a:r>
              <a:rPr b="1" i="0" lang="ar-EG" sz="3600" u="none" cap="none" strike="noStrike">
                <a:solidFill>
                  <a:srgbClr val="0070C0"/>
                </a:solidFill>
                <a:latin typeface="Calibri"/>
                <a:ea typeface="Calibri"/>
                <a:cs typeface="Calibri"/>
                <a:sym typeface="Calibri"/>
              </a:rPr>
              <a:t>الفشل في تحقيق التوقعات والأماني والشعور بالظلم وفقدان الأمل أو فقدان شخص أو ضياع شيء قيم وقد يكون بهدف التأكيد على السلطة والرغبة في الانتقام.</a:t>
            </a:r>
          </a:p>
        </p:txBody>
      </p:sp>
    </p:spTree>
  </p:cSld>
  <p:clrMapOvr>
    <a:masterClrMapping/>
  </p:clrMapOvr>
  <p:transition>
    <p:push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95"/>
                                        </p:tgtEl>
                                        <p:attrNameLst>
                                          <p:attrName>style.visibility</p:attrName>
                                        </p:attrNameLst>
                                      </p:cBhvr>
                                      <p:to>
                                        <p:strVal val="visible"/>
                                      </p:to>
                                    </p:set>
                                    <p:animEffect filter="fade" transition="in">
                                      <p:cBhvr>
                                        <p:cTn dur="500"/>
                                        <p:tgtEl>
                                          <p:spTgt spid="295"/>
                                        </p:tgtEl>
                                      </p:cBhvr>
                                    </p:animEffect>
                                  </p:childTnLst>
                                </p:cTn>
                              </p:par>
                              <p:par>
                                <p:cTn fill="hold" nodeType="withEffect" presetClass="entr" presetID="10" presetSubtype="0">
                                  <p:stCondLst>
                                    <p:cond delay="0"/>
                                  </p:stCondLst>
                                  <p:childTnLst>
                                    <p:set>
                                      <p:cBhvr>
                                        <p:cTn dur="1" fill="hold">
                                          <p:stCondLst>
                                            <p:cond delay="0"/>
                                          </p:stCondLst>
                                        </p:cTn>
                                        <p:tgtEl>
                                          <p:spTgt spid="296">
                                            <p:txEl>
                                              <p:pRg end="0" st="0"/>
                                            </p:txEl>
                                          </p:spTgt>
                                        </p:tgtEl>
                                        <p:attrNameLst>
                                          <p:attrName>style.visibility</p:attrName>
                                        </p:attrNameLst>
                                      </p:cBhvr>
                                      <p:to>
                                        <p:strVal val="visible"/>
                                      </p:to>
                                    </p:set>
                                    <p:animEffect filter="fade" transition="in">
                                      <p:cBhvr>
                                        <p:cTn dur="500"/>
                                        <p:tgtEl>
                                          <p:spTgt spid="29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7">
                                            <p:txEl>
                                              <p:pRg end="0" st="0"/>
                                            </p:txEl>
                                          </p:spTgt>
                                        </p:tgtEl>
                                        <p:attrNameLst>
                                          <p:attrName>style.visibility</p:attrName>
                                        </p:attrNameLst>
                                      </p:cBhvr>
                                      <p:to>
                                        <p:strVal val="visible"/>
                                      </p:to>
                                    </p:set>
                                    <p:animEffect filter="fade" transition="in">
                                      <p:cBhvr>
                                        <p:cTn dur="500"/>
                                        <p:tgtEl>
                                          <p:spTgt spid="29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7">
                                            <p:txEl>
                                              <p:pRg end="1" st="1"/>
                                            </p:txEl>
                                          </p:spTgt>
                                        </p:tgtEl>
                                        <p:attrNameLst>
                                          <p:attrName>style.visibility</p:attrName>
                                        </p:attrNameLst>
                                      </p:cBhvr>
                                      <p:to>
                                        <p:strVal val="visible"/>
                                      </p:to>
                                    </p:set>
                                    <p:animEffect filter="fade" transition="in">
                                      <p:cBhvr>
                                        <p:cTn dur="500"/>
                                        <p:tgtEl>
                                          <p:spTgt spid="297">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1" name="Shape 301"/>
        <p:cNvGrpSpPr/>
        <p:nvPr/>
      </p:nvGrpSpPr>
      <p:grpSpPr>
        <a:xfrm>
          <a:off x="0" y="0"/>
          <a:ext cx="0" cy="0"/>
          <a:chOff x="0" y="0"/>
          <a:chExt cx="0" cy="0"/>
        </a:xfrm>
      </p:grpSpPr>
      <p:pic>
        <p:nvPicPr>
          <p:cNvPr descr="0e31434966fb03.jpg" id="302" name="Shape 302"/>
          <p:cNvPicPr preferRelativeResize="0"/>
          <p:nvPr/>
        </p:nvPicPr>
        <p:blipFill rotWithShape="1">
          <a:blip r:embed="rId3">
            <a:alphaModFix/>
          </a:blip>
          <a:srcRect b="0" l="0" r="0" t="0"/>
          <a:stretch/>
        </p:blipFill>
        <p:spPr>
          <a:xfrm>
            <a:off x="323528" y="404663"/>
            <a:ext cx="8519863" cy="6120680"/>
          </a:xfrm>
          <a:prstGeom prst="rect">
            <a:avLst/>
          </a:prstGeom>
          <a:noFill/>
          <a:ln>
            <a:noFill/>
          </a:ln>
        </p:spPr>
      </p:pic>
      <p:sp>
        <p:nvSpPr>
          <p:cNvPr id="303" name="Shape 303"/>
          <p:cNvSpPr/>
          <p:nvPr/>
        </p:nvSpPr>
        <p:spPr>
          <a:xfrm>
            <a:off x="899591" y="836712"/>
            <a:ext cx="7576691" cy="1200329"/>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i="0" lang="ar-EG" sz="3600" u="none" cap="none" strike="noStrike">
                <a:solidFill>
                  <a:schemeClr val="dk1"/>
                </a:solidFill>
                <a:latin typeface="Calibri"/>
                <a:ea typeface="Calibri"/>
                <a:cs typeface="Calibri"/>
                <a:sym typeface="Calibri"/>
              </a:rPr>
              <a:t>من وجهة نظرك لماذا تختلف أسباب الغضب من مرحلة عمرية إلى أخرى؟</a:t>
            </a:r>
          </a:p>
        </p:txBody>
      </p:sp>
      <p:sp>
        <p:nvSpPr>
          <p:cNvPr id="304" name="Shape 304"/>
          <p:cNvSpPr txBox="1"/>
          <p:nvPr/>
        </p:nvSpPr>
        <p:spPr>
          <a:xfrm>
            <a:off x="683568" y="2420888"/>
            <a:ext cx="7776864" cy="1754325"/>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i="0" lang="ar-EG" sz="3600" u="none" cap="none" strike="noStrike">
                <a:solidFill>
                  <a:srgbClr val="FF0000"/>
                </a:solidFill>
                <a:latin typeface="Calibri"/>
                <a:ea typeface="Calibri"/>
                <a:cs typeface="Calibri"/>
                <a:sym typeface="Calibri"/>
              </a:rPr>
              <a:t>من أسباب غضب الكبار: </a:t>
            </a:r>
            <a:r>
              <a:rPr b="1" i="0" lang="ar-EG" sz="3600" u="none" cap="none" strike="noStrike">
                <a:solidFill>
                  <a:srgbClr val="0070C0"/>
                </a:solidFill>
                <a:latin typeface="Calibri"/>
                <a:ea typeface="Calibri"/>
                <a:cs typeface="Calibri"/>
                <a:sym typeface="Calibri"/>
              </a:rPr>
              <a:t>قد يشعر الفرد بالغضب عندما يحرم من حرية التصرف أو التدخل في تغيير خططه.</a:t>
            </a:r>
          </a:p>
        </p:txBody>
      </p:sp>
    </p:spTree>
  </p:cSld>
  <p:clrMapOvr>
    <a:masterClrMapping/>
  </p:clrMapOvr>
  <p:transition>
    <p:push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04"/>
                                        </p:tgtEl>
                                        <p:attrNameLst>
                                          <p:attrName>style.visibility</p:attrName>
                                        </p:attrNameLst>
                                      </p:cBhvr>
                                      <p:to>
                                        <p:strVal val="visible"/>
                                      </p:to>
                                    </p:set>
                                    <p:animEffect filter="fade" transition="in">
                                      <p:cBhvr>
                                        <p:cTn dur="500"/>
                                        <p:tgtEl>
                                          <p:spTgt spid="3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8" name="Shape 308"/>
        <p:cNvGrpSpPr/>
        <p:nvPr/>
      </p:nvGrpSpPr>
      <p:grpSpPr>
        <a:xfrm>
          <a:off x="0" y="0"/>
          <a:ext cx="0" cy="0"/>
          <a:chOff x="0" y="0"/>
          <a:chExt cx="0" cy="0"/>
        </a:xfrm>
      </p:grpSpPr>
      <p:pic>
        <p:nvPicPr>
          <p:cNvPr descr="2d99ouc.png" id="309" name="Shape 309"/>
          <p:cNvPicPr preferRelativeResize="0"/>
          <p:nvPr/>
        </p:nvPicPr>
        <p:blipFill rotWithShape="1">
          <a:blip r:embed="rId3">
            <a:alphaModFix/>
          </a:blip>
          <a:srcRect b="0" l="0" r="0" t="0"/>
          <a:stretch/>
        </p:blipFill>
        <p:spPr>
          <a:xfrm rot="406885">
            <a:off x="519452" y="-486455"/>
            <a:ext cx="7925066" cy="3312113"/>
          </a:xfrm>
          <a:prstGeom prst="rect">
            <a:avLst/>
          </a:prstGeom>
          <a:noFill/>
          <a:ln>
            <a:noFill/>
          </a:ln>
        </p:spPr>
      </p:pic>
      <p:sp>
        <p:nvSpPr>
          <p:cNvPr id="310" name="Shape 310"/>
          <p:cNvSpPr/>
          <p:nvPr/>
        </p:nvSpPr>
        <p:spPr>
          <a:xfrm>
            <a:off x="899591" y="604718"/>
            <a:ext cx="7272808" cy="923329"/>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i="0" lang="ar-EG" sz="5400" u="none" cap="none" strike="noStrike">
                <a:solidFill>
                  <a:schemeClr val="lt1"/>
                </a:solidFill>
                <a:latin typeface="Calibri"/>
                <a:ea typeface="Calibri"/>
                <a:cs typeface="Calibri"/>
                <a:sym typeface="Calibri"/>
              </a:rPr>
              <a:t>أسباب الغضب</a:t>
            </a:r>
          </a:p>
        </p:txBody>
      </p:sp>
      <p:pic>
        <p:nvPicPr>
          <p:cNvPr descr="gf.gif" id="311" name="Shape 311"/>
          <p:cNvPicPr preferRelativeResize="0"/>
          <p:nvPr/>
        </p:nvPicPr>
        <p:blipFill rotWithShape="1">
          <a:blip r:embed="rId4">
            <a:alphaModFix/>
          </a:blip>
          <a:srcRect b="0" l="0" r="0" t="0"/>
          <a:stretch/>
        </p:blipFill>
        <p:spPr>
          <a:xfrm>
            <a:off x="144016" y="2348880"/>
            <a:ext cx="8748463" cy="4221088"/>
          </a:xfrm>
          <a:prstGeom prst="roundRect">
            <a:avLst>
              <a:gd fmla="val 0" name="adj"/>
            </a:avLst>
          </a:prstGeom>
          <a:solidFill>
            <a:schemeClr val="lt1"/>
          </a:solidFill>
          <a:ln>
            <a:noFill/>
          </a:ln>
        </p:spPr>
      </p:pic>
      <p:sp>
        <p:nvSpPr>
          <p:cNvPr id="312" name="Shape 312"/>
          <p:cNvSpPr/>
          <p:nvPr/>
        </p:nvSpPr>
        <p:spPr>
          <a:xfrm>
            <a:off x="827583" y="2852935"/>
            <a:ext cx="7416824" cy="1754325"/>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i="0" lang="ar-EG" sz="3600" u="none" cap="none" strike="noStrike">
                <a:solidFill>
                  <a:schemeClr val="dk1"/>
                </a:solidFill>
                <a:latin typeface="Calibri"/>
                <a:ea typeface="Calibri"/>
                <a:cs typeface="Calibri"/>
                <a:sym typeface="Calibri"/>
              </a:rPr>
              <a:t>تختلف أسباب الغضب من مرحلة عمرية إلى أخرى (فغضب الأطفال يختلف عن غضب المراهقين، وعن غضب الكبار):</a:t>
            </a:r>
          </a:p>
        </p:txBody>
      </p:sp>
    </p:spTree>
  </p:cSld>
  <p:clrMapOvr>
    <a:masterClrMapping/>
  </p:clrMapOvr>
  <p:transition>
    <p:push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09"/>
                                        </p:tgtEl>
                                        <p:attrNameLst>
                                          <p:attrName>style.visibility</p:attrName>
                                        </p:attrNameLst>
                                      </p:cBhvr>
                                      <p:to>
                                        <p:strVal val="visible"/>
                                      </p:to>
                                    </p:set>
                                    <p:animEffect filter="fade" transition="in">
                                      <p:cBhvr>
                                        <p:cTn dur="500"/>
                                        <p:tgtEl>
                                          <p:spTgt spid="309"/>
                                        </p:tgtEl>
                                      </p:cBhvr>
                                    </p:animEffect>
                                  </p:childTnLst>
                                </p:cTn>
                              </p:par>
                              <p:par>
                                <p:cTn fill="hold" nodeType="withEffect" presetClass="entr" presetID="10" presetSubtype="0">
                                  <p:stCondLst>
                                    <p:cond delay="0"/>
                                  </p:stCondLst>
                                  <p:childTnLst>
                                    <p:set>
                                      <p:cBhvr>
                                        <p:cTn dur="1" fill="hold">
                                          <p:stCondLst>
                                            <p:cond delay="0"/>
                                          </p:stCondLst>
                                        </p:cTn>
                                        <p:tgtEl>
                                          <p:spTgt spid="310"/>
                                        </p:tgtEl>
                                        <p:attrNameLst>
                                          <p:attrName>style.visibility</p:attrName>
                                        </p:attrNameLst>
                                      </p:cBhvr>
                                      <p:to>
                                        <p:strVal val="visible"/>
                                      </p:to>
                                    </p:set>
                                    <p:animEffect filter="fade" transition="in">
                                      <p:cBhvr>
                                        <p:cTn dur="500"/>
                                        <p:tgtEl>
                                          <p:spTgt spid="3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1"/>
                                        </p:tgtEl>
                                        <p:attrNameLst>
                                          <p:attrName>style.visibility</p:attrName>
                                        </p:attrNameLst>
                                      </p:cBhvr>
                                      <p:to>
                                        <p:strVal val="visible"/>
                                      </p:to>
                                    </p:set>
                                    <p:animEffect filter="fade" transition="in">
                                      <p:cBhvr>
                                        <p:cTn dur="500"/>
                                        <p:tgtEl>
                                          <p:spTgt spid="311"/>
                                        </p:tgtEl>
                                      </p:cBhvr>
                                    </p:animEffect>
                                  </p:childTnLst>
                                </p:cTn>
                              </p:par>
                              <p:par>
                                <p:cTn fill="hold" nodeType="withEffect" presetClass="entr" presetID="10" presetSubtype="0">
                                  <p:stCondLst>
                                    <p:cond delay="0"/>
                                  </p:stCondLst>
                                  <p:childTnLst>
                                    <p:set>
                                      <p:cBhvr>
                                        <p:cTn dur="1" fill="hold">
                                          <p:stCondLst>
                                            <p:cond delay="0"/>
                                          </p:stCondLst>
                                        </p:cTn>
                                        <p:tgtEl>
                                          <p:spTgt spid="312"/>
                                        </p:tgtEl>
                                        <p:attrNameLst>
                                          <p:attrName>style.visibility</p:attrName>
                                        </p:attrNameLst>
                                      </p:cBhvr>
                                      <p:to>
                                        <p:strVal val="visible"/>
                                      </p:to>
                                    </p:set>
                                    <p:animEffect filter="fade" transition="in">
                                      <p:cBhvr>
                                        <p:cTn dur="500"/>
                                        <p:tgtEl>
                                          <p:spTgt spid="3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6" name="Shape 316"/>
        <p:cNvGrpSpPr/>
        <p:nvPr/>
      </p:nvGrpSpPr>
      <p:grpSpPr>
        <a:xfrm>
          <a:off x="0" y="0"/>
          <a:ext cx="0" cy="0"/>
          <a:chOff x="0" y="0"/>
          <a:chExt cx="0" cy="0"/>
        </a:xfrm>
      </p:grpSpPr>
      <p:pic>
        <p:nvPicPr>
          <p:cNvPr descr="2d99ouc.png" id="317" name="Shape 317"/>
          <p:cNvPicPr preferRelativeResize="0"/>
          <p:nvPr/>
        </p:nvPicPr>
        <p:blipFill rotWithShape="1">
          <a:blip r:embed="rId3">
            <a:alphaModFix/>
          </a:blip>
          <a:srcRect b="0" l="0" r="0" t="0"/>
          <a:stretch/>
        </p:blipFill>
        <p:spPr>
          <a:xfrm rot="406885">
            <a:off x="519452" y="-486455"/>
            <a:ext cx="7925066" cy="3312113"/>
          </a:xfrm>
          <a:prstGeom prst="rect">
            <a:avLst/>
          </a:prstGeom>
          <a:noFill/>
          <a:ln>
            <a:noFill/>
          </a:ln>
        </p:spPr>
      </p:pic>
      <p:sp>
        <p:nvSpPr>
          <p:cNvPr id="318" name="Shape 318"/>
          <p:cNvSpPr/>
          <p:nvPr/>
        </p:nvSpPr>
        <p:spPr>
          <a:xfrm>
            <a:off x="899591" y="604718"/>
            <a:ext cx="7272808" cy="923329"/>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i="0" lang="ar-EG" sz="5400" u="none" cap="none" strike="noStrike">
                <a:solidFill>
                  <a:schemeClr val="lt1"/>
                </a:solidFill>
                <a:latin typeface="Calibri"/>
                <a:ea typeface="Calibri"/>
                <a:cs typeface="Calibri"/>
                <a:sym typeface="Calibri"/>
              </a:rPr>
              <a:t>أسباب الغضب</a:t>
            </a:r>
          </a:p>
        </p:txBody>
      </p:sp>
      <p:pic>
        <p:nvPicPr>
          <p:cNvPr descr="gf.gif" id="319" name="Shape 319"/>
          <p:cNvPicPr preferRelativeResize="0"/>
          <p:nvPr/>
        </p:nvPicPr>
        <p:blipFill rotWithShape="1">
          <a:blip r:embed="rId4">
            <a:alphaModFix/>
          </a:blip>
          <a:srcRect b="0" l="0" r="0" t="0"/>
          <a:stretch/>
        </p:blipFill>
        <p:spPr>
          <a:xfrm>
            <a:off x="144016" y="2348880"/>
            <a:ext cx="8748463" cy="4221088"/>
          </a:xfrm>
          <a:prstGeom prst="roundRect">
            <a:avLst>
              <a:gd fmla="val 0" name="adj"/>
            </a:avLst>
          </a:prstGeom>
          <a:solidFill>
            <a:schemeClr val="lt1"/>
          </a:solidFill>
          <a:ln>
            <a:noFill/>
          </a:ln>
        </p:spPr>
      </p:pic>
      <p:sp>
        <p:nvSpPr>
          <p:cNvPr id="320" name="Shape 320"/>
          <p:cNvSpPr/>
          <p:nvPr/>
        </p:nvSpPr>
        <p:spPr>
          <a:xfrm>
            <a:off x="827583" y="2924943"/>
            <a:ext cx="7416824" cy="2862322"/>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i="0" lang="ar-EG" sz="3600" u="none" cap="none" strike="noStrike">
                <a:solidFill>
                  <a:srgbClr val="660033"/>
                </a:solidFill>
                <a:latin typeface="Calibri"/>
                <a:ea typeface="Calibri"/>
                <a:cs typeface="Calibri"/>
                <a:sym typeface="Calibri"/>
              </a:rPr>
              <a:t>من أسباب غضب الأطفال والمراهقين: </a:t>
            </a:r>
            <a:r>
              <a:rPr b="1" i="0" lang="ar-EG" sz="3600" u="none" cap="none" strike="noStrike">
                <a:solidFill>
                  <a:schemeClr val="dk1"/>
                </a:solidFill>
                <a:latin typeface="Calibri"/>
                <a:ea typeface="Calibri"/>
                <a:cs typeface="Calibri"/>
                <a:sym typeface="Calibri"/>
              </a:rPr>
              <a:t>الفشل في تحقيق التوقعات والأماني والشعور بالظلم وفقدان الأمل أو فقدان شخص أو ضياع شيء قيم وقد يكون بهدف التأكيد على السلطة والرغبة في الانتقام.</a:t>
            </a:r>
          </a:p>
        </p:txBody>
      </p:sp>
    </p:spTree>
  </p:cSld>
  <p:clrMapOvr>
    <a:masterClrMapping/>
  </p:clrMapOvr>
  <p:transition>
    <p:push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19"/>
                                        </p:tgtEl>
                                        <p:attrNameLst>
                                          <p:attrName>style.visibility</p:attrName>
                                        </p:attrNameLst>
                                      </p:cBhvr>
                                      <p:to>
                                        <p:strVal val="visible"/>
                                      </p:to>
                                    </p:set>
                                    <p:animEffect filter="fade" transition="in">
                                      <p:cBhvr>
                                        <p:cTn dur="500"/>
                                        <p:tgtEl>
                                          <p:spTgt spid="319"/>
                                        </p:tgtEl>
                                      </p:cBhvr>
                                    </p:animEffect>
                                  </p:childTnLst>
                                </p:cTn>
                              </p:par>
                              <p:par>
                                <p:cTn fill="hold" nodeType="withEffect" presetClass="entr" presetID="10" presetSubtype="0">
                                  <p:stCondLst>
                                    <p:cond delay="0"/>
                                  </p:stCondLst>
                                  <p:childTnLst>
                                    <p:set>
                                      <p:cBhvr>
                                        <p:cTn dur="1" fill="hold">
                                          <p:stCondLst>
                                            <p:cond delay="0"/>
                                          </p:stCondLst>
                                        </p:cTn>
                                        <p:tgtEl>
                                          <p:spTgt spid="320"/>
                                        </p:tgtEl>
                                        <p:attrNameLst>
                                          <p:attrName>style.visibility</p:attrName>
                                        </p:attrNameLst>
                                      </p:cBhvr>
                                      <p:to>
                                        <p:strVal val="visible"/>
                                      </p:to>
                                    </p:set>
                                    <p:animEffect filter="fade" transition="in">
                                      <p:cBhvr>
                                        <p:cTn dur="500"/>
                                        <p:tgtEl>
                                          <p:spTgt spid="3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0" name="Shape 100"/>
        <p:cNvGrpSpPr/>
        <p:nvPr/>
      </p:nvGrpSpPr>
      <p:grpSpPr>
        <a:xfrm>
          <a:off x="0" y="0"/>
          <a:ext cx="0" cy="0"/>
          <a:chOff x="0" y="0"/>
          <a:chExt cx="0" cy="0"/>
        </a:xfrm>
      </p:grpSpPr>
      <p:grpSp>
        <p:nvGrpSpPr>
          <p:cNvPr id="101" name="Shape 101"/>
          <p:cNvGrpSpPr/>
          <p:nvPr/>
        </p:nvGrpSpPr>
        <p:grpSpPr>
          <a:xfrm>
            <a:off x="5148063" y="404662"/>
            <a:ext cx="3384375" cy="1584177"/>
            <a:chOff x="2794468" y="2219559"/>
            <a:chExt cx="6098924" cy="1982769"/>
          </a:xfrm>
        </p:grpSpPr>
        <p:sp>
          <p:nvSpPr>
            <p:cNvPr id="102" name="Shape 102"/>
            <p:cNvSpPr/>
            <p:nvPr/>
          </p:nvSpPr>
          <p:spPr>
            <a:xfrm>
              <a:off x="5158496" y="2399813"/>
              <a:ext cx="1723799" cy="1528414"/>
            </a:xfrm>
            <a:prstGeom prst="roundRect">
              <a:avLst>
                <a:gd fmla="val 50000" name="adj"/>
              </a:avLst>
            </a:prstGeom>
            <a:solidFill>
              <a:schemeClr val="lt1"/>
            </a:solidFill>
            <a:ln cap="flat" cmpd="sng" w="25400">
              <a:solidFill>
                <a:srgbClr val="395E89"/>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0_672a8_10559990_L.png" id="103" name="Shape 103"/>
            <p:cNvPicPr preferRelativeResize="0"/>
            <p:nvPr/>
          </p:nvPicPr>
          <p:blipFill rotWithShape="1">
            <a:blip r:embed="rId3">
              <a:alphaModFix/>
            </a:blip>
            <a:srcRect b="0" l="0" r="0" t="0"/>
            <a:stretch/>
          </p:blipFill>
          <p:spPr>
            <a:xfrm>
              <a:off x="2794468" y="2219559"/>
              <a:ext cx="6098924" cy="1982769"/>
            </a:xfrm>
            <a:prstGeom prst="rect">
              <a:avLst/>
            </a:prstGeom>
            <a:noFill/>
            <a:ln>
              <a:noFill/>
            </a:ln>
          </p:spPr>
        </p:pic>
      </p:grpSp>
      <p:sp>
        <p:nvSpPr>
          <p:cNvPr id="104" name="Shape 104"/>
          <p:cNvSpPr/>
          <p:nvPr/>
        </p:nvSpPr>
        <p:spPr>
          <a:xfrm>
            <a:off x="6028062" y="620687"/>
            <a:ext cx="1527982" cy="1200329"/>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7200" u="none" cap="none" strike="noStrike">
                <a:solidFill>
                  <a:schemeClr val="dk1"/>
                </a:solidFill>
                <a:latin typeface="Calibri"/>
                <a:ea typeface="Calibri"/>
                <a:cs typeface="Calibri"/>
                <a:sym typeface="Calibri"/>
              </a:rPr>
              <a:t>4-2</a:t>
            </a:r>
          </a:p>
        </p:txBody>
      </p:sp>
      <p:pic>
        <p:nvPicPr>
          <p:cNvPr descr="imagesCARN44A5.gif" id="105" name="Shape 105"/>
          <p:cNvPicPr preferRelativeResize="0"/>
          <p:nvPr/>
        </p:nvPicPr>
        <p:blipFill rotWithShape="1">
          <a:blip r:embed="rId4">
            <a:alphaModFix/>
          </a:blip>
          <a:srcRect b="0" l="0" r="0" t="0"/>
          <a:stretch/>
        </p:blipFill>
        <p:spPr>
          <a:xfrm>
            <a:off x="1043608" y="3717032"/>
            <a:ext cx="7416822" cy="2232248"/>
          </a:xfrm>
          <a:prstGeom prst="rect">
            <a:avLst/>
          </a:prstGeom>
          <a:noFill/>
          <a:ln>
            <a:noFill/>
          </a:ln>
        </p:spPr>
      </p:pic>
      <p:sp>
        <p:nvSpPr>
          <p:cNvPr id="106" name="Shape 106"/>
          <p:cNvSpPr/>
          <p:nvPr/>
        </p:nvSpPr>
        <p:spPr>
          <a:xfrm>
            <a:off x="1835696" y="3944092"/>
            <a:ext cx="5640287" cy="1569660"/>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i="0" lang="ar-EG" sz="4800" u="none" cap="none" strike="noStrike">
                <a:solidFill>
                  <a:schemeClr val="lt1"/>
                </a:solidFill>
                <a:latin typeface="Calibri"/>
                <a:ea typeface="Calibri"/>
                <a:cs typeface="Calibri"/>
                <a:sym typeface="Calibri"/>
              </a:rPr>
              <a:t>ثانياً: تصنيفات الانفعالات الايجابية والسلبية</a:t>
            </a:r>
          </a:p>
        </p:txBody>
      </p:sp>
    </p:spTree>
  </p:cSld>
  <p:clrMapOvr>
    <a:masterClrMapping/>
  </p:clrMapOvr>
  <p:transition>
    <p:push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1"/>
                                        </p:tgtEl>
                                        <p:attrNameLst>
                                          <p:attrName>style.visibility</p:attrName>
                                        </p:attrNameLst>
                                      </p:cBhvr>
                                      <p:to>
                                        <p:strVal val="visible"/>
                                      </p:to>
                                    </p:set>
                                    <p:animEffect filter="fade" transition="in">
                                      <p:cBhvr>
                                        <p:cTn dur="500"/>
                                        <p:tgtEl>
                                          <p:spTgt spid="101"/>
                                        </p:tgtEl>
                                      </p:cBhvr>
                                    </p:animEffect>
                                  </p:childTnLst>
                                </p:cTn>
                              </p:par>
                              <p:par>
                                <p:cTn fill="hold" nodeType="withEffect" presetClass="entr" presetID="10" presetSubtype="0">
                                  <p:stCondLst>
                                    <p:cond delay="0"/>
                                  </p:stCondLst>
                                  <p:childTnLst>
                                    <p:set>
                                      <p:cBhvr>
                                        <p:cTn dur="1" fill="hold">
                                          <p:stCondLst>
                                            <p:cond delay="0"/>
                                          </p:stCondLst>
                                        </p:cTn>
                                        <p:tgtEl>
                                          <p:spTgt spid="104"/>
                                        </p:tgtEl>
                                        <p:attrNameLst>
                                          <p:attrName>style.visibility</p:attrName>
                                        </p:attrNameLst>
                                      </p:cBhvr>
                                      <p:to>
                                        <p:strVal val="visible"/>
                                      </p:to>
                                    </p:set>
                                    <p:animEffect filter="fade" transition="in">
                                      <p:cBhvr>
                                        <p:cTn dur="500"/>
                                        <p:tgtEl>
                                          <p:spTgt spid="1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gtEl>
                                        <p:attrNameLst>
                                          <p:attrName>style.visibility</p:attrName>
                                        </p:attrNameLst>
                                      </p:cBhvr>
                                      <p:to>
                                        <p:strVal val="visible"/>
                                      </p:to>
                                    </p:set>
                                    <p:animEffect filter="fade" transition="in">
                                      <p:cBhvr>
                                        <p:cTn dur="500"/>
                                        <p:tgtEl>
                                          <p:spTgt spid="105"/>
                                        </p:tgtEl>
                                      </p:cBhvr>
                                    </p:animEffect>
                                  </p:childTnLst>
                                </p:cTn>
                              </p:par>
                              <p:par>
                                <p:cTn fill="hold" nodeType="withEffect" presetClass="entr" presetID="10" presetSubtype="0">
                                  <p:stCondLst>
                                    <p:cond delay="0"/>
                                  </p:stCondLst>
                                  <p:childTnLst>
                                    <p:set>
                                      <p:cBhvr>
                                        <p:cTn dur="1" fill="hold">
                                          <p:stCondLst>
                                            <p:cond delay="0"/>
                                          </p:stCondLst>
                                        </p:cTn>
                                        <p:tgtEl>
                                          <p:spTgt spid="106">
                                            <p:txEl>
                                              <p:pRg end="0" st="0"/>
                                            </p:txEl>
                                          </p:spTgt>
                                        </p:tgtEl>
                                        <p:attrNameLst>
                                          <p:attrName>style.visibility</p:attrName>
                                        </p:attrNameLst>
                                      </p:cBhvr>
                                      <p:to>
                                        <p:strVal val="visible"/>
                                      </p:to>
                                    </p:set>
                                    <p:animEffect filter="fade" transition="in">
                                      <p:cBhvr>
                                        <p:cTn dur="500"/>
                                        <p:tgtEl>
                                          <p:spTgt spid="106">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4" name="Shape 324"/>
        <p:cNvGrpSpPr/>
        <p:nvPr/>
      </p:nvGrpSpPr>
      <p:grpSpPr>
        <a:xfrm>
          <a:off x="0" y="0"/>
          <a:ext cx="0" cy="0"/>
          <a:chOff x="0" y="0"/>
          <a:chExt cx="0" cy="0"/>
        </a:xfrm>
      </p:grpSpPr>
      <p:pic>
        <p:nvPicPr>
          <p:cNvPr descr="2d99ouc.png" id="325" name="Shape 325"/>
          <p:cNvPicPr preferRelativeResize="0"/>
          <p:nvPr/>
        </p:nvPicPr>
        <p:blipFill rotWithShape="1">
          <a:blip r:embed="rId3">
            <a:alphaModFix/>
          </a:blip>
          <a:srcRect b="0" l="0" r="0" t="0"/>
          <a:stretch/>
        </p:blipFill>
        <p:spPr>
          <a:xfrm rot="406885">
            <a:off x="519452" y="-486455"/>
            <a:ext cx="7925066" cy="3312113"/>
          </a:xfrm>
          <a:prstGeom prst="rect">
            <a:avLst/>
          </a:prstGeom>
          <a:noFill/>
          <a:ln>
            <a:noFill/>
          </a:ln>
        </p:spPr>
      </p:pic>
      <p:sp>
        <p:nvSpPr>
          <p:cNvPr id="326" name="Shape 326"/>
          <p:cNvSpPr/>
          <p:nvPr/>
        </p:nvSpPr>
        <p:spPr>
          <a:xfrm>
            <a:off x="899591" y="604718"/>
            <a:ext cx="7272808" cy="923329"/>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i="0" lang="ar-EG" sz="5400" u="none" cap="none" strike="noStrike">
                <a:solidFill>
                  <a:schemeClr val="lt1"/>
                </a:solidFill>
                <a:latin typeface="Calibri"/>
                <a:ea typeface="Calibri"/>
                <a:cs typeface="Calibri"/>
                <a:sym typeface="Calibri"/>
              </a:rPr>
              <a:t>أسباب الغضب</a:t>
            </a:r>
          </a:p>
        </p:txBody>
      </p:sp>
      <p:pic>
        <p:nvPicPr>
          <p:cNvPr descr="gf.gif" id="327" name="Shape 327"/>
          <p:cNvPicPr preferRelativeResize="0"/>
          <p:nvPr/>
        </p:nvPicPr>
        <p:blipFill rotWithShape="1">
          <a:blip r:embed="rId4">
            <a:alphaModFix/>
          </a:blip>
          <a:srcRect b="0" l="0" r="0" t="0"/>
          <a:stretch/>
        </p:blipFill>
        <p:spPr>
          <a:xfrm>
            <a:off x="144016" y="2348880"/>
            <a:ext cx="8748463" cy="4221088"/>
          </a:xfrm>
          <a:prstGeom prst="roundRect">
            <a:avLst>
              <a:gd fmla="val 0" name="adj"/>
            </a:avLst>
          </a:prstGeom>
          <a:solidFill>
            <a:schemeClr val="lt1"/>
          </a:solidFill>
          <a:ln>
            <a:noFill/>
          </a:ln>
        </p:spPr>
      </p:pic>
      <p:sp>
        <p:nvSpPr>
          <p:cNvPr id="328" name="Shape 328"/>
          <p:cNvSpPr/>
          <p:nvPr/>
        </p:nvSpPr>
        <p:spPr>
          <a:xfrm>
            <a:off x="827583" y="3478942"/>
            <a:ext cx="7416824" cy="1754325"/>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i="0" lang="ar-EG" sz="3600" u="none" cap="none" strike="noStrike">
                <a:solidFill>
                  <a:srgbClr val="660033"/>
                </a:solidFill>
                <a:latin typeface="Calibri"/>
                <a:ea typeface="Calibri"/>
                <a:cs typeface="Calibri"/>
                <a:sym typeface="Calibri"/>
              </a:rPr>
              <a:t>من أسباب غضب الكبار: </a:t>
            </a:r>
            <a:r>
              <a:rPr b="1" i="0" lang="ar-EG" sz="3600" u="none" cap="none" strike="noStrike">
                <a:solidFill>
                  <a:schemeClr val="dk1"/>
                </a:solidFill>
                <a:latin typeface="Calibri"/>
                <a:ea typeface="Calibri"/>
                <a:cs typeface="Calibri"/>
                <a:sym typeface="Calibri"/>
              </a:rPr>
              <a:t>قد يشعر الفرد بالغضب عندما يحرم من حرية التصرف أو التدخل في تغيير خططه.</a:t>
            </a:r>
          </a:p>
        </p:txBody>
      </p:sp>
    </p:spTree>
  </p:cSld>
  <p:clrMapOvr>
    <a:masterClrMapping/>
  </p:clrMapOvr>
  <p:transition>
    <p:push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27"/>
                                        </p:tgtEl>
                                        <p:attrNameLst>
                                          <p:attrName>style.visibility</p:attrName>
                                        </p:attrNameLst>
                                      </p:cBhvr>
                                      <p:to>
                                        <p:strVal val="visible"/>
                                      </p:to>
                                    </p:set>
                                    <p:animEffect filter="fade" transition="in">
                                      <p:cBhvr>
                                        <p:cTn dur="500"/>
                                        <p:tgtEl>
                                          <p:spTgt spid="327"/>
                                        </p:tgtEl>
                                      </p:cBhvr>
                                    </p:animEffect>
                                  </p:childTnLst>
                                </p:cTn>
                              </p:par>
                              <p:par>
                                <p:cTn fill="hold" nodeType="withEffect" presetClass="entr" presetID="10" presetSubtype="0">
                                  <p:stCondLst>
                                    <p:cond delay="0"/>
                                  </p:stCondLst>
                                  <p:childTnLst>
                                    <p:set>
                                      <p:cBhvr>
                                        <p:cTn dur="1" fill="hold">
                                          <p:stCondLst>
                                            <p:cond delay="0"/>
                                          </p:stCondLst>
                                        </p:cTn>
                                        <p:tgtEl>
                                          <p:spTgt spid="328"/>
                                        </p:tgtEl>
                                        <p:attrNameLst>
                                          <p:attrName>style.visibility</p:attrName>
                                        </p:attrNameLst>
                                      </p:cBhvr>
                                      <p:to>
                                        <p:strVal val="visible"/>
                                      </p:to>
                                    </p:set>
                                    <p:animEffect filter="fade" transition="in">
                                      <p:cBhvr>
                                        <p:cTn dur="500"/>
                                        <p:tgtEl>
                                          <p:spTgt spid="3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2" name="Shape 332"/>
        <p:cNvGrpSpPr/>
        <p:nvPr/>
      </p:nvGrpSpPr>
      <p:grpSpPr>
        <a:xfrm>
          <a:off x="0" y="0"/>
          <a:ext cx="0" cy="0"/>
          <a:chOff x="0" y="0"/>
          <a:chExt cx="0" cy="0"/>
        </a:xfrm>
      </p:grpSpPr>
      <p:grpSp>
        <p:nvGrpSpPr>
          <p:cNvPr id="333" name="Shape 333"/>
          <p:cNvGrpSpPr/>
          <p:nvPr/>
        </p:nvGrpSpPr>
        <p:grpSpPr>
          <a:xfrm>
            <a:off x="827583" y="980727"/>
            <a:ext cx="7632847" cy="4536504"/>
            <a:chOff x="1040691" y="1222063"/>
            <a:chExt cx="6814265" cy="3556252"/>
          </a:xfrm>
        </p:grpSpPr>
        <p:sp>
          <p:nvSpPr>
            <p:cNvPr id="334" name="Shape 334"/>
            <p:cNvSpPr/>
            <p:nvPr/>
          </p:nvSpPr>
          <p:spPr>
            <a:xfrm rot="235241">
              <a:off x="1643412" y="1857359"/>
              <a:ext cx="5556871" cy="2571756"/>
            </a:xfrm>
            <a:prstGeom prst="rect">
              <a:avLst/>
            </a:prstGeom>
            <a:solidFill>
              <a:schemeClr val="lt1"/>
            </a:solidFill>
            <a:ln cap="flat" cmpd="sng" w="25400">
              <a:solidFill>
                <a:srgbClr val="395E89"/>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Calibri"/>
                <a:ea typeface="Calibri"/>
                <a:cs typeface="Calibri"/>
                <a:sym typeface="Calibri"/>
              </a:endParaRPr>
            </a:p>
          </p:txBody>
        </p:sp>
        <p:pic>
          <p:nvPicPr>
            <p:cNvPr descr="26d59c7e.png" id="335" name="Shape 335"/>
            <p:cNvPicPr preferRelativeResize="0"/>
            <p:nvPr/>
          </p:nvPicPr>
          <p:blipFill rotWithShape="1">
            <a:blip r:embed="rId3">
              <a:alphaModFix/>
            </a:blip>
            <a:srcRect b="0" l="0" r="0" t="0"/>
            <a:stretch/>
          </p:blipFill>
          <p:spPr>
            <a:xfrm>
              <a:off x="1040691" y="1222063"/>
              <a:ext cx="6814265" cy="3556252"/>
            </a:xfrm>
            <a:prstGeom prst="rect">
              <a:avLst/>
            </a:prstGeom>
            <a:noFill/>
            <a:ln>
              <a:noFill/>
            </a:ln>
          </p:spPr>
        </p:pic>
      </p:grpSp>
      <p:sp>
        <p:nvSpPr>
          <p:cNvPr id="336" name="Shape 336"/>
          <p:cNvSpPr/>
          <p:nvPr/>
        </p:nvSpPr>
        <p:spPr>
          <a:xfrm>
            <a:off x="2699791" y="2615426"/>
            <a:ext cx="4424363" cy="1446550"/>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i="0" lang="ar-EG" sz="8800" u="none" cap="none" strike="noStrike">
                <a:solidFill>
                  <a:srgbClr val="FF33CC"/>
                </a:solidFill>
                <a:latin typeface="Calibri"/>
                <a:ea typeface="Calibri"/>
                <a:cs typeface="Calibri"/>
                <a:sym typeface="Calibri"/>
              </a:rPr>
              <a:t>نشاط 4-6</a:t>
            </a:r>
          </a:p>
        </p:txBody>
      </p:sp>
    </p:spTree>
  </p:cSld>
  <p:clrMapOvr>
    <a:masterClrMapping/>
  </p:clrMapOvr>
  <p:transition>
    <p:push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33"/>
                                        </p:tgtEl>
                                        <p:attrNameLst>
                                          <p:attrName>style.visibility</p:attrName>
                                        </p:attrNameLst>
                                      </p:cBhvr>
                                      <p:to>
                                        <p:strVal val="visible"/>
                                      </p:to>
                                    </p:set>
                                    <p:animEffect filter="fade" transition="in">
                                      <p:cBhvr>
                                        <p:cTn dur="500"/>
                                        <p:tgtEl>
                                          <p:spTgt spid="333"/>
                                        </p:tgtEl>
                                      </p:cBhvr>
                                    </p:animEffect>
                                  </p:childTnLst>
                                </p:cTn>
                              </p:par>
                              <p:par>
                                <p:cTn fill="hold" nodeType="withEffect" presetClass="entr" presetID="10" presetSubtype="0">
                                  <p:stCondLst>
                                    <p:cond delay="0"/>
                                  </p:stCondLst>
                                  <p:childTnLst>
                                    <p:set>
                                      <p:cBhvr>
                                        <p:cTn dur="1" fill="hold">
                                          <p:stCondLst>
                                            <p:cond delay="0"/>
                                          </p:stCondLst>
                                        </p:cTn>
                                        <p:tgtEl>
                                          <p:spTgt spid="336"/>
                                        </p:tgtEl>
                                        <p:attrNameLst>
                                          <p:attrName>style.visibility</p:attrName>
                                        </p:attrNameLst>
                                      </p:cBhvr>
                                      <p:to>
                                        <p:strVal val="visible"/>
                                      </p:to>
                                    </p:set>
                                    <p:animEffect filter="fade" transition="in">
                                      <p:cBhvr>
                                        <p:cTn dur="500"/>
                                        <p:tgtEl>
                                          <p:spTgt spid="3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0" name="Shape 340"/>
        <p:cNvGrpSpPr/>
        <p:nvPr/>
      </p:nvGrpSpPr>
      <p:grpSpPr>
        <a:xfrm>
          <a:off x="0" y="0"/>
          <a:ext cx="0" cy="0"/>
          <a:chOff x="0" y="0"/>
          <a:chExt cx="0" cy="0"/>
        </a:xfrm>
      </p:grpSpPr>
      <p:pic>
        <p:nvPicPr>
          <p:cNvPr descr="0e31434966fb03.jpg" id="341" name="Shape 341"/>
          <p:cNvPicPr preferRelativeResize="0"/>
          <p:nvPr/>
        </p:nvPicPr>
        <p:blipFill rotWithShape="1">
          <a:blip r:embed="rId3">
            <a:alphaModFix/>
          </a:blip>
          <a:srcRect b="0" l="0" r="0" t="0"/>
          <a:stretch/>
        </p:blipFill>
        <p:spPr>
          <a:xfrm>
            <a:off x="323528" y="404663"/>
            <a:ext cx="8519863" cy="6120680"/>
          </a:xfrm>
          <a:prstGeom prst="rect">
            <a:avLst/>
          </a:prstGeom>
          <a:noFill/>
          <a:ln>
            <a:noFill/>
          </a:ln>
        </p:spPr>
      </p:pic>
      <p:sp>
        <p:nvSpPr>
          <p:cNvPr id="342" name="Shape 342"/>
          <p:cNvSpPr/>
          <p:nvPr/>
        </p:nvSpPr>
        <p:spPr>
          <a:xfrm>
            <a:off x="683568" y="908720"/>
            <a:ext cx="7576691" cy="2308323"/>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i="0" lang="ar-EG" sz="3600" u="none" cap="none" strike="noStrike">
                <a:solidFill>
                  <a:schemeClr val="dk1"/>
                </a:solidFill>
                <a:latin typeface="Calibri"/>
                <a:ea typeface="Calibri"/>
                <a:cs typeface="Calibri"/>
                <a:sym typeface="Calibri"/>
              </a:rPr>
              <a:t>اثبتت بعض الدراسات أن تعبيرات الغضب تتمثل في (العبوس- الصراخ- إطلاق التعليقات- تجنب تلاقي الأعين) ارصد أكثر تعبيرات الغضب انتشارا لدى طلاب الفصل خلال يوم دراسي كامل.</a:t>
            </a:r>
          </a:p>
        </p:txBody>
      </p:sp>
    </p:spTree>
  </p:cSld>
  <p:clrMapOvr>
    <a:masterClrMapping/>
  </p:clrMapOvr>
  <p:transition>
    <p:push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41"/>
                                        </p:tgtEl>
                                        <p:attrNameLst>
                                          <p:attrName>style.visibility</p:attrName>
                                        </p:attrNameLst>
                                      </p:cBhvr>
                                      <p:to>
                                        <p:strVal val="visible"/>
                                      </p:to>
                                    </p:set>
                                    <p:animEffect filter="fade" transition="in">
                                      <p:cBhvr>
                                        <p:cTn dur="500"/>
                                        <p:tgtEl>
                                          <p:spTgt spid="341"/>
                                        </p:tgtEl>
                                      </p:cBhvr>
                                    </p:animEffect>
                                  </p:childTnLst>
                                </p:cTn>
                              </p:par>
                              <p:par>
                                <p:cTn fill="hold" nodeType="withEffect" presetClass="entr" presetID="10" presetSubtype="0">
                                  <p:stCondLst>
                                    <p:cond delay="0"/>
                                  </p:stCondLst>
                                  <p:childTnLst>
                                    <p:set>
                                      <p:cBhvr>
                                        <p:cTn dur="1" fill="hold">
                                          <p:stCondLst>
                                            <p:cond delay="0"/>
                                          </p:stCondLst>
                                        </p:cTn>
                                        <p:tgtEl>
                                          <p:spTgt spid="342">
                                            <p:txEl>
                                              <p:pRg end="0" st="0"/>
                                            </p:txEl>
                                          </p:spTgt>
                                        </p:tgtEl>
                                        <p:attrNameLst>
                                          <p:attrName>style.visibility</p:attrName>
                                        </p:attrNameLst>
                                      </p:cBhvr>
                                      <p:to>
                                        <p:strVal val="visible"/>
                                      </p:to>
                                    </p:set>
                                    <p:animEffect filter="fade" transition="in">
                                      <p:cBhvr>
                                        <p:cTn dur="500"/>
                                        <p:tgtEl>
                                          <p:spTgt spid="342">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6" name="Shape 346"/>
        <p:cNvGrpSpPr/>
        <p:nvPr/>
      </p:nvGrpSpPr>
      <p:grpSpPr>
        <a:xfrm>
          <a:off x="0" y="0"/>
          <a:ext cx="0" cy="0"/>
          <a:chOff x="0" y="0"/>
          <a:chExt cx="0" cy="0"/>
        </a:xfrm>
      </p:grpSpPr>
      <p:pic>
        <p:nvPicPr>
          <p:cNvPr descr="00239.jpg" id="347" name="Shape 347"/>
          <p:cNvPicPr preferRelativeResize="0"/>
          <p:nvPr/>
        </p:nvPicPr>
        <p:blipFill rotWithShape="1">
          <a:blip r:embed="rId3">
            <a:alphaModFix/>
          </a:blip>
          <a:srcRect b="0" l="0" r="0" t="0"/>
          <a:stretch/>
        </p:blipFill>
        <p:spPr>
          <a:xfrm>
            <a:off x="179511" y="0"/>
            <a:ext cx="9468544" cy="2376263"/>
          </a:xfrm>
          <a:prstGeom prst="rect">
            <a:avLst/>
          </a:prstGeom>
          <a:noFill/>
          <a:ln>
            <a:noFill/>
          </a:ln>
        </p:spPr>
      </p:pic>
      <p:sp>
        <p:nvSpPr>
          <p:cNvPr id="348" name="Shape 348"/>
          <p:cNvSpPr/>
          <p:nvPr/>
        </p:nvSpPr>
        <p:spPr>
          <a:xfrm>
            <a:off x="683568" y="569004"/>
            <a:ext cx="7848599" cy="923329"/>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i="0" lang="ar-EG" sz="5400" u="none" cap="none" strike="noStrike">
                <a:solidFill>
                  <a:schemeClr val="lt1"/>
                </a:solidFill>
                <a:latin typeface="Calibri"/>
                <a:ea typeface="Calibri"/>
                <a:cs typeface="Calibri"/>
                <a:sym typeface="Calibri"/>
              </a:rPr>
              <a:t>أساليب التغلب على الغضب</a:t>
            </a:r>
          </a:p>
        </p:txBody>
      </p:sp>
      <p:grpSp>
        <p:nvGrpSpPr>
          <p:cNvPr id="349" name="Shape 349"/>
          <p:cNvGrpSpPr/>
          <p:nvPr/>
        </p:nvGrpSpPr>
        <p:grpSpPr>
          <a:xfrm>
            <a:off x="0" y="2564903"/>
            <a:ext cx="9540551" cy="4293095"/>
            <a:chOff x="2486988" y="548679"/>
            <a:chExt cx="3188455" cy="5966376"/>
          </a:xfrm>
        </p:grpSpPr>
        <p:sp>
          <p:nvSpPr>
            <p:cNvPr id="350" name="Shape 350"/>
            <p:cNvSpPr/>
            <p:nvPr/>
          </p:nvSpPr>
          <p:spPr>
            <a:xfrm>
              <a:off x="3945092" y="3610121"/>
              <a:ext cx="851707" cy="1420405"/>
            </a:xfrm>
            <a:prstGeom prst="rect">
              <a:avLst/>
            </a:prstGeom>
            <a:solidFill>
              <a:schemeClr val="lt1"/>
            </a:solidFill>
            <a:ln cap="flat" cmpd="sng" w="2540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Calibri"/>
                <a:ea typeface="Calibri"/>
                <a:cs typeface="Calibri"/>
                <a:sym typeface="Calibri"/>
              </a:endParaRPr>
            </a:p>
          </p:txBody>
        </p:sp>
        <p:pic>
          <p:nvPicPr>
            <p:cNvPr descr="34uf1si8.gif" id="351" name="Shape 351"/>
            <p:cNvPicPr preferRelativeResize="0"/>
            <p:nvPr/>
          </p:nvPicPr>
          <p:blipFill rotWithShape="1">
            <a:blip r:embed="rId4">
              <a:alphaModFix/>
            </a:blip>
            <a:srcRect b="0" l="0" r="0" t="0"/>
            <a:stretch/>
          </p:blipFill>
          <p:spPr>
            <a:xfrm>
              <a:off x="2486988" y="548679"/>
              <a:ext cx="3188455" cy="5966376"/>
            </a:xfrm>
            <a:prstGeom prst="rect">
              <a:avLst/>
            </a:prstGeom>
            <a:noFill/>
            <a:ln>
              <a:noFill/>
            </a:ln>
          </p:spPr>
        </p:pic>
      </p:grpSp>
      <p:sp>
        <p:nvSpPr>
          <p:cNvPr id="352" name="Shape 352"/>
          <p:cNvSpPr/>
          <p:nvPr/>
        </p:nvSpPr>
        <p:spPr>
          <a:xfrm>
            <a:off x="2123727" y="2924943"/>
            <a:ext cx="6318431" cy="707886"/>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i="0" lang="ar-EG" sz="4000" u="none" cap="none" strike="noStrike">
                <a:solidFill>
                  <a:schemeClr val="lt1"/>
                </a:solidFill>
                <a:latin typeface="Calibri"/>
                <a:ea typeface="Calibri"/>
                <a:cs typeface="Calibri"/>
                <a:sym typeface="Calibri"/>
              </a:rPr>
              <a:t>1- فهم الدوافع:</a:t>
            </a:r>
          </a:p>
        </p:txBody>
      </p:sp>
      <p:sp>
        <p:nvSpPr>
          <p:cNvPr id="353" name="Shape 353"/>
          <p:cNvSpPr/>
          <p:nvPr/>
        </p:nvSpPr>
        <p:spPr>
          <a:xfrm>
            <a:off x="827583" y="4003994"/>
            <a:ext cx="7487816" cy="1323439"/>
          </a:xfrm>
          <a:prstGeom prst="rect">
            <a:avLst/>
          </a:prstGeom>
          <a:noFill/>
          <a:ln>
            <a:noFill/>
          </a:ln>
        </p:spPr>
        <p:txBody>
          <a:bodyPr anchorCtr="0" anchor="ctr" bIns="45700" lIns="91425" rIns="91425" tIns="45700">
            <a:noAutofit/>
          </a:bodyPr>
          <a:lstStyle/>
          <a:p>
            <a:pPr indent="0" lvl="0" marL="0" marR="0" rtl="1" algn="r">
              <a:lnSpc>
                <a:spcPct val="100000"/>
              </a:lnSpc>
              <a:spcBef>
                <a:spcPts val="0"/>
              </a:spcBef>
              <a:spcAft>
                <a:spcPts val="0"/>
              </a:spcAft>
              <a:buClr>
                <a:srgbClr val="FFFF00"/>
              </a:buClr>
              <a:buSzPct val="25000"/>
              <a:buFont typeface="Arial"/>
              <a:buNone/>
            </a:pPr>
            <a:r>
              <a:rPr b="1" i="0" lang="ar-EG" sz="4000" u="none" cap="none" strike="noStrike">
                <a:solidFill>
                  <a:srgbClr val="FFFF00"/>
                </a:solidFill>
                <a:latin typeface="Arial"/>
                <a:ea typeface="Arial"/>
                <a:cs typeface="Arial"/>
                <a:sym typeface="Arial"/>
              </a:rPr>
              <a:t>من أهم أسباب الغضب عند الفرد عدم إشباع حاجاته.</a:t>
            </a:r>
          </a:p>
        </p:txBody>
      </p:sp>
    </p:spTree>
  </p:cSld>
  <p:clrMapOvr>
    <a:masterClrMapping/>
  </p:clrMapOvr>
  <p:transition>
    <p:push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347"/>
                                        </p:tgtEl>
                                        <p:attrNameLst>
                                          <p:attrName>style.visibility</p:attrName>
                                        </p:attrNameLst>
                                      </p:cBhvr>
                                      <p:to>
                                        <p:strVal val="visible"/>
                                      </p:to>
                                    </p:set>
                                    <p:anim calcmode="lin" valueType="num">
                                      <p:cBhvr additive="base">
                                        <p:cTn dur="500"/>
                                        <p:tgtEl>
                                          <p:spTgt spid="347"/>
                                        </p:tgtEl>
                                        <p:attrNameLst>
                                          <p:attrName>ppt_w</p:attrName>
                                        </p:attrNameLst>
                                      </p:cBhvr>
                                      <p:tavLst>
                                        <p:tav fmla="" tm="0">
                                          <p:val>
                                            <p:strVal val="0"/>
                                          </p:val>
                                        </p:tav>
                                        <p:tav fmla="" tm="100000">
                                          <p:val>
                                            <p:strVal val="#ppt_w"/>
                                          </p:val>
                                        </p:tav>
                                      </p:tavLst>
                                    </p:anim>
                                    <p:anim calcmode="lin" valueType="num">
                                      <p:cBhvr additive="base">
                                        <p:cTn dur="500"/>
                                        <p:tgtEl>
                                          <p:spTgt spid="347"/>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48"/>
                                        </p:tgtEl>
                                        <p:attrNameLst>
                                          <p:attrName>style.visibility</p:attrName>
                                        </p:attrNameLst>
                                      </p:cBhvr>
                                      <p:to>
                                        <p:strVal val="visible"/>
                                      </p:to>
                                    </p:set>
                                    <p:anim calcmode="lin" valueType="num">
                                      <p:cBhvr additive="base">
                                        <p:cTn dur="500"/>
                                        <p:tgtEl>
                                          <p:spTgt spid="348"/>
                                        </p:tgtEl>
                                        <p:attrNameLst>
                                          <p:attrName>ppt_w</p:attrName>
                                        </p:attrNameLst>
                                      </p:cBhvr>
                                      <p:tavLst>
                                        <p:tav fmla="" tm="0">
                                          <p:val>
                                            <p:strVal val="0"/>
                                          </p:val>
                                        </p:tav>
                                        <p:tav fmla="" tm="100000">
                                          <p:val>
                                            <p:strVal val="#ppt_w"/>
                                          </p:val>
                                        </p:tav>
                                      </p:tavLst>
                                    </p:anim>
                                    <p:anim calcmode="lin" valueType="num">
                                      <p:cBhvr additive="base">
                                        <p:cTn dur="500"/>
                                        <p:tgtEl>
                                          <p:spTgt spid="34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9"/>
                                        </p:tgtEl>
                                        <p:attrNameLst>
                                          <p:attrName>style.visibility</p:attrName>
                                        </p:attrNameLst>
                                      </p:cBhvr>
                                      <p:to>
                                        <p:strVal val="visible"/>
                                      </p:to>
                                    </p:set>
                                    <p:animEffect filter="fade" transition="in">
                                      <p:cBhvr>
                                        <p:cTn dur="500"/>
                                        <p:tgtEl>
                                          <p:spTgt spid="349"/>
                                        </p:tgtEl>
                                      </p:cBhvr>
                                    </p:animEffect>
                                  </p:childTnLst>
                                </p:cTn>
                              </p:par>
                              <p:par>
                                <p:cTn fill="hold" nodeType="withEffect" presetClass="entr" presetID="10" presetSubtype="0">
                                  <p:stCondLst>
                                    <p:cond delay="0"/>
                                  </p:stCondLst>
                                  <p:childTnLst>
                                    <p:set>
                                      <p:cBhvr>
                                        <p:cTn dur="1" fill="hold">
                                          <p:stCondLst>
                                            <p:cond delay="0"/>
                                          </p:stCondLst>
                                        </p:cTn>
                                        <p:tgtEl>
                                          <p:spTgt spid="352"/>
                                        </p:tgtEl>
                                        <p:attrNameLst>
                                          <p:attrName>style.visibility</p:attrName>
                                        </p:attrNameLst>
                                      </p:cBhvr>
                                      <p:to>
                                        <p:strVal val="visible"/>
                                      </p:to>
                                    </p:set>
                                    <p:animEffect filter="fade" transition="in">
                                      <p:cBhvr>
                                        <p:cTn dur="500"/>
                                        <p:tgtEl>
                                          <p:spTgt spid="3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53"/>
                                        </p:tgtEl>
                                        <p:attrNameLst>
                                          <p:attrName>style.visibility</p:attrName>
                                        </p:attrNameLst>
                                      </p:cBhvr>
                                      <p:to>
                                        <p:strVal val="visible"/>
                                      </p:to>
                                    </p:set>
                                    <p:anim calcmode="lin" valueType="num">
                                      <p:cBhvr additive="base">
                                        <p:cTn dur="500"/>
                                        <p:tgtEl>
                                          <p:spTgt spid="353"/>
                                        </p:tgtEl>
                                        <p:attrNameLst>
                                          <p:attrName>ppt_w</p:attrName>
                                        </p:attrNameLst>
                                      </p:cBhvr>
                                      <p:tavLst>
                                        <p:tav fmla="" tm="0">
                                          <p:val>
                                            <p:strVal val="0"/>
                                          </p:val>
                                        </p:tav>
                                        <p:tav fmla="" tm="100000">
                                          <p:val>
                                            <p:strVal val="#ppt_w"/>
                                          </p:val>
                                        </p:tav>
                                      </p:tavLst>
                                    </p:anim>
                                    <p:anim calcmode="lin" valueType="num">
                                      <p:cBhvr additive="base">
                                        <p:cTn dur="500"/>
                                        <p:tgtEl>
                                          <p:spTgt spid="353"/>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7" name="Shape 357"/>
        <p:cNvGrpSpPr/>
        <p:nvPr/>
      </p:nvGrpSpPr>
      <p:grpSpPr>
        <a:xfrm>
          <a:off x="0" y="0"/>
          <a:ext cx="0" cy="0"/>
          <a:chOff x="0" y="0"/>
          <a:chExt cx="0" cy="0"/>
        </a:xfrm>
      </p:grpSpPr>
      <p:pic>
        <p:nvPicPr>
          <p:cNvPr descr="00239.jpg" id="358" name="Shape 358"/>
          <p:cNvPicPr preferRelativeResize="0"/>
          <p:nvPr/>
        </p:nvPicPr>
        <p:blipFill rotWithShape="1">
          <a:blip r:embed="rId3">
            <a:alphaModFix/>
          </a:blip>
          <a:srcRect b="0" l="0" r="0" t="0"/>
          <a:stretch/>
        </p:blipFill>
        <p:spPr>
          <a:xfrm>
            <a:off x="179511" y="0"/>
            <a:ext cx="9468544" cy="2376263"/>
          </a:xfrm>
          <a:prstGeom prst="rect">
            <a:avLst/>
          </a:prstGeom>
          <a:noFill/>
          <a:ln>
            <a:noFill/>
          </a:ln>
        </p:spPr>
      </p:pic>
      <p:sp>
        <p:nvSpPr>
          <p:cNvPr id="359" name="Shape 359"/>
          <p:cNvSpPr/>
          <p:nvPr/>
        </p:nvSpPr>
        <p:spPr>
          <a:xfrm>
            <a:off x="683568" y="569004"/>
            <a:ext cx="7848599" cy="923329"/>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i="0" lang="ar-EG" sz="5400" u="none" cap="none" strike="noStrike">
                <a:solidFill>
                  <a:schemeClr val="lt1"/>
                </a:solidFill>
                <a:latin typeface="Calibri"/>
                <a:ea typeface="Calibri"/>
                <a:cs typeface="Calibri"/>
                <a:sym typeface="Calibri"/>
              </a:rPr>
              <a:t>أساليب التغلب على الغضب</a:t>
            </a:r>
          </a:p>
        </p:txBody>
      </p:sp>
      <p:grpSp>
        <p:nvGrpSpPr>
          <p:cNvPr id="360" name="Shape 360"/>
          <p:cNvGrpSpPr/>
          <p:nvPr/>
        </p:nvGrpSpPr>
        <p:grpSpPr>
          <a:xfrm>
            <a:off x="0" y="2564903"/>
            <a:ext cx="9540551" cy="4293095"/>
            <a:chOff x="2486988" y="548679"/>
            <a:chExt cx="3188455" cy="5966376"/>
          </a:xfrm>
        </p:grpSpPr>
        <p:sp>
          <p:nvSpPr>
            <p:cNvPr id="361" name="Shape 361"/>
            <p:cNvSpPr/>
            <p:nvPr/>
          </p:nvSpPr>
          <p:spPr>
            <a:xfrm>
              <a:off x="3945092" y="3610121"/>
              <a:ext cx="851707" cy="1420405"/>
            </a:xfrm>
            <a:prstGeom prst="rect">
              <a:avLst/>
            </a:prstGeom>
            <a:solidFill>
              <a:schemeClr val="lt1"/>
            </a:solidFill>
            <a:ln cap="flat" cmpd="sng" w="2540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Calibri"/>
                <a:ea typeface="Calibri"/>
                <a:cs typeface="Calibri"/>
                <a:sym typeface="Calibri"/>
              </a:endParaRPr>
            </a:p>
          </p:txBody>
        </p:sp>
        <p:pic>
          <p:nvPicPr>
            <p:cNvPr descr="34uf1si8.gif" id="362" name="Shape 362"/>
            <p:cNvPicPr preferRelativeResize="0"/>
            <p:nvPr/>
          </p:nvPicPr>
          <p:blipFill rotWithShape="1">
            <a:blip r:embed="rId4">
              <a:alphaModFix/>
            </a:blip>
            <a:srcRect b="0" l="0" r="0" t="0"/>
            <a:stretch/>
          </p:blipFill>
          <p:spPr>
            <a:xfrm>
              <a:off x="2486988" y="548679"/>
              <a:ext cx="3188455" cy="5966376"/>
            </a:xfrm>
            <a:prstGeom prst="rect">
              <a:avLst/>
            </a:prstGeom>
            <a:noFill/>
            <a:ln>
              <a:noFill/>
            </a:ln>
          </p:spPr>
        </p:pic>
      </p:grpSp>
      <p:sp>
        <p:nvSpPr>
          <p:cNvPr id="363" name="Shape 363"/>
          <p:cNvSpPr/>
          <p:nvPr/>
        </p:nvSpPr>
        <p:spPr>
          <a:xfrm>
            <a:off x="2123727" y="2924943"/>
            <a:ext cx="6318431" cy="707886"/>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i="0" lang="ar-EG" sz="4000" u="none" cap="none" strike="noStrike">
                <a:solidFill>
                  <a:schemeClr val="lt1"/>
                </a:solidFill>
                <a:latin typeface="Calibri"/>
                <a:ea typeface="Calibri"/>
                <a:cs typeface="Calibri"/>
                <a:sym typeface="Calibri"/>
              </a:rPr>
              <a:t>2- تدريب الطفل على حل مشكلاته:</a:t>
            </a:r>
          </a:p>
        </p:txBody>
      </p:sp>
      <p:sp>
        <p:nvSpPr>
          <p:cNvPr id="364" name="Shape 364"/>
          <p:cNvSpPr/>
          <p:nvPr/>
        </p:nvSpPr>
        <p:spPr>
          <a:xfrm>
            <a:off x="827583" y="3717032"/>
            <a:ext cx="7487816" cy="1938991"/>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i="0" lang="ar-EG" sz="4000" u="none" cap="none" strike="noStrike">
                <a:solidFill>
                  <a:srgbClr val="FFFF00"/>
                </a:solidFill>
                <a:latin typeface="Calibri"/>
                <a:ea typeface="Calibri"/>
                <a:cs typeface="Calibri"/>
                <a:sym typeface="Calibri"/>
              </a:rPr>
              <a:t>تعليمه كيفية التفكير في حل مشكلاته بدلا من الغضب يعد أسلوبا فاعلا في التخلص من الغضب.</a:t>
            </a:r>
          </a:p>
        </p:txBody>
      </p:sp>
    </p:spTree>
  </p:cSld>
  <p:clrMapOvr>
    <a:masterClrMapping/>
  </p:clrMapOvr>
  <p:transition>
    <p:push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60"/>
                                        </p:tgtEl>
                                        <p:attrNameLst>
                                          <p:attrName>style.visibility</p:attrName>
                                        </p:attrNameLst>
                                      </p:cBhvr>
                                      <p:to>
                                        <p:strVal val="visible"/>
                                      </p:to>
                                    </p:set>
                                    <p:animEffect filter="fade" transition="in">
                                      <p:cBhvr>
                                        <p:cTn dur="500"/>
                                        <p:tgtEl>
                                          <p:spTgt spid="360"/>
                                        </p:tgtEl>
                                      </p:cBhvr>
                                    </p:animEffect>
                                  </p:childTnLst>
                                </p:cTn>
                              </p:par>
                              <p:par>
                                <p:cTn fill="hold" nodeType="withEffect" presetClass="entr" presetID="10" presetSubtype="0">
                                  <p:stCondLst>
                                    <p:cond delay="0"/>
                                  </p:stCondLst>
                                  <p:childTnLst>
                                    <p:set>
                                      <p:cBhvr>
                                        <p:cTn dur="1" fill="hold">
                                          <p:stCondLst>
                                            <p:cond delay="0"/>
                                          </p:stCondLst>
                                        </p:cTn>
                                        <p:tgtEl>
                                          <p:spTgt spid="363"/>
                                        </p:tgtEl>
                                        <p:attrNameLst>
                                          <p:attrName>style.visibility</p:attrName>
                                        </p:attrNameLst>
                                      </p:cBhvr>
                                      <p:to>
                                        <p:strVal val="visible"/>
                                      </p:to>
                                    </p:set>
                                    <p:animEffect filter="fade" transition="in">
                                      <p:cBhvr>
                                        <p:cTn dur="500"/>
                                        <p:tgtEl>
                                          <p:spTgt spid="3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64"/>
                                        </p:tgtEl>
                                        <p:attrNameLst>
                                          <p:attrName>style.visibility</p:attrName>
                                        </p:attrNameLst>
                                      </p:cBhvr>
                                      <p:to>
                                        <p:strVal val="visible"/>
                                      </p:to>
                                    </p:set>
                                    <p:anim calcmode="lin" valueType="num">
                                      <p:cBhvr additive="base">
                                        <p:cTn dur="500"/>
                                        <p:tgtEl>
                                          <p:spTgt spid="364"/>
                                        </p:tgtEl>
                                        <p:attrNameLst>
                                          <p:attrName>ppt_w</p:attrName>
                                        </p:attrNameLst>
                                      </p:cBhvr>
                                      <p:tavLst>
                                        <p:tav fmla="" tm="0">
                                          <p:val>
                                            <p:strVal val="0"/>
                                          </p:val>
                                        </p:tav>
                                        <p:tav fmla="" tm="100000">
                                          <p:val>
                                            <p:strVal val="#ppt_w"/>
                                          </p:val>
                                        </p:tav>
                                      </p:tavLst>
                                    </p:anim>
                                    <p:anim calcmode="lin" valueType="num">
                                      <p:cBhvr additive="base">
                                        <p:cTn dur="500"/>
                                        <p:tgtEl>
                                          <p:spTgt spid="364"/>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8" name="Shape 368"/>
        <p:cNvGrpSpPr/>
        <p:nvPr/>
      </p:nvGrpSpPr>
      <p:grpSpPr>
        <a:xfrm>
          <a:off x="0" y="0"/>
          <a:ext cx="0" cy="0"/>
          <a:chOff x="0" y="0"/>
          <a:chExt cx="0" cy="0"/>
        </a:xfrm>
      </p:grpSpPr>
      <p:pic>
        <p:nvPicPr>
          <p:cNvPr descr="00239.jpg" id="369" name="Shape 369"/>
          <p:cNvPicPr preferRelativeResize="0"/>
          <p:nvPr/>
        </p:nvPicPr>
        <p:blipFill rotWithShape="1">
          <a:blip r:embed="rId3">
            <a:alphaModFix/>
          </a:blip>
          <a:srcRect b="0" l="0" r="0" t="0"/>
          <a:stretch/>
        </p:blipFill>
        <p:spPr>
          <a:xfrm>
            <a:off x="179511" y="0"/>
            <a:ext cx="9468544" cy="2376263"/>
          </a:xfrm>
          <a:prstGeom prst="rect">
            <a:avLst/>
          </a:prstGeom>
          <a:noFill/>
          <a:ln>
            <a:noFill/>
          </a:ln>
        </p:spPr>
      </p:pic>
      <p:sp>
        <p:nvSpPr>
          <p:cNvPr id="370" name="Shape 370"/>
          <p:cNvSpPr/>
          <p:nvPr/>
        </p:nvSpPr>
        <p:spPr>
          <a:xfrm>
            <a:off x="683568" y="569004"/>
            <a:ext cx="7848599" cy="923329"/>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i="0" lang="ar-EG" sz="5400" u="none" cap="none" strike="noStrike">
                <a:solidFill>
                  <a:schemeClr val="lt1"/>
                </a:solidFill>
                <a:latin typeface="Calibri"/>
                <a:ea typeface="Calibri"/>
                <a:cs typeface="Calibri"/>
                <a:sym typeface="Calibri"/>
              </a:rPr>
              <a:t>أساليب التغلب على الغضب</a:t>
            </a:r>
          </a:p>
        </p:txBody>
      </p:sp>
      <p:grpSp>
        <p:nvGrpSpPr>
          <p:cNvPr id="371" name="Shape 371"/>
          <p:cNvGrpSpPr/>
          <p:nvPr/>
        </p:nvGrpSpPr>
        <p:grpSpPr>
          <a:xfrm>
            <a:off x="0" y="2564903"/>
            <a:ext cx="9540551" cy="4293095"/>
            <a:chOff x="2486988" y="548679"/>
            <a:chExt cx="3188455" cy="5966376"/>
          </a:xfrm>
        </p:grpSpPr>
        <p:sp>
          <p:nvSpPr>
            <p:cNvPr id="372" name="Shape 372"/>
            <p:cNvSpPr/>
            <p:nvPr/>
          </p:nvSpPr>
          <p:spPr>
            <a:xfrm>
              <a:off x="3945092" y="3610121"/>
              <a:ext cx="851707" cy="1420405"/>
            </a:xfrm>
            <a:prstGeom prst="rect">
              <a:avLst/>
            </a:prstGeom>
            <a:solidFill>
              <a:schemeClr val="lt1"/>
            </a:solidFill>
            <a:ln cap="flat" cmpd="sng" w="2540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Calibri"/>
                <a:ea typeface="Calibri"/>
                <a:cs typeface="Calibri"/>
                <a:sym typeface="Calibri"/>
              </a:endParaRPr>
            </a:p>
          </p:txBody>
        </p:sp>
        <p:pic>
          <p:nvPicPr>
            <p:cNvPr descr="34uf1si8.gif" id="373" name="Shape 373"/>
            <p:cNvPicPr preferRelativeResize="0"/>
            <p:nvPr/>
          </p:nvPicPr>
          <p:blipFill rotWithShape="1">
            <a:blip r:embed="rId4">
              <a:alphaModFix/>
            </a:blip>
            <a:srcRect b="0" l="0" r="0" t="0"/>
            <a:stretch/>
          </p:blipFill>
          <p:spPr>
            <a:xfrm>
              <a:off x="2486988" y="548679"/>
              <a:ext cx="3188455" cy="5966376"/>
            </a:xfrm>
            <a:prstGeom prst="rect">
              <a:avLst/>
            </a:prstGeom>
            <a:noFill/>
            <a:ln>
              <a:noFill/>
            </a:ln>
          </p:spPr>
        </p:pic>
      </p:grpSp>
      <p:sp>
        <p:nvSpPr>
          <p:cNvPr id="374" name="Shape 374"/>
          <p:cNvSpPr/>
          <p:nvPr/>
        </p:nvSpPr>
        <p:spPr>
          <a:xfrm>
            <a:off x="2123727" y="2924943"/>
            <a:ext cx="6318431" cy="707886"/>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i="0" lang="ar-EG" sz="4000" u="none" cap="none" strike="noStrike">
                <a:solidFill>
                  <a:schemeClr val="lt1"/>
                </a:solidFill>
                <a:latin typeface="Calibri"/>
                <a:ea typeface="Calibri"/>
                <a:cs typeface="Calibri"/>
                <a:sym typeface="Calibri"/>
              </a:rPr>
              <a:t>3- تدريب الطفل على التعاون:</a:t>
            </a:r>
          </a:p>
        </p:txBody>
      </p:sp>
      <p:sp>
        <p:nvSpPr>
          <p:cNvPr id="375" name="Shape 375"/>
          <p:cNvSpPr/>
          <p:nvPr/>
        </p:nvSpPr>
        <p:spPr>
          <a:xfrm>
            <a:off x="827583" y="3789039"/>
            <a:ext cx="7487816" cy="1938991"/>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i="0" lang="ar-EG" sz="4000" u="none" cap="none" strike="noStrike">
                <a:solidFill>
                  <a:srgbClr val="FFFF00"/>
                </a:solidFill>
                <a:latin typeface="Calibri"/>
                <a:ea typeface="Calibri"/>
                <a:cs typeface="Calibri"/>
                <a:sym typeface="Calibri"/>
              </a:rPr>
              <a:t>إن تدريب الطفل على التعاون والتوفيق بين رغباته ورغبات الآخرين معينا على التقليل من المواقف التي تثير انفعال الغضب لديه.</a:t>
            </a:r>
          </a:p>
        </p:txBody>
      </p:sp>
    </p:spTree>
  </p:cSld>
  <p:clrMapOvr>
    <a:masterClrMapping/>
  </p:clrMapOvr>
  <p:transition>
    <p:push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71"/>
                                        </p:tgtEl>
                                        <p:attrNameLst>
                                          <p:attrName>style.visibility</p:attrName>
                                        </p:attrNameLst>
                                      </p:cBhvr>
                                      <p:to>
                                        <p:strVal val="visible"/>
                                      </p:to>
                                    </p:set>
                                    <p:animEffect filter="fade" transition="in">
                                      <p:cBhvr>
                                        <p:cTn dur="500"/>
                                        <p:tgtEl>
                                          <p:spTgt spid="371"/>
                                        </p:tgtEl>
                                      </p:cBhvr>
                                    </p:animEffect>
                                  </p:childTnLst>
                                </p:cTn>
                              </p:par>
                              <p:par>
                                <p:cTn fill="hold" nodeType="withEffect" presetClass="entr" presetID="10" presetSubtype="0">
                                  <p:stCondLst>
                                    <p:cond delay="0"/>
                                  </p:stCondLst>
                                  <p:childTnLst>
                                    <p:set>
                                      <p:cBhvr>
                                        <p:cTn dur="1" fill="hold">
                                          <p:stCondLst>
                                            <p:cond delay="0"/>
                                          </p:stCondLst>
                                        </p:cTn>
                                        <p:tgtEl>
                                          <p:spTgt spid="374"/>
                                        </p:tgtEl>
                                        <p:attrNameLst>
                                          <p:attrName>style.visibility</p:attrName>
                                        </p:attrNameLst>
                                      </p:cBhvr>
                                      <p:to>
                                        <p:strVal val="visible"/>
                                      </p:to>
                                    </p:set>
                                    <p:animEffect filter="fade" transition="in">
                                      <p:cBhvr>
                                        <p:cTn dur="500"/>
                                        <p:tgtEl>
                                          <p:spTgt spid="3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75"/>
                                        </p:tgtEl>
                                        <p:attrNameLst>
                                          <p:attrName>style.visibility</p:attrName>
                                        </p:attrNameLst>
                                      </p:cBhvr>
                                      <p:to>
                                        <p:strVal val="visible"/>
                                      </p:to>
                                    </p:set>
                                    <p:anim calcmode="lin" valueType="num">
                                      <p:cBhvr additive="base">
                                        <p:cTn dur="500"/>
                                        <p:tgtEl>
                                          <p:spTgt spid="375"/>
                                        </p:tgtEl>
                                        <p:attrNameLst>
                                          <p:attrName>ppt_w</p:attrName>
                                        </p:attrNameLst>
                                      </p:cBhvr>
                                      <p:tavLst>
                                        <p:tav fmla="" tm="0">
                                          <p:val>
                                            <p:strVal val="0"/>
                                          </p:val>
                                        </p:tav>
                                        <p:tav fmla="" tm="100000">
                                          <p:val>
                                            <p:strVal val="#ppt_w"/>
                                          </p:val>
                                        </p:tav>
                                      </p:tavLst>
                                    </p:anim>
                                    <p:anim calcmode="lin" valueType="num">
                                      <p:cBhvr additive="base">
                                        <p:cTn dur="500"/>
                                        <p:tgtEl>
                                          <p:spTgt spid="375"/>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9" name="Shape 379"/>
        <p:cNvGrpSpPr/>
        <p:nvPr/>
      </p:nvGrpSpPr>
      <p:grpSpPr>
        <a:xfrm>
          <a:off x="0" y="0"/>
          <a:ext cx="0" cy="0"/>
          <a:chOff x="0" y="0"/>
          <a:chExt cx="0" cy="0"/>
        </a:xfrm>
      </p:grpSpPr>
      <p:pic>
        <p:nvPicPr>
          <p:cNvPr descr="00239.jpg" id="380" name="Shape 380"/>
          <p:cNvPicPr preferRelativeResize="0"/>
          <p:nvPr/>
        </p:nvPicPr>
        <p:blipFill rotWithShape="1">
          <a:blip r:embed="rId3">
            <a:alphaModFix/>
          </a:blip>
          <a:srcRect b="0" l="0" r="0" t="0"/>
          <a:stretch/>
        </p:blipFill>
        <p:spPr>
          <a:xfrm>
            <a:off x="179511" y="0"/>
            <a:ext cx="9468544" cy="2376263"/>
          </a:xfrm>
          <a:prstGeom prst="rect">
            <a:avLst/>
          </a:prstGeom>
          <a:noFill/>
          <a:ln>
            <a:noFill/>
          </a:ln>
        </p:spPr>
      </p:pic>
      <p:sp>
        <p:nvSpPr>
          <p:cNvPr id="381" name="Shape 381"/>
          <p:cNvSpPr/>
          <p:nvPr/>
        </p:nvSpPr>
        <p:spPr>
          <a:xfrm>
            <a:off x="683568" y="569004"/>
            <a:ext cx="7848599" cy="923329"/>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i="0" lang="ar-EG" sz="5400" u="none" cap="none" strike="noStrike">
                <a:solidFill>
                  <a:schemeClr val="lt1"/>
                </a:solidFill>
                <a:latin typeface="Calibri"/>
                <a:ea typeface="Calibri"/>
                <a:cs typeface="Calibri"/>
                <a:sym typeface="Calibri"/>
              </a:rPr>
              <a:t>أساليب التغلب على الغضب</a:t>
            </a:r>
          </a:p>
        </p:txBody>
      </p:sp>
      <p:grpSp>
        <p:nvGrpSpPr>
          <p:cNvPr id="382" name="Shape 382"/>
          <p:cNvGrpSpPr/>
          <p:nvPr/>
        </p:nvGrpSpPr>
        <p:grpSpPr>
          <a:xfrm>
            <a:off x="0" y="2564903"/>
            <a:ext cx="9540551" cy="4293095"/>
            <a:chOff x="2486988" y="548679"/>
            <a:chExt cx="3188455" cy="5966376"/>
          </a:xfrm>
        </p:grpSpPr>
        <p:sp>
          <p:nvSpPr>
            <p:cNvPr id="383" name="Shape 383"/>
            <p:cNvSpPr/>
            <p:nvPr/>
          </p:nvSpPr>
          <p:spPr>
            <a:xfrm>
              <a:off x="3945092" y="3610121"/>
              <a:ext cx="851707" cy="1420405"/>
            </a:xfrm>
            <a:prstGeom prst="rect">
              <a:avLst/>
            </a:prstGeom>
            <a:solidFill>
              <a:schemeClr val="lt1"/>
            </a:solidFill>
            <a:ln cap="flat" cmpd="sng" w="2540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Calibri"/>
                <a:ea typeface="Calibri"/>
                <a:cs typeface="Calibri"/>
                <a:sym typeface="Calibri"/>
              </a:endParaRPr>
            </a:p>
          </p:txBody>
        </p:sp>
        <p:pic>
          <p:nvPicPr>
            <p:cNvPr descr="34uf1si8.gif" id="384" name="Shape 384"/>
            <p:cNvPicPr preferRelativeResize="0"/>
            <p:nvPr/>
          </p:nvPicPr>
          <p:blipFill rotWithShape="1">
            <a:blip r:embed="rId4">
              <a:alphaModFix/>
            </a:blip>
            <a:srcRect b="0" l="0" r="0" t="0"/>
            <a:stretch/>
          </p:blipFill>
          <p:spPr>
            <a:xfrm>
              <a:off x="2486988" y="548679"/>
              <a:ext cx="3188455" cy="5966376"/>
            </a:xfrm>
            <a:prstGeom prst="rect">
              <a:avLst/>
            </a:prstGeom>
            <a:noFill/>
            <a:ln>
              <a:noFill/>
            </a:ln>
          </p:spPr>
        </p:pic>
      </p:grpSp>
      <p:sp>
        <p:nvSpPr>
          <p:cNvPr id="385" name="Shape 385"/>
          <p:cNvSpPr/>
          <p:nvPr/>
        </p:nvSpPr>
        <p:spPr>
          <a:xfrm>
            <a:off x="2123727" y="2924943"/>
            <a:ext cx="6318431" cy="707886"/>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i="0" lang="ar-EG" sz="4000" u="none" cap="none" strike="noStrike">
                <a:solidFill>
                  <a:schemeClr val="lt1"/>
                </a:solidFill>
                <a:latin typeface="Calibri"/>
                <a:ea typeface="Calibri"/>
                <a:cs typeface="Calibri"/>
                <a:sym typeface="Calibri"/>
              </a:rPr>
              <a:t>4- تجنب فرض القيود بلا مبرر:</a:t>
            </a:r>
          </a:p>
        </p:txBody>
      </p:sp>
      <p:sp>
        <p:nvSpPr>
          <p:cNvPr id="386" name="Shape 386"/>
          <p:cNvSpPr/>
          <p:nvPr/>
        </p:nvSpPr>
        <p:spPr>
          <a:xfrm>
            <a:off x="827583" y="4096817"/>
            <a:ext cx="7487816" cy="1323439"/>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i="0" lang="ar-EG" sz="4000" u="none" cap="none" strike="noStrike">
                <a:solidFill>
                  <a:srgbClr val="FFFF00"/>
                </a:solidFill>
                <a:latin typeface="Calibri"/>
                <a:ea typeface="Calibri"/>
                <a:cs typeface="Calibri"/>
                <a:sym typeface="Calibri"/>
              </a:rPr>
              <a:t>كثرة القيود تثير الغضب لأنها تمنعه من حرية التصرف.</a:t>
            </a:r>
          </a:p>
        </p:txBody>
      </p:sp>
    </p:spTree>
  </p:cSld>
  <p:clrMapOvr>
    <a:masterClrMapping/>
  </p:clrMapOvr>
  <p:transition>
    <p:push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82"/>
                                        </p:tgtEl>
                                        <p:attrNameLst>
                                          <p:attrName>style.visibility</p:attrName>
                                        </p:attrNameLst>
                                      </p:cBhvr>
                                      <p:to>
                                        <p:strVal val="visible"/>
                                      </p:to>
                                    </p:set>
                                    <p:animEffect filter="fade" transition="in">
                                      <p:cBhvr>
                                        <p:cTn dur="500"/>
                                        <p:tgtEl>
                                          <p:spTgt spid="382"/>
                                        </p:tgtEl>
                                      </p:cBhvr>
                                    </p:animEffect>
                                  </p:childTnLst>
                                </p:cTn>
                              </p:par>
                              <p:par>
                                <p:cTn fill="hold" nodeType="withEffect" presetClass="entr" presetID="10" presetSubtype="0">
                                  <p:stCondLst>
                                    <p:cond delay="0"/>
                                  </p:stCondLst>
                                  <p:childTnLst>
                                    <p:set>
                                      <p:cBhvr>
                                        <p:cTn dur="1" fill="hold">
                                          <p:stCondLst>
                                            <p:cond delay="0"/>
                                          </p:stCondLst>
                                        </p:cTn>
                                        <p:tgtEl>
                                          <p:spTgt spid="385"/>
                                        </p:tgtEl>
                                        <p:attrNameLst>
                                          <p:attrName>style.visibility</p:attrName>
                                        </p:attrNameLst>
                                      </p:cBhvr>
                                      <p:to>
                                        <p:strVal val="visible"/>
                                      </p:to>
                                    </p:set>
                                    <p:animEffect filter="fade" transition="in">
                                      <p:cBhvr>
                                        <p:cTn dur="500"/>
                                        <p:tgtEl>
                                          <p:spTgt spid="3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86"/>
                                        </p:tgtEl>
                                        <p:attrNameLst>
                                          <p:attrName>style.visibility</p:attrName>
                                        </p:attrNameLst>
                                      </p:cBhvr>
                                      <p:to>
                                        <p:strVal val="visible"/>
                                      </p:to>
                                    </p:set>
                                    <p:anim calcmode="lin" valueType="num">
                                      <p:cBhvr additive="base">
                                        <p:cTn dur="500"/>
                                        <p:tgtEl>
                                          <p:spTgt spid="386"/>
                                        </p:tgtEl>
                                        <p:attrNameLst>
                                          <p:attrName>ppt_w</p:attrName>
                                        </p:attrNameLst>
                                      </p:cBhvr>
                                      <p:tavLst>
                                        <p:tav fmla="" tm="0">
                                          <p:val>
                                            <p:strVal val="0"/>
                                          </p:val>
                                        </p:tav>
                                        <p:tav fmla="" tm="100000">
                                          <p:val>
                                            <p:strVal val="#ppt_w"/>
                                          </p:val>
                                        </p:tav>
                                      </p:tavLst>
                                    </p:anim>
                                    <p:anim calcmode="lin" valueType="num">
                                      <p:cBhvr additive="base">
                                        <p:cTn dur="500"/>
                                        <p:tgtEl>
                                          <p:spTgt spid="386"/>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0" name="Shape 390"/>
        <p:cNvGrpSpPr/>
        <p:nvPr/>
      </p:nvGrpSpPr>
      <p:grpSpPr>
        <a:xfrm>
          <a:off x="0" y="0"/>
          <a:ext cx="0" cy="0"/>
          <a:chOff x="0" y="0"/>
          <a:chExt cx="0" cy="0"/>
        </a:xfrm>
      </p:grpSpPr>
      <p:pic>
        <p:nvPicPr>
          <p:cNvPr descr="99.gif" id="391" name="Shape 391"/>
          <p:cNvPicPr preferRelativeResize="0"/>
          <p:nvPr/>
        </p:nvPicPr>
        <p:blipFill rotWithShape="1">
          <a:blip r:embed="rId3">
            <a:alphaModFix/>
          </a:blip>
          <a:srcRect b="0" l="0" r="0" t="0"/>
          <a:stretch/>
        </p:blipFill>
        <p:spPr>
          <a:xfrm>
            <a:off x="5468437" y="188640"/>
            <a:ext cx="3136010" cy="1363397"/>
          </a:xfrm>
          <a:prstGeom prst="rect">
            <a:avLst/>
          </a:prstGeom>
          <a:noFill/>
          <a:ln>
            <a:noFill/>
          </a:ln>
          <a:effectLst>
            <a:outerShdw blurRad="190500" algn="ctr" dir="2700000" dist="228600">
              <a:srgbClr val="000000">
                <a:alpha val="29803"/>
              </a:srgbClr>
            </a:outerShdw>
          </a:effectLst>
        </p:spPr>
      </p:pic>
      <p:sp>
        <p:nvSpPr>
          <p:cNvPr id="392" name="Shape 392"/>
          <p:cNvSpPr/>
          <p:nvPr/>
        </p:nvSpPr>
        <p:spPr>
          <a:xfrm>
            <a:off x="6156176" y="332656"/>
            <a:ext cx="1542410" cy="1107995"/>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6600" u="none" cap="none" strike="noStrike">
                <a:solidFill>
                  <a:srgbClr val="FF0000"/>
                </a:solidFill>
                <a:latin typeface="Calibri"/>
                <a:ea typeface="Calibri"/>
                <a:cs typeface="Calibri"/>
                <a:sym typeface="Calibri"/>
              </a:rPr>
              <a:t>إثراء</a:t>
            </a:r>
          </a:p>
        </p:txBody>
      </p:sp>
      <p:grpSp>
        <p:nvGrpSpPr>
          <p:cNvPr id="393" name="Shape 393"/>
          <p:cNvGrpSpPr/>
          <p:nvPr/>
        </p:nvGrpSpPr>
        <p:grpSpPr>
          <a:xfrm>
            <a:off x="107504" y="2132856"/>
            <a:ext cx="8892480" cy="4608511"/>
            <a:chOff x="-1328263" y="4073964"/>
            <a:chExt cx="6175472" cy="2792346"/>
          </a:xfrm>
        </p:grpSpPr>
        <p:sp>
          <p:nvSpPr>
            <p:cNvPr id="394" name="Shape 394"/>
            <p:cNvSpPr/>
            <p:nvPr/>
          </p:nvSpPr>
          <p:spPr>
            <a:xfrm>
              <a:off x="-1239566" y="4203280"/>
              <a:ext cx="5972277" cy="2479859"/>
            </a:xfrm>
            <a:prstGeom prst="roundRect">
              <a:avLst>
                <a:gd fmla="val 16667" name="adj"/>
              </a:avLst>
            </a:prstGeom>
            <a:solidFill>
              <a:schemeClr val="lt1"/>
            </a:soli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Calibri"/>
                <a:ea typeface="Calibri"/>
                <a:cs typeface="Calibri"/>
                <a:sym typeface="Calibri"/>
              </a:endParaRPr>
            </a:p>
          </p:txBody>
        </p:sp>
        <p:pic>
          <p:nvPicPr>
            <p:cNvPr descr="decorative-page-borders1.png" id="395" name="Shape 395"/>
            <p:cNvPicPr preferRelativeResize="0"/>
            <p:nvPr/>
          </p:nvPicPr>
          <p:blipFill rotWithShape="1">
            <a:blip r:embed="rId4">
              <a:alphaModFix/>
            </a:blip>
            <a:srcRect b="0" l="0" r="0" t="0"/>
            <a:stretch/>
          </p:blipFill>
          <p:spPr>
            <a:xfrm>
              <a:off x="-1328263" y="4073964"/>
              <a:ext cx="6175472" cy="2792346"/>
            </a:xfrm>
            <a:prstGeom prst="roundRect">
              <a:avLst>
                <a:gd fmla="val 15328" name="adj"/>
              </a:avLst>
            </a:prstGeom>
            <a:noFill/>
            <a:ln>
              <a:noFill/>
            </a:ln>
          </p:spPr>
        </p:pic>
      </p:grpSp>
      <p:sp>
        <p:nvSpPr>
          <p:cNvPr id="396" name="Shape 396"/>
          <p:cNvSpPr/>
          <p:nvPr/>
        </p:nvSpPr>
        <p:spPr>
          <a:xfrm>
            <a:off x="827583" y="2564903"/>
            <a:ext cx="7381328" cy="1200329"/>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i="0" lang="ar-EG" sz="3600" u="none" cap="none" strike="noStrike">
                <a:solidFill>
                  <a:schemeClr val="dk1"/>
                </a:solidFill>
                <a:latin typeface="Calibri"/>
                <a:ea typeface="Calibri"/>
                <a:cs typeface="Calibri"/>
                <a:sym typeface="Calibri"/>
              </a:rPr>
              <a:t>لمواجهة الغضب في المواقف اليومية يقترح ما يلي:</a:t>
            </a:r>
          </a:p>
        </p:txBody>
      </p:sp>
      <p:sp>
        <p:nvSpPr>
          <p:cNvPr id="397" name="Shape 397"/>
          <p:cNvSpPr/>
          <p:nvPr/>
        </p:nvSpPr>
        <p:spPr>
          <a:xfrm>
            <a:off x="827583" y="3933055"/>
            <a:ext cx="7269503" cy="2062103"/>
          </a:xfrm>
          <a:prstGeom prst="rect">
            <a:avLst/>
          </a:prstGeom>
          <a:noFill/>
          <a:ln>
            <a:noFill/>
          </a:ln>
        </p:spPr>
        <p:txBody>
          <a:bodyPr anchorCtr="0" anchor="ctr" bIns="45700" lIns="91425" rIns="91425" tIns="45700">
            <a:noAutofit/>
          </a:bodyPr>
          <a:lstStyle/>
          <a:p>
            <a:pPr indent="0" lvl="0" marL="0" marR="0" rtl="1" algn="r">
              <a:lnSpc>
                <a:spcPct val="100000"/>
              </a:lnSpc>
              <a:spcBef>
                <a:spcPts val="0"/>
              </a:spcBef>
              <a:spcAft>
                <a:spcPts val="0"/>
              </a:spcAft>
              <a:buClr>
                <a:srgbClr val="000000"/>
              </a:buClr>
              <a:buSzPct val="100000"/>
              <a:buFont typeface="Arial"/>
              <a:buChar char="•"/>
            </a:pPr>
            <a:r>
              <a:rPr b="1" i="0" lang="ar-EG" sz="3200" u="none" cap="none" strike="noStrike">
                <a:solidFill>
                  <a:srgbClr val="000000"/>
                </a:solidFill>
                <a:latin typeface="Arial"/>
                <a:ea typeface="Arial"/>
                <a:cs typeface="Arial"/>
                <a:sym typeface="Arial"/>
              </a:rPr>
              <a:t> خذ نفسا عميقا وحاول أن تحافظ على هدوئك.</a:t>
            </a:r>
          </a:p>
          <a:p>
            <a:pPr indent="0" lvl="0" marL="0" marR="0" rtl="1" algn="r">
              <a:lnSpc>
                <a:spcPct val="100000"/>
              </a:lnSpc>
              <a:spcBef>
                <a:spcPts val="0"/>
              </a:spcBef>
              <a:spcAft>
                <a:spcPts val="0"/>
              </a:spcAft>
              <a:buClr>
                <a:srgbClr val="000000"/>
              </a:buClr>
              <a:buSzPct val="100000"/>
              <a:buFont typeface="Arial"/>
              <a:buChar char="•"/>
            </a:pPr>
            <a:r>
              <a:rPr b="1" i="0" lang="ar-EG" sz="3200" u="none" cap="none" strike="noStrike">
                <a:solidFill>
                  <a:srgbClr val="000000"/>
                </a:solidFill>
                <a:latin typeface="Arial"/>
                <a:ea typeface="Arial"/>
                <a:cs typeface="Arial"/>
                <a:sym typeface="Arial"/>
              </a:rPr>
              <a:t> تحمل مسؤولية مشاعرك الخاصة (أنا غاضب وليس أنت اغضبتني).</a:t>
            </a:r>
          </a:p>
          <a:p>
            <a:pPr indent="0" lvl="0" marL="0" marR="0" rtl="1" algn="r">
              <a:lnSpc>
                <a:spcPct val="100000"/>
              </a:lnSpc>
              <a:spcBef>
                <a:spcPts val="0"/>
              </a:spcBef>
              <a:spcAft>
                <a:spcPts val="0"/>
              </a:spcAft>
              <a:buClr>
                <a:srgbClr val="000000"/>
              </a:buClr>
              <a:buSzPct val="100000"/>
              <a:buFont typeface="Arial"/>
              <a:buChar char="•"/>
            </a:pPr>
            <a:r>
              <a:rPr b="1" i="0" lang="ar-EG" sz="3200" u="none" cap="none" strike="noStrike">
                <a:solidFill>
                  <a:srgbClr val="000000"/>
                </a:solidFill>
                <a:latin typeface="Arial"/>
                <a:ea typeface="Arial"/>
                <a:cs typeface="Arial"/>
                <a:sym typeface="Arial"/>
              </a:rPr>
              <a:t> ابحث عن حل وليس تحديد من يستحق اللوم.</a:t>
            </a:r>
          </a:p>
        </p:txBody>
      </p:sp>
    </p:spTree>
  </p:cSld>
  <p:clrMapOvr>
    <a:masterClrMapping/>
  </p:clrMapOvr>
  <p:transition>
    <p:push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91"/>
                                        </p:tgtEl>
                                        <p:attrNameLst>
                                          <p:attrName>style.visibility</p:attrName>
                                        </p:attrNameLst>
                                      </p:cBhvr>
                                      <p:to>
                                        <p:strVal val="visible"/>
                                      </p:to>
                                    </p:set>
                                    <p:animEffect filter="fade" transition="in">
                                      <p:cBhvr>
                                        <p:cTn dur="500"/>
                                        <p:tgtEl>
                                          <p:spTgt spid="391"/>
                                        </p:tgtEl>
                                      </p:cBhvr>
                                    </p:animEffect>
                                  </p:childTnLst>
                                </p:cTn>
                              </p:par>
                              <p:par>
                                <p:cTn fill="hold" nodeType="withEffect" presetClass="entr" presetID="10" presetSubtype="0">
                                  <p:stCondLst>
                                    <p:cond delay="0"/>
                                  </p:stCondLst>
                                  <p:childTnLst>
                                    <p:set>
                                      <p:cBhvr>
                                        <p:cTn dur="1" fill="hold">
                                          <p:stCondLst>
                                            <p:cond delay="0"/>
                                          </p:stCondLst>
                                        </p:cTn>
                                        <p:tgtEl>
                                          <p:spTgt spid="392"/>
                                        </p:tgtEl>
                                        <p:attrNameLst>
                                          <p:attrName>style.visibility</p:attrName>
                                        </p:attrNameLst>
                                      </p:cBhvr>
                                      <p:to>
                                        <p:strVal val="visible"/>
                                      </p:to>
                                    </p:set>
                                    <p:animEffect filter="fade" transition="in">
                                      <p:cBhvr>
                                        <p:cTn dur="500"/>
                                        <p:tgtEl>
                                          <p:spTgt spid="3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3"/>
                                        </p:tgtEl>
                                        <p:attrNameLst>
                                          <p:attrName>style.visibility</p:attrName>
                                        </p:attrNameLst>
                                      </p:cBhvr>
                                      <p:to>
                                        <p:strVal val="visible"/>
                                      </p:to>
                                    </p:set>
                                    <p:animEffect filter="fade" transition="in">
                                      <p:cBhvr>
                                        <p:cTn dur="500"/>
                                        <p:tgtEl>
                                          <p:spTgt spid="393"/>
                                        </p:tgtEl>
                                      </p:cBhvr>
                                    </p:animEffect>
                                  </p:childTnLst>
                                </p:cTn>
                              </p:par>
                              <p:par>
                                <p:cTn fill="hold" nodeType="withEffect" presetClass="entr" presetID="10" presetSubtype="0">
                                  <p:stCondLst>
                                    <p:cond delay="0"/>
                                  </p:stCondLst>
                                  <p:childTnLst>
                                    <p:set>
                                      <p:cBhvr>
                                        <p:cTn dur="1" fill="hold">
                                          <p:stCondLst>
                                            <p:cond delay="0"/>
                                          </p:stCondLst>
                                        </p:cTn>
                                        <p:tgtEl>
                                          <p:spTgt spid="396">
                                            <p:txEl>
                                              <p:pRg end="0" st="0"/>
                                            </p:txEl>
                                          </p:spTgt>
                                        </p:tgtEl>
                                        <p:attrNameLst>
                                          <p:attrName>style.visibility</p:attrName>
                                        </p:attrNameLst>
                                      </p:cBhvr>
                                      <p:to>
                                        <p:strVal val="visible"/>
                                      </p:to>
                                    </p:set>
                                    <p:animEffect filter="fade" transition="in">
                                      <p:cBhvr>
                                        <p:cTn dur="500"/>
                                        <p:tgtEl>
                                          <p:spTgt spid="39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7">
                                            <p:txEl>
                                              <p:pRg end="0" st="0"/>
                                            </p:txEl>
                                          </p:spTgt>
                                        </p:tgtEl>
                                        <p:attrNameLst>
                                          <p:attrName>style.visibility</p:attrName>
                                        </p:attrNameLst>
                                      </p:cBhvr>
                                      <p:to>
                                        <p:strVal val="visible"/>
                                      </p:to>
                                    </p:set>
                                    <p:animEffect filter="fade" transition="in">
                                      <p:cBhvr>
                                        <p:cTn dur="1000"/>
                                        <p:tgtEl>
                                          <p:spTgt spid="39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7">
                                            <p:txEl>
                                              <p:pRg end="1" st="1"/>
                                            </p:txEl>
                                          </p:spTgt>
                                        </p:tgtEl>
                                        <p:attrNameLst>
                                          <p:attrName>style.visibility</p:attrName>
                                        </p:attrNameLst>
                                      </p:cBhvr>
                                      <p:to>
                                        <p:strVal val="visible"/>
                                      </p:to>
                                    </p:set>
                                    <p:animEffect filter="fade" transition="in">
                                      <p:cBhvr>
                                        <p:cTn dur="1000"/>
                                        <p:tgtEl>
                                          <p:spTgt spid="39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7">
                                            <p:txEl>
                                              <p:pRg end="2" st="2"/>
                                            </p:txEl>
                                          </p:spTgt>
                                        </p:tgtEl>
                                        <p:attrNameLst>
                                          <p:attrName>style.visibility</p:attrName>
                                        </p:attrNameLst>
                                      </p:cBhvr>
                                      <p:to>
                                        <p:strVal val="visible"/>
                                      </p:to>
                                    </p:set>
                                    <p:animEffect filter="fade" transition="in">
                                      <p:cBhvr>
                                        <p:cTn dur="1000"/>
                                        <p:tgtEl>
                                          <p:spTgt spid="397">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1" name="Shape 401"/>
        <p:cNvGrpSpPr/>
        <p:nvPr/>
      </p:nvGrpSpPr>
      <p:grpSpPr>
        <a:xfrm>
          <a:off x="0" y="0"/>
          <a:ext cx="0" cy="0"/>
          <a:chOff x="0" y="0"/>
          <a:chExt cx="0" cy="0"/>
        </a:xfrm>
      </p:grpSpPr>
      <p:pic>
        <p:nvPicPr>
          <p:cNvPr descr="99.gif" id="402" name="Shape 402"/>
          <p:cNvPicPr preferRelativeResize="0"/>
          <p:nvPr/>
        </p:nvPicPr>
        <p:blipFill rotWithShape="1">
          <a:blip r:embed="rId3">
            <a:alphaModFix/>
          </a:blip>
          <a:srcRect b="0" l="0" r="0" t="0"/>
          <a:stretch/>
        </p:blipFill>
        <p:spPr>
          <a:xfrm>
            <a:off x="5468437" y="188640"/>
            <a:ext cx="3136010" cy="1363397"/>
          </a:xfrm>
          <a:prstGeom prst="rect">
            <a:avLst/>
          </a:prstGeom>
          <a:noFill/>
          <a:ln>
            <a:noFill/>
          </a:ln>
          <a:effectLst>
            <a:outerShdw blurRad="190500" algn="ctr" dir="2700000" dist="228600">
              <a:srgbClr val="000000">
                <a:alpha val="29803"/>
              </a:srgbClr>
            </a:outerShdw>
          </a:effectLst>
        </p:spPr>
      </p:pic>
      <p:sp>
        <p:nvSpPr>
          <p:cNvPr id="403" name="Shape 403"/>
          <p:cNvSpPr/>
          <p:nvPr/>
        </p:nvSpPr>
        <p:spPr>
          <a:xfrm>
            <a:off x="6156176" y="332656"/>
            <a:ext cx="1542410" cy="1107995"/>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6600" u="none" cap="none" strike="noStrike">
                <a:solidFill>
                  <a:srgbClr val="FF0000"/>
                </a:solidFill>
                <a:latin typeface="Calibri"/>
                <a:ea typeface="Calibri"/>
                <a:cs typeface="Calibri"/>
                <a:sym typeface="Calibri"/>
              </a:rPr>
              <a:t>إثراء</a:t>
            </a:r>
          </a:p>
        </p:txBody>
      </p:sp>
      <p:grpSp>
        <p:nvGrpSpPr>
          <p:cNvPr id="404" name="Shape 404"/>
          <p:cNvGrpSpPr/>
          <p:nvPr/>
        </p:nvGrpSpPr>
        <p:grpSpPr>
          <a:xfrm>
            <a:off x="107504" y="2132856"/>
            <a:ext cx="8892480" cy="4608511"/>
            <a:chOff x="-1328263" y="4073964"/>
            <a:chExt cx="6175472" cy="2792346"/>
          </a:xfrm>
        </p:grpSpPr>
        <p:sp>
          <p:nvSpPr>
            <p:cNvPr id="405" name="Shape 405"/>
            <p:cNvSpPr/>
            <p:nvPr/>
          </p:nvSpPr>
          <p:spPr>
            <a:xfrm>
              <a:off x="-1239566" y="4203280"/>
              <a:ext cx="5972277" cy="2479859"/>
            </a:xfrm>
            <a:prstGeom prst="roundRect">
              <a:avLst>
                <a:gd fmla="val 16667" name="adj"/>
              </a:avLst>
            </a:prstGeom>
            <a:solidFill>
              <a:schemeClr val="lt1"/>
            </a:soli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Calibri"/>
                <a:ea typeface="Calibri"/>
                <a:cs typeface="Calibri"/>
                <a:sym typeface="Calibri"/>
              </a:endParaRPr>
            </a:p>
          </p:txBody>
        </p:sp>
        <p:pic>
          <p:nvPicPr>
            <p:cNvPr descr="decorative-page-borders1.png" id="406" name="Shape 406"/>
            <p:cNvPicPr preferRelativeResize="0"/>
            <p:nvPr/>
          </p:nvPicPr>
          <p:blipFill rotWithShape="1">
            <a:blip r:embed="rId4">
              <a:alphaModFix/>
            </a:blip>
            <a:srcRect b="0" l="0" r="0" t="0"/>
            <a:stretch/>
          </p:blipFill>
          <p:spPr>
            <a:xfrm>
              <a:off x="-1328263" y="4073964"/>
              <a:ext cx="6175472" cy="2792346"/>
            </a:xfrm>
            <a:prstGeom prst="roundRect">
              <a:avLst>
                <a:gd fmla="val 15328" name="adj"/>
              </a:avLst>
            </a:prstGeom>
            <a:noFill/>
            <a:ln>
              <a:noFill/>
            </a:ln>
          </p:spPr>
        </p:pic>
      </p:grpSp>
      <p:sp>
        <p:nvSpPr>
          <p:cNvPr id="407" name="Shape 407"/>
          <p:cNvSpPr/>
          <p:nvPr/>
        </p:nvSpPr>
        <p:spPr>
          <a:xfrm>
            <a:off x="827583" y="2564903"/>
            <a:ext cx="7381328" cy="1200329"/>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i="0" lang="ar-EG" sz="3600" u="none" cap="none" strike="noStrike">
                <a:solidFill>
                  <a:schemeClr val="dk1"/>
                </a:solidFill>
                <a:latin typeface="Calibri"/>
                <a:ea typeface="Calibri"/>
                <a:cs typeface="Calibri"/>
                <a:sym typeface="Calibri"/>
              </a:rPr>
              <a:t>لمواجهة الغضب في المواقف اليومية يقترح ما يلي:</a:t>
            </a:r>
          </a:p>
        </p:txBody>
      </p:sp>
      <p:sp>
        <p:nvSpPr>
          <p:cNvPr id="408" name="Shape 408"/>
          <p:cNvSpPr/>
          <p:nvPr/>
        </p:nvSpPr>
        <p:spPr>
          <a:xfrm>
            <a:off x="755575" y="4179278"/>
            <a:ext cx="7488831" cy="1569660"/>
          </a:xfrm>
          <a:prstGeom prst="rect">
            <a:avLst/>
          </a:prstGeom>
          <a:noFill/>
          <a:ln>
            <a:noFill/>
          </a:ln>
        </p:spPr>
        <p:txBody>
          <a:bodyPr anchorCtr="0" anchor="ctr" bIns="45700" lIns="91425" rIns="91425" tIns="45700">
            <a:noAutofit/>
          </a:bodyPr>
          <a:lstStyle/>
          <a:p>
            <a:pPr indent="0" lvl="0" marL="0" marR="0" rtl="1" algn="r">
              <a:spcBef>
                <a:spcPts val="0"/>
              </a:spcBef>
              <a:buClr>
                <a:schemeClr val="dk1"/>
              </a:buClr>
              <a:buSzPct val="100000"/>
              <a:buFont typeface="Arial"/>
              <a:buChar char="•"/>
            </a:pPr>
            <a:r>
              <a:rPr b="1" i="0" lang="ar-EG" sz="3200" u="none" cap="none" strike="noStrike">
                <a:solidFill>
                  <a:schemeClr val="dk1"/>
                </a:solidFill>
                <a:latin typeface="Calibri"/>
                <a:ea typeface="Calibri"/>
                <a:cs typeface="Calibri"/>
                <a:sym typeface="Calibri"/>
              </a:rPr>
              <a:t> تجنب موقف (فائز- خاسر) وركز على (فائز- فائز).</a:t>
            </a:r>
          </a:p>
          <a:p>
            <a:pPr indent="0" lvl="0" marL="0" marR="0" rtl="1" algn="r">
              <a:spcBef>
                <a:spcPts val="0"/>
              </a:spcBef>
              <a:buClr>
                <a:schemeClr val="dk1"/>
              </a:buClr>
              <a:buSzPct val="100000"/>
              <a:buFont typeface="Arial"/>
              <a:buChar char="•"/>
            </a:pPr>
            <a:r>
              <a:rPr b="1" i="0" lang="ar-EG" sz="3200" u="none" cap="none" strike="noStrike">
                <a:solidFill>
                  <a:schemeClr val="dk1"/>
                </a:solidFill>
                <a:latin typeface="Calibri"/>
                <a:ea typeface="Calibri"/>
                <a:cs typeface="Calibri"/>
                <a:sym typeface="Calibri"/>
              </a:rPr>
              <a:t> التعرف على آثار الغضب على المستوى الشخصي (الجنون المؤقت، الجلطات، السكتات، الإساءة للآخرين).</a:t>
            </a:r>
          </a:p>
        </p:txBody>
      </p:sp>
    </p:spTree>
  </p:cSld>
  <p:clrMapOvr>
    <a:masterClrMapping/>
  </p:clrMapOvr>
  <p:transition>
    <p:push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08">
                                            <p:txEl>
                                              <p:pRg end="0" st="0"/>
                                            </p:txEl>
                                          </p:spTgt>
                                        </p:tgtEl>
                                        <p:attrNameLst>
                                          <p:attrName>style.visibility</p:attrName>
                                        </p:attrNameLst>
                                      </p:cBhvr>
                                      <p:to>
                                        <p:strVal val="visible"/>
                                      </p:to>
                                    </p:set>
                                    <p:animEffect filter="fade" transition="in">
                                      <p:cBhvr>
                                        <p:cTn dur="1000"/>
                                        <p:tgtEl>
                                          <p:spTgt spid="408">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408">
                                            <p:txEl>
                                              <p:pRg end="1" st="1"/>
                                            </p:txEl>
                                          </p:spTgt>
                                        </p:tgtEl>
                                        <p:attrNameLst>
                                          <p:attrName>style.visibility</p:attrName>
                                        </p:attrNameLst>
                                      </p:cBhvr>
                                      <p:to>
                                        <p:strVal val="visible"/>
                                      </p:to>
                                    </p:set>
                                    <p:animEffect filter="fade" transition="in">
                                      <p:cBhvr>
                                        <p:cTn dur="1000"/>
                                        <p:tgtEl>
                                          <p:spTgt spid="408">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2" name="Shape 412"/>
        <p:cNvGrpSpPr/>
        <p:nvPr/>
      </p:nvGrpSpPr>
      <p:grpSpPr>
        <a:xfrm>
          <a:off x="0" y="0"/>
          <a:ext cx="0" cy="0"/>
          <a:chOff x="0" y="0"/>
          <a:chExt cx="0" cy="0"/>
        </a:xfrm>
      </p:grpSpPr>
      <p:pic>
        <p:nvPicPr>
          <p:cNvPr descr="99.gif" id="413" name="Shape 413"/>
          <p:cNvPicPr preferRelativeResize="0"/>
          <p:nvPr/>
        </p:nvPicPr>
        <p:blipFill rotWithShape="1">
          <a:blip r:embed="rId3">
            <a:alphaModFix/>
          </a:blip>
          <a:srcRect b="0" l="0" r="0" t="0"/>
          <a:stretch/>
        </p:blipFill>
        <p:spPr>
          <a:xfrm>
            <a:off x="5468437" y="188640"/>
            <a:ext cx="3136010" cy="1363397"/>
          </a:xfrm>
          <a:prstGeom prst="rect">
            <a:avLst/>
          </a:prstGeom>
          <a:noFill/>
          <a:ln>
            <a:noFill/>
          </a:ln>
          <a:effectLst>
            <a:outerShdw blurRad="190500" algn="ctr" dir="2700000" dist="228600">
              <a:srgbClr val="000000">
                <a:alpha val="29803"/>
              </a:srgbClr>
            </a:outerShdw>
          </a:effectLst>
        </p:spPr>
      </p:pic>
      <p:sp>
        <p:nvSpPr>
          <p:cNvPr id="414" name="Shape 414"/>
          <p:cNvSpPr/>
          <p:nvPr/>
        </p:nvSpPr>
        <p:spPr>
          <a:xfrm>
            <a:off x="6156176" y="332656"/>
            <a:ext cx="1542410" cy="1107995"/>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6600" u="none" cap="none" strike="noStrike">
                <a:solidFill>
                  <a:srgbClr val="FF0000"/>
                </a:solidFill>
                <a:latin typeface="Calibri"/>
                <a:ea typeface="Calibri"/>
                <a:cs typeface="Calibri"/>
                <a:sym typeface="Calibri"/>
              </a:rPr>
              <a:t>إثراء</a:t>
            </a:r>
          </a:p>
        </p:txBody>
      </p:sp>
      <p:grpSp>
        <p:nvGrpSpPr>
          <p:cNvPr id="415" name="Shape 415"/>
          <p:cNvGrpSpPr/>
          <p:nvPr/>
        </p:nvGrpSpPr>
        <p:grpSpPr>
          <a:xfrm>
            <a:off x="107504" y="2132856"/>
            <a:ext cx="8892480" cy="4608511"/>
            <a:chOff x="-1328263" y="4073964"/>
            <a:chExt cx="6175472" cy="2792346"/>
          </a:xfrm>
        </p:grpSpPr>
        <p:sp>
          <p:nvSpPr>
            <p:cNvPr id="416" name="Shape 416"/>
            <p:cNvSpPr/>
            <p:nvPr/>
          </p:nvSpPr>
          <p:spPr>
            <a:xfrm>
              <a:off x="-1239566" y="4203280"/>
              <a:ext cx="5972277" cy="2479859"/>
            </a:xfrm>
            <a:prstGeom prst="roundRect">
              <a:avLst>
                <a:gd fmla="val 16667" name="adj"/>
              </a:avLst>
            </a:prstGeom>
            <a:solidFill>
              <a:schemeClr val="lt1"/>
            </a:soli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Calibri"/>
                <a:ea typeface="Calibri"/>
                <a:cs typeface="Calibri"/>
                <a:sym typeface="Calibri"/>
              </a:endParaRPr>
            </a:p>
          </p:txBody>
        </p:sp>
        <p:pic>
          <p:nvPicPr>
            <p:cNvPr descr="decorative-page-borders1.png" id="417" name="Shape 417"/>
            <p:cNvPicPr preferRelativeResize="0"/>
            <p:nvPr/>
          </p:nvPicPr>
          <p:blipFill rotWithShape="1">
            <a:blip r:embed="rId4">
              <a:alphaModFix/>
            </a:blip>
            <a:srcRect b="0" l="0" r="0" t="0"/>
            <a:stretch/>
          </p:blipFill>
          <p:spPr>
            <a:xfrm>
              <a:off x="-1328263" y="4073964"/>
              <a:ext cx="6175472" cy="2792346"/>
            </a:xfrm>
            <a:prstGeom prst="roundRect">
              <a:avLst>
                <a:gd fmla="val 15328" name="adj"/>
              </a:avLst>
            </a:prstGeom>
            <a:noFill/>
            <a:ln>
              <a:noFill/>
            </a:ln>
          </p:spPr>
        </p:pic>
      </p:grpSp>
      <p:sp>
        <p:nvSpPr>
          <p:cNvPr id="418" name="Shape 418"/>
          <p:cNvSpPr/>
          <p:nvPr/>
        </p:nvSpPr>
        <p:spPr>
          <a:xfrm>
            <a:off x="827583" y="2564903"/>
            <a:ext cx="7381328" cy="1200329"/>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i="0" lang="ar-EG" sz="3600" u="none" cap="none" strike="noStrike">
                <a:solidFill>
                  <a:schemeClr val="dk1"/>
                </a:solidFill>
                <a:latin typeface="Calibri"/>
                <a:ea typeface="Calibri"/>
                <a:cs typeface="Calibri"/>
                <a:sym typeface="Calibri"/>
              </a:rPr>
              <a:t>لمواجهة الغضب في المواقف اليومية يقترح ما يلي:</a:t>
            </a:r>
          </a:p>
        </p:txBody>
      </p:sp>
      <p:sp>
        <p:nvSpPr>
          <p:cNvPr id="419" name="Shape 419"/>
          <p:cNvSpPr/>
          <p:nvPr/>
        </p:nvSpPr>
        <p:spPr>
          <a:xfrm>
            <a:off x="755575" y="3933055"/>
            <a:ext cx="7488831" cy="2062103"/>
          </a:xfrm>
          <a:prstGeom prst="rect">
            <a:avLst/>
          </a:prstGeom>
          <a:noFill/>
          <a:ln>
            <a:noFill/>
          </a:ln>
        </p:spPr>
        <p:txBody>
          <a:bodyPr anchorCtr="0" anchor="ctr" bIns="45700" lIns="91425" rIns="91425" tIns="45700">
            <a:noAutofit/>
          </a:bodyPr>
          <a:lstStyle/>
          <a:p>
            <a:pPr indent="0" lvl="0" marL="0" marR="0" rtl="1" algn="r">
              <a:spcBef>
                <a:spcPts val="0"/>
              </a:spcBef>
              <a:buClr>
                <a:schemeClr val="dk1"/>
              </a:buClr>
              <a:buSzPct val="100000"/>
              <a:buFont typeface="Arial"/>
              <a:buChar char="•"/>
            </a:pPr>
            <a:r>
              <a:rPr b="1" i="0" lang="ar-EG" sz="3200" u="none" cap="none" strike="noStrike">
                <a:solidFill>
                  <a:schemeClr val="dk1"/>
                </a:solidFill>
                <a:latin typeface="Calibri"/>
                <a:ea typeface="Calibri"/>
                <a:cs typeface="Calibri"/>
                <a:sym typeface="Calibri"/>
              </a:rPr>
              <a:t> التعرف على موقف الشريعة من الغضب (عن أبي ذر قال: قال رسول الله: (</a:t>
            </a:r>
            <a:r>
              <a:rPr b="1" i="0" lang="ar-EG" sz="3200" u="none" cap="none" strike="noStrike">
                <a:solidFill>
                  <a:srgbClr val="0070C0"/>
                </a:solidFill>
                <a:latin typeface="Calibri"/>
                <a:ea typeface="Calibri"/>
                <a:cs typeface="Calibri"/>
                <a:sym typeface="Calibri"/>
              </a:rPr>
              <a:t>إذا غضب أحدكم وهو قائم فليجلس، فإن ذهب عنه الغضب وإلا فليضطجع</a:t>
            </a:r>
            <a:r>
              <a:rPr b="1" i="0" lang="ar-EG" sz="3200" u="none" cap="none" strike="noStrike">
                <a:solidFill>
                  <a:schemeClr val="dk1"/>
                </a:solidFill>
                <a:latin typeface="Calibri"/>
                <a:ea typeface="Calibri"/>
                <a:cs typeface="Calibri"/>
                <a:sym typeface="Calibri"/>
              </a:rPr>
              <a:t>) سنن أبي داود، صححه الألباني.</a:t>
            </a:r>
          </a:p>
        </p:txBody>
      </p:sp>
    </p:spTree>
  </p:cSld>
  <p:clrMapOvr>
    <a:masterClrMapping/>
  </p:clrMapOvr>
  <p:transition>
    <p:push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19">
                                            <p:txEl>
                                              <p:pRg end="0" st="0"/>
                                            </p:txEl>
                                          </p:spTgt>
                                        </p:tgtEl>
                                        <p:attrNameLst>
                                          <p:attrName>style.visibility</p:attrName>
                                        </p:attrNameLst>
                                      </p:cBhvr>
                                      <p:to>
                                        <p:strVal val="visible"/>
                                      </p:to>
                                    </p:set>
                                    <p:animEffect filter="fade" transition="in">
                                      <p:cBhvr>
                                        <p:cTn dur="1000"/>
                                        <p:tgtEl>
                                          <p:spTgt spid="419">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0" name="Shape 110"/>
        <p:cNvGrpSpPr/>
        <p:nvPr/>
      </p:nvGrpSpPr>
      <p:grpSpPr>
        <a:xfrm>
          <a:off x="0" y="0"/>
          <a:ext cx="0" cy="0"/>
          <a:chOff x="0" y="0"/>
          <a:chExt cx="0" cy="0"/>
        </a:xfrm>
      </p:grpSpPr>
      <p:grpSp>
        <p:nvGrpSpPr>
          <p:cNvPr id="111" name="Shape 111"/>
          <p:cNvGrpSpPr/>
          <p:nvPr/>
        </p:nvGrpSpPr>
        <p:grpSpPr>
          <a:xfrm>
            <a:off x="3203847" y="0"/>
            <a:ext cx="5940152" cy="1916831"/>
            <a:chOff x="6386073" y="-2861417"/>
            <a:chExt cx="4505793" cy="4373132"/>
          </a:xfrm>
        </p:grpSpPr>
        <p:sp>
          <p:nvSpPr>
            <p:cNvPr id="112" name="Shape 112"/>
            <p:cNvSpPr/>
            <p:nvPr/>
          </p:nvSpPr>
          <p:spPr>
            <a:xfrm>
              <a:off x="6405630" y="-2037216"/>
              <a:ext cx="4486237" cy="2502261"/>
            </a:xfrm>
            <a:prstGeom prst="ellipse">
              <a:avLst/>
            </a:prstGeom>
            <a:noFill/>
            <a:ln>
              <a:noFill/>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54521de7b.png" id="113" name="Shape 113"/>
            <p:cNvPicPr preferRelativeResize="0"/>
            <p:nvPr/>
          </p:nvPicPr>
          <p:blipFill rotWithShape="1">
            <a:blip r:embed="rId3">
              <a:alphaModFix/>
            </a:blip>
            <a:srcRect b="0" l="0" r="0" t="0"/>
            <a:stretch/>
          </p:blipFill>
          <p:spPr>
            <a:xfrm>
              <a:off x="6386073" y="-2861417"/>
              <a:ext cx="4411919" cy="4373132"/>
            </a:xfrm>
            <a:prstGeom prst="rect">
              <a:avLst/>
            </a:prstGeom>
            <a:noFill/>
            <a:ln>
              <a:noFill/>
            </a:ln>
          </p:spPr>
        </p:pic>
      </p:grpSp>
      <p:sp>
        <p:nvSpPr>
          <p:cNvPr id="114" name="Shape 114"/>
          <p:cNvSpPr/>
          <p:nvPr/>
        </p:nvSpPr>
        <p:spPr>
          <a:xfrm>
            <a:off x="4139951" y="404663"/>
            <a:ext cx="3962399" cy="1107995"/>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SzPct val="25000"/>
              <a:buNone/>
            </a:pPr>
            <a:r>
              <a:rPr b="1" i="0" lang="ar-EG" sz="6600" u="none" cap="none" strike="noStrike">
                <a:solidFill>
                  <a:schemeClr val="dk1"/>
                </a:solidFill>
                <a:latin typeface="Calibri"/>
                <a:ea typeface="Calibri"/>
                <a:cs typeface="Calibri"/>
                <a:sym typeface="Calibri"/>
              </a:rPr>
              <a:t>ماذا سنتعلم</a:t>
            </a:r>
          </a:p>
        </p:txBody>
      </p:sp>
      <p:pic>
        <p:nvPicPr>
          <p:cNvPr descr="666666.gif" id="115" name="Shape 115"/>
          <p:cNvPicPr preferRelativeResize="0"/>
          <p:nvPr/>
        </p:nvPicPr>
        <p:blipFill rotWithShape="1">
          <a:blip r:embed="rId4">
            <a:alphaModFix/>
          </a:blip>
          <a:srcRect b="0" l="0" r="0" t="0"/>
          <a:stretch/>
        </p:blipFill>
        <p:spPr>
          <a:xfrm>
            <a:off x="467543" y="2636911"/>
            <a:ext cx="8676456" cy="3916288"/>
          </a:xfrm>
          <a:prstGeom prst="roundRect">
            <a:avLst>
              <a:gd fmla="val 5479" name="adj"/>
            </a:avLst>
          </a:prstGeom>
          <a:noFill/>
          <a:ln>
            <a:noFill/>
          </a:ln>
        </p:spPr>
      </p:pic>
      <p:sp>
        <p:nvSpPr>
          <p:cNvPr id="116" name="Shape 116"/>
          <p:cNvSpPr/>
          <p:nvPr/>
        </p:nvSpPr>
        <p:spPr>
          <a:xfrm>
            <a:off x="1763688" y="3068959"/>
            <a:ext cx="6237311" cy="2862322"/>
          </a:xfrm>
          <a:prstGeom prst="rect">
            <a:avLst/>
          </a:prstGeom>
          <a:noFill/>
          <a:ln>
            <a:noFill/>
          </a:ln>
        </p:spPr>
        <p:txBody>
          <a:bodyPr anchorCtr="0" anchor="ctr" bIns="45700" lIns="91425" rIns="91425" tIns="45700">
            <a:noAutofit/>
          </a:bodyPr>
          <a:lstStyle/>
          <a:p>
            <a:pPr indent="0" lvl="0" marL="0" marR="0" rtl="1" algn="r">
              <a:spcBef>
                <a:spcPts val="0"/>
              </a:spcBef>
              <a:buClr>
                <a:schemeClr val="dk1"/>
              </a:buClr>
              <a:buSzPct val="100000"/>
              <a:buFont typeface="Arial"/>
              <a:buChar char="•"/>
            </a:pPr>
            <a:r>
              <a:rPr b="1" i="0" lang="ar-EG" sz="3600" u="none" cap="none" strike="noStrike">
                <a:solidFill>
                  <a:schemeClr val="dk1"/>
                </a:solidFill>
                <a:latin typeface="Calibri"/>
                <a:ea typeface="Calibri"/>
                <a:cs typeface="Calibri"/>
                <a:sym typeface="Calibri"/>
              </a:rPr>
              <a:t> تصنيفات الانفعالات الايجابية والسلبية.</a:t>
            </a:r>
          </a:p>
          <a:p>
            <a:pPr indent="0" lvl="0" marL="0" marR="0" rtl="1" algn="r">
              <a:spcBef>
                <a:spcPts val="0"/>
              </a:spcBef>
              <a:buClr>
                <a:schemeClr val="dk1"/>
              </a:buClr>
              <a:buSzPct val="100000"/>
              <a:buFont typeface="Arial"/>
              <a:buChar char="•"/>
            </a:pPr>
            <a:r>
              <a:rPr b="1" i="0" lang="ar-EG" sz="3600" u="none" cap="none" strike="noStrike">
                <a:solidFill>
                  <a:schemeClr val="dk1"/>
                </a:solidFill>
                <a:latin typeface="Calibri"/>
                <a:ea typeface="Calibri"/>
                <a:cs typeface="Calibri"/>
                <a:sym typeface="Calibri"/>
              </a:rPr>
              <a:t> انفعال الخوف.</a:t>
            </a:r>
          </a:p>
          <a:p>
            <a:pPr indent="0" lvl="0" marL="0" marR="0" rtl="1" algn="r">
              <a:spcBef>
                <a:spcPts val="0"/>
              </a:spcBef>
              <a:buClr>
                <a:schemeClr val="dk1"/>
              </a:buClr>
              <a:buSzPct val="100000"/>
              <a:buFont typeface="Arial"/>
              <a:buChar char="•"/>
            </a:pPr>
            <a:r>
              <a:rPr b="1" i="0" lang="ar-EG" sz="3600" u="none" cap="none" strike="noStrike">
                <a:solidFill>
                  <a:schemeClr val="dk1"/>
                </a:solidFill>
                <a:latin typeface="Calibri"/>
                <a:ea typeface="Calibri"/>
                <a:cs typeface="Calibri"/>
                <a:sym typeface="Calibri"/>
              </a:rPr>
              <a:t> انفعال الغضب.</a:t>
            </a:r>
          </a:p>
          <a:p>
            <a:pPr indent="0" lvl="0" marL="0" marR="0" rtl="1" algn="r">
              <a:spcBef>
                <a:spcPts val="0"/>
              </a:spcBef>
              <a:buClr>
                <a:schemeClr val="dk1"/>
              </a:buClr>
              <a:buSzPct val="100000"/>
              <a:buFont typeface="Arial"/>
              <a:buChar char="•"/>
            </a:pPr>
            <a:r>
              <a:rPr b="1" i="0" lang="ar-EG" sz="3600" u="none" cap="none" strike="noStrike">
                <a:solidFill>
                  <a:schemeClr val="dk1"/>
                </a:solidFill>
                <a:latin typeface="Calibri"/>
                <a:ea typeface="Calibri"/>
                <a:cs typeface="Calibri"/>
                <a:sym typeface="Calibri"/>
              </a:rPr>
              <a:t> انفعال السعادة.</a:t>
            </a:r>
          </a:p>
          <a:p>
            <a:pPr indent="0" lvl="0" marL="0" marR="0" rtl="1" algn="r">
              <a:spcBef>
                <a:spcPts val="0"/>
              </a:spcBef>
              <a:buClr>
                <a:schemeClr val="dk1"/>
              </a:buClr>
              <a:buSzPct val="100000"/>
              <a:buFont typeface="Arial"/>
              <a:buChar char="•"/>
            </a:pPr>
            <a:r>
              <a:rPr b="1" i="0" lang="ar-EG" sz="3600" u="none" cap="none" strike="noStrike">
                <a:solidFill>
                  <a:schemeClr val="dk1"/>
                </a:solidFill>
                <a:latin typeface="Calibri"/>
                <a:ea typeface="Calibri"/>
                <a:cs typeface="Calibri"/>
                <a:sym typeface="Calibri"/>
              </a:rPr>
              <a:t> انفعال الحب.</a:t>
            </a:r>
          </a:p>
        </p:txBody>
      </p:sp>
    </p:spTree>
  </p:cSld>
  <p:clrMapOvr>
    <a:masterClrMapping/>
  </p:clrMapOvr>
  <p:transition>
    <p:push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11"/>
                                        </p:tgtEl>
                                        <p:attrNameLst>
                                          <p:attrName>style.visibility</p:attrName>
                                        </p:attrNameLst>
                                      </p:cBhvr>
                                      <p:to>
                                        <p:strVal val="visible"/>
                                      </p:to>
                                    </p:set>
                                    <p:animEffect filter="fade" transition="in">
                                      <p:cBhvr>
                                        <p:cTn dur="500"/>
                                        <p:tgtEl>
                                          <p:spTgt spid="111"/>
                                        </p:tgtEl>
                                      </p:cBhvr>
                                    </p:animEffect>
                                  </p:childTnLst>
                                </p:cTn>
                              </p:par>
                              <p:par>
                                <p:cTn fill="hold" nodeType="withEffect" presetClass="entr" presetID="10" presetSubtype="0">
                                  <p:stCondLst>
                                    <p:cond delay="0"/>
                                  </p:stCondLst>
                                  <p:childTnLst>
                                    <p:set>
                                      <p:cBhvr>
                                        <p:cTn dur="1" fill="hold">
                                          <p:stCondLst>
                                            <p:cond delay="0"/>
                                          </p:stCondLst>
                                        </p:cTn>
                                        <p:tgtEl>
                                          <p:spTgt spid="114"/>
                                        </p:tgtEl>
                                        <p:attrNameLst>
                                          <p:attrName>style.visibility</p:attrName>
                                        </p:attrNameLst>
                                      </p:cBhvr>
                                      <p:to>
                                        <p:strVal val="visible"/>
                                      </p:to>
                                    </p:set>
                                    <p:animEffect filter="fade" transition="in">
                                      <p:cBhvr>
                                        <p:cTn dur="500"/>
                                        <p:tgtEl>
                                          <p:spTgt spid="1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gtEl>
                                        <p:attrNameLst>
                                          <p:attrName>style.visibility</p:attrName>
                                        </p:attrNameLst>
                                      </p:cBhvr>
                                      <p:to>
                                        <p:strVal val="visible"/>
                                      </p:to>
                                    </p:set>
                                    <p:animEffect filter="fade" transition="in">
                                      <p:cBhvr>
                                        <p:cTn dur="500"/>
                                        <p:tgtEl>
                                          <p:spTgt spid="115"/>
                                        </p:tgtEl>
                                      </p:cBhvr>
                                    </p:animEffect>
                                  </p:childTnLst>
                                </p:cTn>
                              </p:par>
                              <p:par>
                                <p:cTn fill="hold" nodeType="withEffect" presetClass="entr" presetID="10" presetSubtype="0">
                                  <p:stCondLst>
                                    <p:cond delay="0"/>
                                  </p:stCondLst>
                                  <p:childTnLst>
                                    <p:set>
                                      <p:cBhvr>
                                        <p:cTn dur="1" fill="hold">
                                          <p:stCondLst>
                                            <p:cond delay="0"/>
                                          </p:stCondLst>
                                        </p:cTn>
                                        <p:tgtEl>
                                          <p:spTgt spid="116">
                                            <p:txEl>
                                              <p:pRg end="0" st="0"/>
                                            </p:txEl>
                                          </p:spTgt>
                                        </p:tgtEl>
                                        <p:attrNameLst>
                                          <p:attrName>style.visibility</p:attrName>
                                        </p:attrNameLst>
                                      </p:cBhvr>
                                      <p:to>
                                        <p:strVal val="visible"/>
                                      </p:to>
                                    </p:set>
                                    <p:animEffect filter="fade" transition="in">
                                      <p:cBhvr>
                                        <p:cTn dur="500"/>
                                        <p:tgtEl>
                                          <p:spTgt spid="116">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116">
                                            <p:txEl>
                                              <p:pRg end="1" st="1"/>
                                            </p:txEl>
                                          </p:spTgt>
                                        </p:tgtEl>
                                        <p:attrNameLst>
                                          <p:attrName>style.visibility</p:attrName>
                                        </p:attrNameLst>
                                      </p:cBhvr>
                                      <p:to>
                                        <p:strVal val="visible"/>
                                      </p:to>
                                    </p:set>
                                    <p:animEffect filter="fade" transition="in">
                                      <p:cBhvr>
                                        <p:cTn dur="500"/>
                                        <p:tgtEl>
                                          <p:spTgt spid="116">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116">
                                            <p:txEl>
                                              <p:pRg end="2" st="2"/>
                                            </p:txEl>
                                          </p:spTgt>
                                        </p:tgtEl>
                                        <p:attrNameLst>
                                          <p:attrName>style.visibility</p:attrName>
                                        </p:attrNameLst>
                                      </p:cBhvr>
                                      <p:to>
                                        <p:strVal val="visible"/>
                                      </p:to>
                                    </p:set>
                                    <p:animEffect filter="fade" transition="in">
                                      <p:cBhvr>
                                        <p:cTn dur="500"/>
                                        <p:tgtEl>
                                          <p:spTgt spid="116">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116">
                                            <p:txEl>
                                              <p:pRg end="3" st="3"/>
                                            </p:txEl>
                                          </p:spTgt>
                                        </p:tgtEl>
                                        <p:attrNameLst>
                                          <p:attrName>style.visibility</p:attrName>
                                        </p:attrNameLst>
                                      </p:cBhvr>
                                      <p:to>
                                        <p:strVal val="visible"/>
                                      </p:to>
                                    </p:set>
                                    <p:animEffect filter="fade" transition="in">
                                      <p:cBhvr>
                                        <p:cTn dur="500"/>
                                        <p:tgtEl>
                                          <p:spTgt spid="116">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116">
                                            <p:txEl>
                                              <p:pRg end="4" st="4"/>
                                            </p:txEl>
                                          </p:spTgt>
                                        </p:tgtEl>
                                        <p:attrNameLst>
                                          <p:attrName>style.visibility</p:attrName>
                                        </p:attrNameLst>
                                      </p:cBhvr>
                                      <p:to>
                                        <p:strVal val="visible"/>
                                      </p:to>
                                    </p:set>
                                    <p:animEffect filter="fade" transition="in">
                                      <p:cBhvr>
                                        <p:cTn dur="500"/>
                                        <p:tgtEl>
                                          <p:spTgt spid="116">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23" name="Shape 423"/>
        <p:cNvGrpSpPr/>
        <p:nvPr/>
      </p:nvGrpSpPr>
      <p:grpSpPr>
        <a:xfrm>
          <a:off x="0" y="0"/>
          <a:ext cx="0" cy="0"/>
          <a:chOff x="0" y="0"/>
          <a:chExt cx="0" cy="0"/>
        </a:xfrm>
      </p:grpSpPr>
      <p:grpSp>
        <p:nvGrpSpPr>
          <p:cNvPr id="424" name="Shape 424"/>
          <p:cNvGrpSpPr/>
          <p:nvPr/>
        </p:nvGrpSpPr>
        <p:grpSpPr>
          <a:xfrm>
            <a:off x="395535" y="2708919"/>
            <a:ext cx="8352928" cy="4149078"/>
            <a:chOff x="1958678" y="1905739"/>
            <a:chExt cx="5896791" cy="3091717"/>
          </a:xfrm>
        </p:grpSpPr>
        <p:sp>
          <p:nvSpPr>
            <p:cNvPr id="425" name="Shape 425"/>
            <p:cNvSpPr/>
            <p:nvPr/>
          </p:nvSpPr>
          <p:spPr>
            <a:xfrm>
              <a:off x="2267743" y="2208172"/>
              <a:ext cx="5275156" cy="2232248"/>
            </a:xfrm>
            <a:prstGeom prst="roundRect">
              <a:avLst>
                <a:gd fmla="val 42516" name="adj"/>
              </a:avLst>
            </a:prstGeom>
            <a:solidFill>
              <a:schemeClr val="lt1"/>
            </a:solidFill>
            <a:ln cap="flat" cmpd="sng" w="2540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Calibri"/>
                <a:ea typeface="Calibri"/>
                <a:cs typeface="Calibri"/>
                <a:sym typeface="Calibri"/>
              </a:endParaRPr>
            </a:p>
          </p:txBody>
        </p:sp>
        <p:pic>
          <p:nvPicPr>
            <p:cNvPr descr="23af5376.png" id="426" name="Shape 426"/>
            <p:cNvPicPr preferRelativeResize="0"/>
            <p:nvPr/>
          </p:nvPicPr>
          <p:blipFill rotWithShape="1">
            <a:blip r:embed="rId3">
              <a:alphaModFix/>
            </a:blip>
            <a:srcRect b="0" l="0" r="0" t="0"/>
            <a:stretch/>
          </p:blipFill>
          <p:spPr>
            <a:xfrm>
              <a:off x="1958678" y="1905739"/>
              <a:ext cx="5896791" cy="3091717"/>
            </a:xfrm>
            <a:prstGeom prst="rect">
              <a:avLst/>
            </a:prstGeom>
            <a:noFill/>
            <a:ln>
              <a:noFill/>
            </a:ln>
          </p:spPr>
        </p:pic>
      </p:grpSp>
      <p:pic>
        <p:nvPicPr>
          <p:cNvPr descr="22222.gif" id="427" name="Shape 427"/>
          <p:cNvPicPr preferRelativeResize="0"/>
          <p:nvPr/>
        </p:nvPicPr>
        <p:blipFill rotWithShape="1">
          <a:blip r:embed="rId4">
            <a:alphaModFix/>
          </a:blip>
          <a:srcRect b="0" l="0" r="0" t="0"/>
          <a:stretch/>
        </p:blipFill>
        <p:spPr>
          <a:xfrm>
            <a:off x="3923928" y="332656"/>
            <a:ext cx="4863991" cy="1440160"/>
          </a:xfrm>
          <a:prstGeom prst="rect">
            <a:avLst/>
          </a:prstGeom>
          <a:noFill/>
          <a:ln>
            <a:noFill/>
          </a:ln>
        </p:spPr>
      </p:pic>
      <p:sp>
        <p:nvSpPr>
          <p:cNvPr id="428" name="Shape 428"/>
          <p:cNvSpPr/>
          <p:nvPr/>
        </p:nvSpPr>
        <p:spPr>
          <a:xfrm>
            <a:off x="4355976" y="620687"/>
            <a:ext cx="3744415" cy="923329"/>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5400" u="none" cap="none" strike="noStrike">
                <a:solidFill>
                  <a:schemeClr val="dk1"/>
                </a:solidFill>
                <a:latin typeface="Calibri"/>
                <a:ea typeface="Calibri"/>
                <a:cs typeface="Calibri"/>
                <a:sym typeface="Calibri"/>
              </a:rPr>
              <a:t>مهارات حياتية</a:t>
            </a:r>
          </a:p>
        </p:txBody>
      </p:sp>
      <p:sp>
        <p:nvSpPr>
          <p:cNvPr id="429" name="Shape 429"/>
          <p:cNvSpPr/>
          <p:nvPr/>
        </p:nvSpPr>
        <p:spPr>
          <a:xfrm>
            <a:off x="683568" y="2996951"/>
            <a:ext cx="7848871" cy="2862322"/>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i="0" lang="ar-EG" sz="3600" u="none" cap="none" strike="noStrike">
                <a:solidFill>
                  <a:schemeClr val="dk1"/>
                </a:solidFill>
                <a:latin typeface="Calibri"/>
                <a:ea typeface="Calibri"/>
                <a:cs typeface="Calibri"/>
                <a:sym typeface="Calibri"/>
              </a:rPr>
              <a:t>من المهارات المهمة في التعليم قيامك بتوظيف ما تعلمته في مواقف حياتية حقيقة، طبق أساليب التغلب على الغضب في تعاملك مع أخواتك الصغار (في مرحلة الطفولة المبكرة) في المنزل مع مراعاة احتياجات مراحلهم العمرية.</a:t>
            </a:r>
          </a:p>
        </p:txBody>
      </p:sp>
    </p:spTree>
  </p:cSld>
  <p:clrMapOvr>
    <a:masterClrMapping/>
  </p:clrMapOvr>
  <p:transition>
    <p:push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27"/>
                                        </p:tgtEl>
                                        <p:attrNameLst>
                                          <p:attrName>style.visibility</p:attrName>
                                        </p:attrNameLst>
                                      </p:cBhvr>
                                      <p:to>
                                        <p:strVal val="visible"/>
                                      </p:to>
                                    </p:set>
                                    <p:animEffect filter="fade" transition="in">
                                      <p:cBhvr>
                                        <p:cTn dur="500"/>
                                        <p:tgtEl>
                                          <p:spTgt spid="427"/>
                                        </p:tgtEl>
                                      </p:cBhvr>
                                    </p:animEffect>
                                  </p:childTnLst>
                                </p:cTn>
                              </p:par>
                              <p:par>
                                <p:cTn fill="hold" nodeType="withEffect" presetClass="entr" presetID="10" presetSubtype="0">
                                  <p:stCondLst>
                                    <p:cond delay="0"/>
                                  </p:stCondLst>
                                  <p:childTnLst>
                                    <p:set>
                                      <p:cBhvr>
                                        <p:cTn dur="1" fill="hold">
                                          <p:stCondLst>
                                            <p:cond delay="0"/>
                                          </p:stCondLst>
                                        </p:cTn>
                                        <p:tgtEl>
                                          <p:spTgt spid="428"/>
                                        </p:tgtEl>
                                        <p:attrNameLst>
                                          <p:attrName>style.visibility</p:attrName>
                                        </p:attrNameLst>
                                      </p:cBhvr>
                                      <p:to>
                                        <p:strVal val="visible"/>
                                      </p:to>
                                    </p:set>
                                    <p:animEffect filter="fade" transition="in">
                                      <p:cBhvr>
                                        <p:cTn dur="500"/>
                                        <p:tgtEl>
                                          <p:spTgt spid="4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4"/>
                                        </p:tgtEl>
                                        <p:attrNameLst>
                                          <p:attrName>style.visibility</p:attrName>
                                        </p:attrNameLst>
                                      </p:cBhvr>
                                      <p:to>
                                        <p:strVal val="visible"/>
                                      </p:to>
                                    </p:set>
                                    <p:animEffect filter="fade" transition="in">
                                      <p:cBhvr>
                                        <p:cTn dur="500"/>
                                        <p:tgtEl>
                                          <p:spTgt spid="424"/>
                                        </p:tgtEl>
                                      </p:cBhvr>
                                    </p:animEffect>
                                  </p:childTnLst>
                                </p:cTn>
                              </p:par>
                              <p:par>
                                <p:cTn fill="hold" nodeType="withEffect" presetClass="entr" presetID="10" presetSubtype="0">
                                  <p:stCondLst>
                                    <p:cond delay="0"/>
                                  </p:stCondLst>
                                  <p:childTnLst>
                                    <p:set>
                                      <p:cBhvr>
                                        <p:cTn dur="1" fill="hold">
                                          <p:stCondLst>
                                            <p:cond delay="0"/>
                                          </p:stCondLst>
                                        </p:cTn>
                                        <p:tgtEl>
                                          <p:spTgt spid="429"/>
                                        </p:tgtEl>
                                        <p:attrNameLst>
                                          <p:attrName>style.visibility</p:attrName>
                                        </p:attrNameLst>
                                      </p:cBhvr>
                                      <p:to>
                                        <p:strVal val="visible"/>
                                      </p:to>
                                    </p:set>
                                    <p:animEffect filter="fade" transition="in">
                                      <p:cBhvr>
                                        <p:cTn dur="500"/>
                                        <p:tgtEl>
                                          <p:spTgt spid="4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33" name="Shape 433"/>
        <p:cNvGrpSpPr/>
        <p:nvPr/>
      </p:nvGrpSpPr>
      <p:grpSpPr>
        <a:xfrm>
          <a:off x="0" y="0"/>
          <a:ext cx="0" cy="0"/>
          <a:chOff x="0" y="0"/>
          <a:chExt cx="0" cy="0"/>
        </a:xfrm>
      </p:grpSpPr>
      <p:pic>
        <p:nvPicPr>
          <p:cNvPr descr="00239.jpg" id="434" name="Shape 434"/>
          <p:cNvPicPr preferRelativeResize="0"/>
          <p:nvPr/>
        </p:nvPicPr>
        <p:blipFill rotWithShape="1">
          <a:blip r:embed="rId3">
            <a:alphaModFix/>
          </a:blip>
          <a:srcRect b="0" l="0" r="0" t="0"/>
          <a:stretch/>
        </p:blipFill>
        <p:spPr>
          <a:xfrm>
            <a:off x="971600" y="1268759"/>
            <a:ext cx="7554483" cy="4185184"/>
          </a:xfrm>
          <a:prstGeom prst="rect">
            <a:avLst/>
          </a:prstGeom>
          <a:noFill/>
          <a:ln>
            <a:noFill/>
          </a:ln>
        </p:spPr>
      </p:pic>
      <p:sp>
        <p:nvSpPr>
          <p:cNvPr id="435" name="Shape 435"/>
          <p:cNvSpPr/>
          <p:nvPr/>
        </p:nvSpPr>
        <p:spPr>
          <a:xfrm>
            <a:off x="1547663" y="2103819"/>
            <a:ext cx="6300935" cy="2554544"/>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r>
              <a:rPr b="1" i="0" lang="ar-EG" sz="8000" u="none" cap="none" strike="noStrike">
                <a:solidFill>
                  <a:schemeClr val="lt1"/>
                </a:solidFill>
                <a:latin typeface="Calibri"/>
                <a:ea typeface="Calibri"/>
                <a:cs typeface="Calibri"/>
                <a:sym typeface="Calibri"/>
              </a:rPr>
              <a:t>ثانياً: الانفعالات الإيجابية</a:t>
            </a:r>
          </a:p>
        </p:txBody>
      </p:sp>
    </p:spTree>
  </p:cSld>
  <p:clrMapOvr>
    <a:masterClrMapping/>
  </p:clrMapOvr>
  <p:transition>
    <p:push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434"/>
                                        </p:tgtEl>
                                        <p:attrNameLst>
                                          <p:attrName>style.visibility</p:attrName>
                                        </p:attrNameLst>
                                      </p:cBhvr>
                                      <p:to>
                                        <p:strVal val="visible"/>
                                      </p:to>
                                    </p:set>
                                    <p:anim calcmode="lin" valueType="num">
                                      <p:cBhvr additive="base">
                                        <p:cTn dur="500"/>
                                        <p:tgtEl>
                                          <p:spTgt spid="434"/>
                                        </p:tgtEl>
                                        <p:attrNameLst>
                                          <p:attrName>ppt_w</p:attrName>
                                        </p:attrNameLst>
                                      </p:cBhvr>
                                      <p:tavLst>
                                        <p:tav fmla="" tm="0">
                                          <p:val>
                                            <p:strVal val="0"/>
                                          </p:val>
                                        </p:tav>
                                        <p:tav fmla="" tm="100000">
                                          <p:val>
                                            <p:strVal val="#ppt_w"/>
                                          </p:val>
                                        </p:tav>
                                      </p:tavLst>
                                    </p:anim>
                                    <p:anim calcmode="lin" valueType="num">
                                      <p:cBhvr additive="base">
                                        <p:cTn dur="500"/>
                                        <p:tgtEl>
                                          <p:spTgt spid="434"/>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435"/>
                                        </p:tgtEl>
                                        <p:attrNameLst>
                                          <p:attrName>style.visibility</p:attrName>
                                        </p:attrNameLst>
                                      </p:cBhvr>
                                      <p:to>
                                        <p:strVal val="visible"/>
                                      </p:to>
                                    </p:set>
                                    <p:anim calcmode="lin" valueType="num">
                                      <p:cBhvr additive="base">
                                        <p:cTn dur="500"/>
                                        <p:tgtEl>
                                          <p:spTgt spid="435"/>
                                        </p:tgtEl>
                                        <p:attrNameLst>
                                          <p:attrName>ppt_w</p:attrName>
                                        </p:attrNameLst>
                                      </p:cBhvr>
                                      <p:tavLst>
                                        <p:tav fmla="" tm="0">
                                          <p:val>
                                            <p:strVal val="0"/>
                                          </p:val>
                                        </p:tav>
                                        <p:tav fmla="" tm="100000">
                                          <p:val>
                                            <p:strVal val="#ppt_w"/>
                                          </p:val>
                                        </p:tav>
                                      </p:tavLst>
                                    </p:anim>
                                    <p:anim calcmode="lin" valueType="num">
                                      <p:cBhvr additive="base">
                                        <p:cTn dur="500"/>
                                        <p:tgtEl>
                                          <p:spTgt spid="435"/>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39" name="Shape 439"/>
        <p:cNvGrpSpPr/>
        <p:nvPr/>
      </p:nvGrpSpPr>
      <p:grpSpPr>
        <a:xfrm>
          <a:off x="0" y="0"/>
          <a:ext cx="0" cy="0"/>
          <a:chOff x="0" y="0"/>
          <a:chExt cx="0" cy="0"/>
        </a:xfrm>
      </p:grpSpPr>
      <p:grpSp>
        <p:nvGrpSpPr>
          <p:cNvPr id="440" name="Shape 440"/>
          <p:cNvGrpSpPr/>
          <p:nvPr/>
        </p:nvGrpSpPr>
        <p:grpSpPr>
          <a:xfrm>
            <a:off x="216023" y="1196752"/>
            <a:ext cx="8532439" cy="4680519"/>
            <a:chOff x="815156" y="2714814"/>
            <a:chExt cx="7567731" cy="2369629"/>
          </a:xfrm>
        </p:grpSpPr>
        <p:sp>
          <p:nvSpPr>
            <p:cNvPr id="441" name="Shape 441"/>
            <p:cNvSpPr/>
            <p:nvPr/>
          </p:nvSpPr>
          <p:spPr>
            <a:xfrm>
              <a:off x="1142500" y="2857500"/>
              <a:ext cx="7001672" cy="2016308"/>
            </a:xfrm>
            <a:prstGeom prst="rect">
              <a:avLst/>
            </a:prstGeom>
            <a:solidFill>
              <a:schemeClr val="lt1"/>
            </a:solidFill>
            <a:ln>
              <a:noFill/>
            </a:ln>
            <a:effectLst>
              <a:outerShdw blurRad="107950" algn="ctr" dir="5400000" dist="12700">
                <a:srgbClr val="000000"/>
              </a:outerShdw>
            </a:effectLst>
          </p:spPr>
          <p:txBody>
            <a:bodyPr anchorCtr="0" anchor="ctr" bIns="45700" lIns="91425" rIns="91425" tIns="45700">
              <a:noAutofit/>
            </a:bodyPr>
            <a:lstStyle/>
            <a:p>
              <a:pPr indent="0" lvl="0" marL="0" marR="0" rtl="1"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pic>
          <p:nvPicPr>
            <p:cNvPr descr="00137.WMF" id="442" name="Shape 442"/>
            <p:cNvPicPr preferRelativeResize="0"/>
            <p:nvPr/>
          </p:nvPicPr>
          <p:blipFill rotWithShape="1">
            <a:blip r:embed="rId3">
              <a:alphaModFix/>
            </a:blip>
            <a:srcRect b="0" l="0" r="0" t="0"/>
            <a:stretch/>
          </p:blipFill>
          <p:spPr>
            <a:xfrm>
              <a:off x="815156" y="2714814"/>
              <a:ext cx="7567731" cy="2369629"/>
            </a:xfrm>
            <a:prstGeom prst="rect">
              <a:avLst/>
            </a:prstGeom>
            <a:noFill/>
            <a:ln>
              <a:noFill/>
            </a:ln>
          </p:spPr>
        </p:pic>
      </p:grpSp>
      <p:sp>
        <p:nvSpPr>
          <p:cNvPr id="443" name="Shape 443"/>
          <p:cNvSpPr/>
          <p:nvPr/>
        </p:nvSpPr>
        <p:spPr>
          <a:xfrm>
            <a:off x="1187624" y="2132856"/>
            <a:ext cx="6638528" cy="2554544"/>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4000" u="none" cap="none" strike="noStrike">
                <a:solidFill>
                  <a:schemeClr val="dk1"/>
                </a:solidFill>
                <a:latin typeface="Calibri"/>
                <a:ea typeface="Calibri"/>
                <a:cs typeface="Calibri"/>
                <a:sym typeface="Calibri"/>
              </a:rPr>
              <a:t>هي قوة محركة للإنسان نحو حياة آمنة وممتعة، وقوة داعمة لتحقيق الهداف والإنجازات ومن أهم الانفعالات الإيجابية (انفعال السعادة وانفعال الحب)</a:t>
            </a:r>
          </a:p>
        </p:txBody>
      </p:sp>
    </p:spTree>
  </p:cSld>
  <p:clrMapOvr>
    <a:masterClrMapping/>
  </p:clrMapOvr>
  <p:transition>
    <p:push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40"/>
                                        </p:tgtEl>
                                        <p:attrNameLst>
                                          <p:attrName>style.visibility</p:attrName>
                                        </p:attrNameLst>
                                      </p:cBhvr>
                                      <p:to>
                                        <p:strVal val="visible"/>
                                      </p:to>
                                    </p:set>
                                    <p:animEffect filter="fade" transition="in">
                                      <p:cBhvr>
                                        <p:cTn dur="500"/>
                                        <p:tgtEl>
                                          <p:spTgt spid="440"/>
                                        </p:tgtEl>
                                      </p:cBhvr>
                                    </p:animEffect>
                                  </p:childTnLst>
                                </p:cTn>
                              </p:par>
                              <p:par>
                                <p:cTn fill="hold" nodeType="withEffect" presetClass="entr" presetID="10" presetSubtype="0">
                                  <p:stCondLst>
                                    <p:cond delay="0"/>
                                  </p:stCondLst>
                                  <p:childTnLst>
                                    <p:set>
                                      <p:cBhvr>
                                        <p:cTn dur="1" fill="hold">
                                          <p:stCondLst>
                                            <p:cond delay="0"/>
                                          </p:stCondLst>
                                        </p:cTn>
                                        <p:tgtEl>
                                          <p:spTgt spid="443"/>
                                        </p:tgtEl>
                                        <p:attrNameLst>
                                          <p:attrName>style.visibility</p:attrName>
                                        </p:attrNameLst>
                                      </p:cBhvr>
                                      <p:to>
                                        <p:strVal val="visible"/>
                                      </p:to>
                                    </p:set>
                                    <p:animEffect filter="fade" transition="in">
                                      <p:cBhvr>
                                        <p:cTn dur="500"/>
                                        <p:tgtEl>
                                          <p:spTgt spid="4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47" name="Shape 447"/>
        <p:cNvGrpSpPr/>
        <p:nvPr/>
      </p:nvGrpSpPr>
      <p:grpSpPr>
        <a:xfrm>
          <a:off x="0" y="0"/>
          <a:ext cx="0" cy="0"/>
          <a:chOff x="0" y="0"/>
          <a:chExt cx="0" cy="0"/>
        </a:xfrm>
      </p:grpSpPr>
      <p:pic>
        <p:nvPicPr>
          <p:cNvPr descr="33.gif" id="448" name="Shape 448"/>
          <p:cNvPicPr preferRelativeResize="0"/>
          <p:nvPr/>
        </p:nvPicPr>
        <p:blipFill rotWithShape="1">
          <a:blip r:embed="rId3">
            <a:alphaModFix/>
          </a:blip>
          <a:srcRect b="0" l="0" r="0" t="0"/>
          <a:stretch/>
        </p:blipFill>
        <p:spPr>
          <a:xfrm>
            <a:off x="251519" y="188640"/>
            <a:ext cx="8568951" cy="1514476"/>
          </a:xfrm>
          <a:prstGeom prst="rect">
            <a:avLst/>
          </a:prstGeom>
          <a:noFill/>
          <a:ln>
            <a:noFill/>
          </a:ln>
        </p:spPr>
      </p:pic>
      <p:sp>
        <p:nvSpPr>
          <p:cNvPr id="449" name="Shape 449"/>
          <p:cNvSpPr/>
          <p:nvPr/>
        </p:nvSpPr>
        <p:spPr>
          <a:xfrm>
            <a:off x="1619671" y="548679"/>
            <a:ext cx="6624735" cy="923329"/>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i="0" lang="ar-EG" sz="5400" u="none" cap="none" strike="noStrike">
                <a:solidFill>
                  <a:schemeClr val="lt1"/>
                </a:solidFill>
                <a:latin typeface="Calibri"/>
                <a:ea typeface="Calibri"/>
                <a:cs typeface="Calibri"/>
                <a:sym typeface="Calibri"/>
              </a:rPr>
              <a:t>1- السعادة (Happiness)</a:t>
            </a:r>
          </a:p>
        </p:txBody>
      </p:sp>
      <p:grpSp>
        <p:nvGrpSpPr>
          <p:cNvPr id="450" name="Shape 450"/>
          <p:cNvGrpSpPr/>
          <p:nvPr/>
        </p:nvGrpSpPr>
        <p:grpSpPr>
          <a:xfrm>
            <a:off x="574693" y="2204863"/>
            <a:ext cx="8065602" cy="4536504"/>
            <a:chOff x="1926386" y="1240300"/>
            <a:chExt cx="5592715" cy="3802863"/>
          </a:xfrm>
        </p:grpSpPr>
        <p:sp>
          <p:nvSpPr>
            <p:cNvPr id="451" name="Shape 451"/>
            <p:cNvSpPr/>
            <p:nvPr/>
          </p:nvSpPr>
          <p:spPr>
            <a:xfrm>
              <a:off x="2088060" y="1627698"/>
              <a:ext cx="5040559" cy="3144238"/>
            </a:xfrm>
            <a:prstGeom prst="rect">
              <a:avLst/>
            </a:prstGeom>
            <a:solidFill>
              <a:schemeClr val="lt1"/>
            </a:solidFill>
            <a:ln cap="flat" cmpd="sng" w="2540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Calibri"/>
                <a:ea typeface="Calibri"/>
                <a:cs typeface="Calibri"/>
                <a:sym typeface="Calibri"/>
              </a:endParaRPr>
            </a:p>
          </p:txBody>
        </p:sp>
        <p:pic>
          <p:nvPicPr>
            <p:cNvPr descr="23af5376.png" id="452" name="Shape 452"/>
            <p:cNvPicPr preferRelativeResize="0"/>
            <p:nvPr/>
          </p:nvPicPr>
          <p:blipFill rotWithShape="1">
            <a:blip r:embed="rId4">
              <a:alphaModFix/>
            </a:blip>
            <a:srcRect b="0" l="0" r="0" t="0"/>
            <a:stretch/>
          </p:blipFill>
          <p:spPr>
            <a:xfrm>
              <a:off x="1926386" y="1240300"/>
              <a:ext cx="5592715" cy="3802863"/>
            </a:xfrm>
            <a:prstGeom prst="rect">
              <a:avLst/>
            </a:prstGeom>
            <a:noFill/>
            <a:ln>
              <a:noFill/>
            </a:ln>
          </p:spPr>
        </p:pic>
      </p:grpSp>
      <p:sp>
        <p:nvSpPr>
          <p:cNvPr id="453" name="Shape 453"/>
          <p:cNvSpPr/>
          <p:nvPr/>
        </p:nvSpPr>
        <p:spPr>
          <a:xfrm>
            <a:off x="1475655" y="2852935"/>
            <a:ext cx="6336703" cy="3170098"/>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4000" u="none" cap="none" strike="noStrike">
                <a:solidFill>
                  <a:schemeClr val="dk1"/>
                </a:solidFill>
                <a:latin typeface="Calibri"/>
                <a:ea typeface="Calibri"/>
                <a:cs typeface="Calibri"/>
                <a:sym typeface="Calibri"/>
              </a:rPr>
              <a:t>هي حالة شعورية يمكن أن تستنتج من الحالة المزاجية للفرد وتظهر انفعالات السعادة والسرور على الأفراد عند نجاحهم في الوصول إلى غاياتهم.</a:t>
            </a:r>
          </a:p>
        </p:txBody>
      </p:sp>
    </p:spTree>
  </p:cSld>
  <p:clrMapOvr>
    <a:masterClrMapping/>
  </p:clrMapOvr>
  <p:transition>
    <p:push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448"/>
                                        </p:tgtEl>
                                        <p:attrNameLst>
                                          <p:attrName>style.visibility</p:attrName>
                                        </p:attrNameLst>
                                      </p:cBhvr>
                                      <p:to>
                                        <p:strVal val="visible"/>
                                      </p:to>
                                    </p:set>
                                    <p:anim calcmode="lin" valueType="num">
                                      <p:cBhvr additive="base">
                                        <p:cTn dur="500"/>
                                        <p:tgtEl>
                                          <p:spTgt spid="448"/>
                                        </p:tgtEl>
                                        <p:attrNameLst>
                                          <p:attrName>ppt_w</p:attrName>
                                        </p:attrNameLst>
                                      </p:cBhvr>
                                      <p:tavLst>
                                        <p:tav fmla="" tm="0">
                                          <p:val>
                                            <p:strVal val="0"/>
                                          </p:val>
                                        </p:tav>
                                        <p:tav fmla="" tm="100000">
                                          <p:val>
                                            <p:strVal val="#ppt_w"/>
                                          </p:val>
                                        </p:tav>
                                      </p:tavLst>
                                    </p:anim>
                                    <p:anim calcmode="lin" valueType="num">
                                      <p:cBhvr additive="base">
                                        <p:cTn dur="500"/>
                                        <p:tgtEl>
                                          <p:spTgt spid="448"/>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449"/>
                                        </p:tgtEl>
                                        <p:attrNameLst>
                                          <p:attrName>style.visibility</p:attrName>
                                        </p:attrNameLst>
                                      </p:cBhvr>
                                      <p:to>
                                        <p:strVal val="visible"/>
                                      </p:to>
                                    </p:set>
                                    <p:anim calcmode="lin" valueType="num">
                                      <p:cBhvr additive="base">
                                        <p:cTn dur="500"/>
                                        <p:tgtEl>
                                          <p:spTgt spid="449"/>
                                        </p:tgtEl>
                                        <p:attrNameLst>
                                          <p:attrName>ppt_w</p:attrName>
                                        </p:attrNameLst>
                                      </p:cBhvr>
                                      <p:tavLst>
                                        <p:tav fmla="" tm="0">
                                          <p:val>
                                            <p:strVal val="0"/>
                                          </p:val>
                                        </p:tav>
                                        <p:tav fmla="" tm="100000">
                                          <p:val>
                                            <p:strVal val="#ppt_w"/>
                                          </p:val>
                                        </p:tav>
                                      </p:tavLst>
                                    </p:anim>
                                    <p:anim calcmode="lin" valueType="num">
                                      <p:cBhvr additive="base">
                                        <p:cTn dur="500"/>
                                        <p:tgtEl>
                                          <p:spTgt spid="449"/>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0"/>
                                        </p:tgtEl>
                                        <p:attrNameLst>
                                          <p:attrName>style.visibility</p:attrName>
                                        </p:attrNameLst>
                                      </p:cBhvr>
                                      <p:to>
                                        <p:strVal val="visible"/>
                                      </p:to>
                                    </p:set>
                                    <p:animEffect filter="fade" transition="in">
                                      <p:cBhvr>
                                        <p:cTn dur="500"/>
                                        <p:tgtEl>
                                          <p:spTgt spid="450"/>
                                        </p:tgtEl>
                                      </p:cBhvr>
                                    </p:animEffect>
                                  </p:childTnLst>
                                </p:cTn>
                              </p:par>
                              <p:par>
                                <p:cTn fill="hold" nodeType="withEffect" presetClass="entr" presetID="10" presetSubtype="0">
                                  <p:stCondLst>
                                    <p:cond delay="0"/>
                                  </p:stCondLst>
                                  <p:childTnLst>
                                    <p:set>
                                      <p:cBhvr>
                                        <p:cTn dur="1" fill="hold">
                                          <p:stCondLst>
                                            <p:cond delay="0"/>
                                          </p:stCondLst>
                                        </p:cTn>
                                        <p:tgtEl>
                                          <p:spTgt spid="453"/>
                                        </p:tgtEl>
                                        <p:attrNameLst>
                                          <p:attrName>style.visibility</p:attrName>
                                        </p:attrNameLst>
                                      </p:cBhvr>
                                      <p:to>
                                        <p:strVal val="visible"/>
                                      </p:to>
                                    </p:set>
                                    <p:animEffect filter="fade" transition="in">
                                      <p:cBhvr>
                                        <p:cTn dur="500"/>
                                        <p:tgtEl>
                                          <p:spTgt spid="4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57" name="Shape 457"/>
        <p:cNvGrpSpPr/>
        <p:nvPr/>
      </p:nvGrpSpPr>
      <p:grpSpPr>
        <a:xfrm>
          <a:off x="0" y="0"/>
          <a:ext cx="0" cy="0"/>
          <a:chOff x="0" y="0"/>
          <a:chExt cx="0" cy="0"/>
        </a:xfrm>
      </p:grpSpPr>
      <p:grpSp>
        <p:nvGrpSpPr>
          <p:cNvPr id="458" name="Shape 458"/>
          <p:cNvGrpSpPr/>
          <p:nvPr/>
        </p:nvGrpSpPr>
        <p:grpSpPr>
          <a:xfrm>
            <a:off x="827583" y="980727"/>
            <a:ext cx="7632847" cy="4536504"/>
            <a:chOff x="1040691" y="1222063"/>
            <a:chExt cx="6814265" cy="3556252"/>
          </a:xfrm>
        </p:grpSpPr>
        <p:sp>
          <p:nvSpPr>
            <p:cNvPr id="459" name="Shape 459"/>
            <p:cNvSpPr/>
            <p:nvPr/>
          </p:nvSpPr>
          <p:spPr>
            <a:xfrm rot="235241">
              <a:off x="1643412" y="1857359"/>
              <a:ext cx="5556871" cy="2571756"/>
            </a:xfrm>
            <a:prstGeom prst="rect">
              <a:avLst/>
            </a:prstGeom>
            <a:solidFill>
              <a:schemeClr val="lt1"/>
            </a:solidFill>
            <a:ln cap="flat" cmpd="sng" w="25400">
              <a:solidFill>
                <a:srgbClr val="395E89"/>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Calibri"/>
                <a:ea typeface="Calibri"/>
                <a:cs typeface="Calibri"/>
                <a:sym typeface="Calibri"/>
              </a:endParaRPr>
            </a:p>
          </p:txBody>
        </p:sp>
        <p:pic>
          <p:nvPicPr>
            <p:cNvPr descr="26d59c7e.png" id="460" name="Shape 460"/>
            <p:cNvPicPr preferRelativeResize="0"/>
            <p:nvPr/>
          </p:nvPicPr>
          <p:blipFill rotWithShape="1">
            <a:blip r:embed="rId3">
              <a:alphaModFix/>
            </a:blip>
            <a:srcRect b="0" l="0" r="0" t="0"/>
            <a:stretch/>
          </p:blipFill>
          <p:spPr>
            <a:xfrm>
              <a:off x="1040691" y="1222063"/>
              <a:ext cx="6814265" cy="3556252"/>
            </a:xfrm>
            <a:prstGeom prst="rect">
              <a:avLst/>
            </a:prstGeom>
            <a:noFill/>
            <a:ln>
              <a:noFill/>
            </a:ln>
          </p:spPr>
        </p:pic>
      </p:grpSp>
      <p:sp>
        <p:nvSpPr>
          <p:cNvPr id="461" name="Shape 461"/>
          <p:cNvSpPr/>
          <p:nvPr/>
        </p:nvSpPr>
        <p:spPr>
          <a:xfrm>
            <a:off x="2699791" y="2615426"/>
            <a:ext cx="4424363" cy="1446550"/>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i="0" lang="ar-EG" sz="8800" u="none" cap="none" strike="noStrike">
                <a:solidFill>
                  <a:srgbClr val="FF33CC"/>
                </a:solidFill>
                <a:latin typeface="Calibri"/>
                <a:ea typeface="Calibri"/>
                <a:cs typeface="Calibri"/>
                <a:sym typeface="Calibri"/>
              </a:rPr>
              <a:t>نشاط 4-7</a:t>
            </a:r>
          </a:p>
        </p:txBody>
      </p:sp>
    </p:spTree>
  </p:cSld>
  <p:clrMapOvr>
    <a:masterClrMapping/>
  </p:clrMapOvr>
  <p:transition>
    <p:push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58"/>
                                        </p:tgtEl>
                                        <p:attrNameLst>
                                          <p:attrName>style.visibility</p:attrName>
                                        </p:attrNameLst>
                                      </p:cBhvr>
                                      <p:to>
                                        <p:strVal val="visible"/>
                                      </p:to>
                                    </p:set>
                                    <p:animEffect filter="fade" transition="in">
                                      <p:cBhvr>
                                        <p:cTn dur="500"/>
                                        <p:tgtEl>
                                          <p:spTgt spid="458"/>
                                        </p:tgtEl>
                                      </p:cBhvr>
                                    </p:animEffect>
                                  </p:childTnLst>
                                </p:cTn>
                              </p:par>
                              <p:par>
                                <p:cTn fill="hold" nodeType="withEffect" presetClass="entr" presetID="10" presetSubtype="0">
                                  <p:stCondLst>
                                    <p:cond delay="0"/>
                                  </p:stCondLst>
                                  <p:childTnLst>
                                    <p:set>
                                      <p:cBhvr>
                                        <p:cTn dur="1" fill="hold">
                                          <p:stCondLst>
                                            <p:cond delay="0"/>
                                          </p:stCondLst>
                                        </p:cTn>
                                        <p:tgtEl>
                                          <p:spTgt spid="461"/>
                                        </p:tgtEl>
                                        <p:attrNameLst>
                                          <p:attrName>style.visibility</p:attrName>
                                        </p:attrNameLst>
                                      </p:cBhvr>
                                      <p:to>
                                        <p:strVal val="visible"/>
                                      </p:to>
                                    </p:set>
                                    <p:animEffect filter="fade" transition="in">
                                      <p:cBhvr>
                                        <p:cTn dur="500"/>
                                        <p:tgtEl>
                                          <p:spTgt spid="4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65" name="Shape 465"/>
        <p:cNvGrpSpPr/>
        <p:nvPr/>
      </p:nvGrpSpPr>
      <p:grpSpPr>
        <a:xfrm>
          <a:off x="0" y="0"/>
          <a:ext cx="0" cy="0"/>
          <a:chOff x="0" y="0"/>
          <a:chExt cx="0" cy="0"/>
        </a:xfrm>
      </p:grpSpPr>
      <p:pic>
        <p:nvPicPr>
          <p:cNvPr descr="frame0806.png" id="466" name="Shape 466"/>
          <p:cNvPicPr preferRelativeResize="0"/>
          <p:nvPr/>
        </p:nvPicPr>
        <p:blipFill rotWithShape="1">
          <a:blip r:embed="rId3">
            <a:alphaModFix/>
          </a:blip>
          <a:srcRect b="0" l="0" r="0" t="0"/>
          <a:stretch/>
        </p:blipFill>
        <p:spPr>
          <a:xfrm>
            <a:off x="467543" y="188640"/>
            <a:ext cx="8378278" cy="1584175"/>
          </a:xfrm>
          <a:prstGeom prst="rect">
            <a:avLst/>
          </a:prstGeom>
          <a:solidFill>
            <a:schemeClr val="lt1"/>
          </a:solidFill>
          <a:ln>
            <a:noFill/>
          </a:ln>
          <a:effectLst>
            <a:outerShdw blurRad="44450" algn="ctr" dir="5400000" dist="27939">
              <a:srgbClr val="000000">
                <a:alpha val="31764"/>
              </a:srgbClr>
            </a:outerShdw>
          </a:effectLst>
        </p:spPr>
      </p:pic>
      <p:sp>
        <p:nvSpPr>
          <p:cNvPr id="467" name="Shape 467"/>
          <p:cNvSpPr/>
          <p:nvPr/>
        </p:nvSpPr>
        <p:spPr>
          <a:xfrm>
            <a:off x="1043608" y="332656"/>
            <a:ext cx="7273924" cy="1323439"/>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i="0" lang="ar-EG" sz="4000" u="none" cap="none" strike="noStrike">
                <a:solidFill>
                  <a:schemeClr val="lt1"/>
                </a:solidFill>
                <a:latin typeface="Calibri"/>
                <a:ea typeface="Calibri"/>
                <a:cs typeface="Calibri"/>
                <a:sym typeface="Calibri"/>
              </a:rPr>
              <a:t>احصر الأشياء والأشخاص والأحداث التي تشعرك بالسعادة وسجلها في الجدول التالي:</a:t>
            </a:r>
          </a:p>
        </p:txBody>
      </p:sp>
      <p:graphicFrame>
        <p:nvGraphicFramePr>
          <p:cNvPr id="468" name="Shape 468"/>
          <p:cNvGraphicFramePr/>
          <p:nvPr/>
        </p:nvGraphicFramePr>
        <p:xfrm>
          <a:off x="107504" y="2204864"/>
          <a:ext cx="3000000" cy="3000000"/>
        </p:xfrm>
        <a:graphic>
          <a:graphicData uri="http://schemas.openxmlformats.org/drawingml/2006/table">
            <a:tbl>
              <a:tblPr bandRow="1" firstRow="1">
                <a:noFill/>
                <a:tableStyleId>{C40E1B86-2937-4C93-AC05-C4CAEAE7AEB2}</a:tableStyleId>
              </a:tblPr>
              <a:tblGrid>
                <a:gridCol w="6944325"/>
                <a:gridCol w="1948150"/>
              </a:tblGrid>
              <a:tr h="1145275">
                <a:tc>
                  <a:txBody>
                    <a:bodyPr>
                      <a:noAutofit/>
                    </a:bodyPr>
                    <a:lstStyle/>
                    <a:p>
                      <a:pPr indent="0" lvl="0" marL="0" marR="0" rtl="0" algn="l">
                        <a:spcBef>
                          <a:spcPts val="0"/>
                        </a:spcBef>
                        <a:buSzPct val="25000"/>
                        <a:buNone/>
                      </a:pPr>
                      <a:r>
                        <a:t/>
                      </a:r>
                      <a:endParaRPr sz="1800"/>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chemeClr val="lt1"/>
                    </a:solidFill>
                  </a:tcPr>
                </a:tc>
                <a:tc>
                  <a:txBody>
                    <a:bodyPr>
                      <a:noAutofit/>
                    </a:bodyPr>
                    <a:lstStyle/>
                    <a:p>
                      <a:pPr indent="0" lvl="0" marL="0" marR="0" rtl="0" algn="l">
                        <a:spcBef>
                          <a:spcPts val="0"/>
                        </a:spcBef>
                        <a:buSzPct val="25000"/>
                        <a:buNone/>
                      </a:pPr>
                      <a:r>
                        <a:t/>
                      </a:r>
                      <a:endParaRPr sz="1800"/>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gradFill>
                      <a:gsLst>
                        <a:gs pos="0">
                          <a:srgbClr val="5A1A19"/>
                        </a:gs>
                        <a:gs pos="50000">
                          <a:srgbClr val="822824"/>
                        </a:gs>
                        <a:gs pos="100000">
                          <a:srgbClr val="9C302C"/>
                        </a:gs>
                      </a:gsLst>
                      <a:lin ang="16200000" scaled="0"/>
                    </a:gradFill>
                  </a:tcPr>
                </a:tc>
              </a:tr>
              <a:tr h="1145275">
                <a:tc>
                  <a:txBody>
                    <a:bodyPr>
                      <a:noAutofit/>
                    </a:bodyPr>
                    <a:lstStyle/>
                    <a:p>
                      <a:pPr indent="0" lvl="0" marL="0" marR="0" rtl="0" algn="l">
                        <a:spcBef>
                          <a:spcPts val="0"/>
                        </a:spcBef>
                        <a:buSzPct val="25000"/>
                        <a:buNone/>
                      </a:pPr>
                      <a:r>
                        <a:t/>
                      </a:r>
                      <a:endParaRPr sz="1800"/>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chemeClr val="lt1"/>
                    </a:solidFill>
                  </a:tcPr>
                </a:tc>
                <a:tc>
                  <a:txBody>
                    <a:bodyPr>
                      <a:noAutofit/>
                    </a:bodyPr>
                    <a:lstStyle/>
                    <a:p>
                      <a:pPr indent="0" lvl="0" marL="0" marR="0" rtl="0" algn="l">
                        <a:spcBef>
                          <a:spcPts val="0"/>
                        </a:spcBef>
                        <a:buSzPct val="25000"/>
                        <a:buNone/>
                      </a:pPr>
                      <a:r>
                        <a:t/>
                      </a:r>
                      <a:endParaRPr sz="1800"/>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gradFill>
                      <a:gsLst>
                        <a:gs pos="0">
                          <a:srgbClr val="5A1A19"/>
                        </a:gs>
                        <a:gs pos="50000">
                          <a:srgbClr val="822824"/>
                        </a:gs>
                        <a:gs pos="100000">
                          <a:srgbClr val="9C302C"/>
                        </a:gs>
                      </a:gsLst>
                      <a:lin ang="16200000" scaled="0"/>
                    </a:gradFill>
                  </a:tcPr>
                </a:tc>
              </a:tr>
              <a:tr h="1145275">
                <a:tc>
                  <a:txBody>
                    <a:bodyPr>
                      <a:noAutofit/>
                    </a:bodyPr>
                    <a:lstStyle/>
                    <a:p>
                      <a:pPr indent="0" lvl="0" marL="0" marR="0" rtl="0" algn="l">
                        <a:spcBef>
                          <a:spcPts val="0"/>
                        </a:spcBef>
                        <a:buSzPct val="25000"/>
                        <a:buNone/>
                      </a:pPr>
                      <a:r>
                        <a:t/>
                      </a:r>
                      <a:endParaRPr sz="1800"/>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chemeClr val="lt1"/>
                    </a:solidFill>
                  </a:tcPr>
                </a:tc>
                <a:tc>
                  <a:txBody>
                    <a:bodyPr>
                      <a:noAutofit/>
                    </a:bodyPr>
                    <a:lstStyle/>
                    <a:p>
                      <a:pPr indent="0" lvl="0" marL="0" marR="0" rtl="0" algn="l">
                        <a:spcBef>
                          <a:spcPts val="0"/>
                        </a:spcBef>
                        <a:buSzPct val="25000"/>
                        <a:buNone/>
                      </a:pPr>
                      <a:r>
                        <a:t/>
                      </a:r>
                      <a:endParaRPr sz="1800"/>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gradFill>
                      <a:gsLst>
                        <a:gs pos="0">
                          <a:srgbClr val="5A1A19"/>
                        </a:gs>
                        <a:gs pos="50000">
                          <a:srgbClr val="822824"/>
                        </a:gs>
                        <a:gs pos="100000">
                          <a:srgbClr val="9C302C"/>
                        </a:gs>
                      </a:gsLst>
                      <a:lin ang="16200000" scaled="0"/>
                    </a:gradFill>
                  </a:tcPr>
                </a:tc>
              </a:tr>
              <a:tr h="1145275">
                <a:tc>
                  <a:txBody>
                    <a:bodyPr>
                      <a:noAutofit/>
                    </a:bodyPr>
                    <a:lstStyle/>
                    <a:p>
                      <a:pPr indent="0" lvl="0" marL="0" marR="0" rtl="0" algn="l">
                        <a:spcBef>
                          <a:spcPts val="0"/>
                        </a:spcBef>
                        <a:buSzPct val="25000"/>
                        <a:buNone/>
                      </a:pPr>
                      <a:r>
                        <a:t/>
                      </a:r>
                      <a:endParaRPr sz="1800"/>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chemeClr val="lt1"/>
                    </a:solidFill>
                  </a:tcPr>
                </a:tc>
                <a:tc>
                  <a:txBody>
                    <a:bodyPr>
                      <a:noAutofit/>
                    </a:bodyPr>
                    <a:lstStyle/>
                    <a:p>
                      <a:pPr indent="0" lvl="0" marL="0" marR="0" rtl="0" algn="l">
                        <a:spcBef>
                          <a:spcPts val="0"/>
                        </a:spcBef>
                        <a:buSzPct val="25000"/>
                        <a:buNone/>
                      </a:pPr>
                      <a:r>
                        <a:t/>
                      </a:r>
                      <a:endParaRPr sz="1800"/>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gradFill>
                      <a:gsLst>
                        <a:gs pos="0">
                          <a:srgbClr val="5A1A19"/>
                        </a:gs>
                        <a:gs pos="50000">
                          <a:srgbClr val="822824"/>
                        </a:gs>
                        <a:gs pos="100000">
                          <a:srgbClr val="9C302C"/>
                        </a:gs>
                      </a:gsLst>
                      <a:lin ang="16200000" scaled="0"/>
                    </a:gradFill>
                  </a:tcPr>
                </a:tc>
              </a:tr>
            </a:tbl>
          </a:graphicData>
        </a:graphic>
      </p:graphicFrame>
      <p:sp>
        <p:nvSpPr>
          <p:cNvPr id="469" name="Shape 469"/>
          <p:cNvSpPr/>
          <p:nvPr/>
        </p:nvSpPr>
        <p:spPr>
          <a:xfrm>
            <a:off x="7628103" y="2492896"/>
            <a:ext cx="909222" cy="646331"/>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3600" u="none" cap="none" strike="noStrike">
                <a:solidFill>
                  <a:schemeClr val="lt1"/>
                </a:solidFill>
                <a:latin typeface="Calibri"/>
                <a:ea typeface="Calibri"/>
                <a:cs typeface="Calibri"/>
                <a:sym typeface="Calibri"/>
              </a:rPr>
              <a:t>الأحد</a:t>
            </a:r>
          </a:p>
        </p:txBody>
      </p:sp>
      <p:sp>
        <p:nvSpPr>
          <p:cNvPr id="470" name="Shape 470"/>
          <p:cNvSpPr/>
          <p:nvPr/>
        </p:nvSpPr>
        <p:spPr>
          <a:xfrm>
            <a:off x="7452320" y="3573016"/>
            <a:ext cx="1133644" cy="646331"/>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3600" u="none" cap="none" strike="noStrike">
                <a:solidFill>
                  <a:schemeClr val="lt1"/>
                </a:solidFill>
                <a:latin typeface="Calibri"/>
                <a:ea typeface="Calibri"/>
                <a:cs typeface="Calibri"/>
                <a:sym typeface="Calibri"/>
              </a:rPr>
              <a:t>الاثنين</a:t>
            </a:r>
          </a:p>
        </p:txBody>
      </p:sp>
      <p:sp>
        <p:nvSpPr>
          <p:cNvPr id="471" name="Shape 471"/>
          <p:cNvSpPr/>
          <p:nvPr/>
        </p:nvSpPr>
        <p:spPr>
          <a:xfrm>
            <a:off x="7452320" y="4726885"/>
            <a:ext cx="1218603" cy="646331"/>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3600" u="none" cap="none" strike="noStrike">
                <a:solidFill>
                  <a:schemeClr val="lt1"/>
                </a:solidFill>
                <a:latin typeface="Calibri"/>
                <a:ea typeface="Calibri"/>
                <a:cs typeface="Calibri"/>
                <a:sym typeface="Calibri"/>
              </a:rPr>
              <a:t>الثلاثاء</a:t>
            </a:r>
          </a:p>
        </p:txBody>
      </p:sp>
      <p:sp>
        <p:nvSpPr>
          <p:cNvPr id="472" name="Shape 472"/>
          <p:cNvSpPr/>
          <p:nvPr/>
        </p:nvSpPr>
        <p:spPr>
          <a:xfrm>
            <a:off x="7350452" y="5805264"/>
            <a:ext cx="1326004" cy="646331"/>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3600" u="none" cap="none" strike="noStrike">
                <a:solidFill>
                  <a:schemeClr val="lt1"/>
                </a:solidFill>
                <a:latin typeface="Calibri"/>
                <a:ea typeface="Calibri"/>
                <a:cs typeface="Calibri"/>
                <a:sym typeface="Calibri"/>
              </a:rPr>
              <a:t>الأربعاء</a:t>
            </a:r>
          </a:p>
        </p:txBody>
      </p:sp>
    </p:spTree>
  </p:cSld>
  <p:clrMapOvr>
    <a:masterClrMapping/>
  </p:clrMapOvr>
  <p:transition>
    <p:push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66"/>
                                        </p:tgtEl>
                                        <p:attrNameLst>
                                          <p:attrName>style.visibility</p:attrName>
                                        </p:attrNameLst>
                                      </p:cBhvr>
                                      <p:to>
                                        <p:strVal val="visible"/>
                                      </p:to>
                                    </p:set>
                                    <p:animEffect filter="fade" transition="in">
                                      <p:cBhvr>
                                        <p:cTn dur="500"/>
                                        <p:tgtEl>
                                          <p:spTgt spid="466"/>
                                        </p:tgtEl>
                                      </p:cBhvr>
                                    </p:animEffect>
                                  </p:childTnLst>
                                </p:cTn>
                              </p:par>
                              <p:par>
                                <p:cTn fill="hold" nodeType="withEffect" presetClass="entr" presetID="10" presetSubtype="0">
                                  <p:stCondLst>
                                    <p:cond delay="0"/>
                                  </p:stCondLst>
                                  <p:childTnLst>
                                    <p:set>
                                      <p:cBhvr>
                                        <p:cTn dur="1" fill="hold">
                                          <p:stCondLst>
                                            <p:cond delay="0"/>
                                          </p:stCondLst>
                                        </p:cTn>
                                        <p:tgtEl>
                                          <p:spTgt spid="467">
                                            <p:txEl>
                                              <p:pRg end="0" st="0"/>
                                            </p:txEl>
                                          </p:spTgt>
                                        </p:tgtEl>
                                        <p:attrNameLst>
                                          <p:attrName>style.visibility</p:attrName>
                                        </p:attrNameLst>
                                      </p:cBhvr>
                                      <p:to>
                                        <p:strVal val="visible"/>
                                      </p:to>
                                    </p:set>
                                    <p:animEffect filter="fade" transition="in">
                                      <p:cBhvr>
                                        <p:cTn dur="500"/>
                                        <p:tgtEl>
                                          <p:spTgt spid="46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8"/>
                                        </p:tgtEl>
                                        <p:attrNameLst>
                                          <p:attrName>style.visibility</p:attrName>
                                        </p:attrNameLst>
                                      </p:cBhvr>
                                      <p:to>
                                        <p:strVal val="visible"/>
                                      </p:to>
                                    </p:set>
                                    <p:animEffect filter="fade" transition="in">
                                      <p:cBhvr>
                                        <p:cTn dur="500"/>
                                        <p:tgtEl>
                                          <p:spTgt spid="468"/>
                                        </p:tgtEl>
                                      </p:cBhvr>
                                    </p:animEffect>
                                  </p:childTnLst>
                                </p:cTn>
                              </p:par>
                              <p:par>
                                <p:cTn fill="hold" nodeType="withEffect" presetClass="entr" presetID="10" presetSubtype="0">
                                  <p:stCondLst>
                                    <p:cond delay="0"/>
                                  </p:stCondLst>
                                  <p:childTnLst>
                                    <p:set>
                                      <p:cBhvr>
                                        <p:cTn dur="1" fill="hold">
                                          <p:stCondLst>
                                            <p:cond delay="0"/>
                                          </p:stCondLst>
                                        </p:cTn>
                                        <p:tgtEl>
                                          <p:spTgt spid="469"/>
                                        </p:tgtEl>
                                        <p:attrNameLst>
                                          <p:attrName>style.visibility</p:attrName>
                                        </p:attrNameLst>
                                      </p:cBhvr>
                                      <p:to>
                                        <p:strVal val="visible"/>
                                      </p:to>
                                    </p:set>
                                    <p:animEffect filter="fade" transition="in">
                                      <p:cBhvr>
                                        <p:cTn dur="500"/>
                                        <p:tgtEl>
                                          <p:spTgt spid="4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0"/>
                                        </p:tgtEl>
                                        <p:attrNameLst>
                                          <p:attrName>style.visibility</p:attrName>
                                        </p:attrNameLst>
                                      </p:cBhvr>
                                      <p:to>
                                        <p:strVal val="visible"/>
                                      </p:to>
                                    </p:set>
                                    <p:animEffect filter="fade" transition="in">
                                      <p:cBhvr>
                                        <p:cTn dur="500"/>
                                        <p:tgtEl>
                                          <p:spTgt spid="4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1"/>
                                        </p:tgtEl>
                                        <p:attrNameLst>
                                          <p:attrName>style.visibility</p:attrName>
                                        </p:attrNameLst>
                                      </p:cBhvr>
                                      <p:to>
                                        <p:strVal val="visible"/>
                                      </p:to>
                                    </p:set>
                                    <p:animEffect filter="fade" transition="in">
                                      <p:cBhvr>
                                        <p:cTn dur="500"/>
                                        <p:tgtEl>
                                          <p:spTgt spid="4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2"/>
                                        </p:tgtEl>
                                        <p:attrNameLst>
                                          <p:attrName>style.visibility</p:attrName>
                                        </p:attrNameLst>
                                      </p:cBhvr>
                                      <p:to>
                                        <p:strVal val="visible"/>
                                      </p:to>
                                    </p:set>
                                    <p:animEffect filter="fade" transition="in">
                                      <p:cBhvr>
                                        <p:cTn dur="500"/>
                                        <p:tgtEl>
                                          <p:spTgt spid="4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76" name="Shape 476"/>
        <p:cNvGrpSpPr/>
        <p:nvPr/>
      </p:nvGrpSpPr>
      <p:grpSpPr>
        <a:xfrm>
          <a:off x="0" y="0"/>
          <a:ext cx="0" cy="0"/>
          <a:chOff x="0" y="0"/>
          <a:chExt cx="0" cy="0"/>
        </a:xfrm>
      </p:grpSpPr>
      <p:pic>
        <p:nvPicPr>
          <p:cNvPr descr="frame0806.png" id="477" name="Shape 477"/>
          <p:cNvPicPr preferRelativeResize="0"/>
          <p:nvPr/>
        </p:nvPicPr>
        <p:blipFill rotWithShape="1">
          <a:blip r:embed="rId3">
            <a:alphaModFix/>
          </a:blip>
          <a:srcRect b="0" l="0" r="0" t="0"/>
          <a:stretch/>
        </p:blipFill>
        <p:spPr>
          <a:xfrm>
            <a:off x="467543" y="188640"/>
            <a:ext cx="8378278" cy="1584175"/>
          </a:xfrm>
          <a:prstGeom prst="rect">
            <a:avLst/>
          </a:prstGeom>
          <a:solidFill>
            <a:schemeClr val="lt1"/>
          </a:solidFill>
          <a:ln>
            <a:noFill/>
          </a:ln>
          <a:effectLst>
            <a:outerShdw blurRad="44450" algn="ctr" dir="5400000" dist="27939">
              <a:srgbClr val="000000">
                <a:alpha val="31764"/>
              </a:srgbClr>
            </a:outerShdw>
          </a:effectLst>
        </p:spPr>
      </p:pic>
      <p:sp>
        <p:nvSpPr>
          <p:cNvPr id="478" name="Shape 478"/>
          <p:cNvSpPr/>
          <p:nvPr/>
        </p:nvSpPr>
        <p:spPr>
          <a:xfrm>
            <a:off x="1043608" y="332656"/>
            <a:ext cx="7273924" cy="1323439"/>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i="0" lang="ar-EG" sz="4000" u="none" cap="none" strike="noStrike">
                <a:solidFill>
                  <a:schemeClr val="lt1"/>
                </a:solidFill>
                <a:latin typeface="Calibri"/>
                <a:ea typeface="Calibri"/>
                <a:cs typeface="Calibri"/>
                <a:sym typeface="Calibri"/>
              </a:rPr>
              <a:t>احصر الأشياء والأشخاص والأحداث التي تشعرك بالسعادة وسجلها في الجدول التالي:</a:t>
            </a:r>
          </a:p>
        </p:txBody>
      </p:sp>
      <p:graphicFrame>
        <p:nvGraphicFramePr>
          <p:cNvPr id="479" name="Shape 479"/>
          <p:cNvGraphicFramePr/>
          <p:nvPr/>
        </p:nvGraphicFramePr>
        <p:xfrm>
          <a:off x="107504" y="2204864"/>
          <a:ext cx="3000000" cy="3000000"/>
        </p:xfrm>
        <a:graphic>
          <a:graphicData uri="http://schemas.openxmlformats.org/drawingml/2006/table">
            <a:tbl>
              <a:tblPr bandRow="1" firstRow="1">
                <a:noFill/>
                <a:tableStyleId>{C40E1B86-2937-4C93-AC05-C4CAEAE7AEB2}</a:tableStyleId>
              </a:tblPr>
              <a:tblGrid>
                <a:gridCol w="6944325"/>
                <a:gridCol w="1948150"/>
              </a:tblGrid>
              <a:tr h="1145275">
                <a:tc>
                  <a:txBody>
                    <a:bodyPr>
                      <a:noAutofit/>
                    </a:bodyPr>
                    <a:lstStyle/>
                    <a:p>
                      <a:pPr indent="0" lvl="0" marL="0" marR="0" rtl="0" algn="l">
                        <a:spcBef>
                          <a:spcPts val="0"/>
                        </a:spcBef>
                        <a:buSzPct val="25000"/>
                        <a:buNone/>
                      </a:pPr>
                      <a:r>
                        <a:t/>
                      </a:r>
                      <a:endParaRPr sz="1800"/>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chemeClr val="lt1"/>
                    </a:solidFill>
                  </a:tcPr>
                </a:tc>
                <a:tc>
                  <a:txBody>
                    <a:bodyPr>
                      <a:noAutofit/>
                    </a:bodyPr>
                    <a:lstStyle/>
                    <a:p>
                      <a:pPr indent="0" lvl="0" marL="0" marR="0" rtl="0" algn="l">
                        <a:spcBef>
                          <a:spcPts val="0"/>
                        </a:spcBef>
                        <a:buSzPct val="25000"/>
                        <a:buNone/>
                      </a:pPr>
                      <a:r>
                        <a:t/>
                      </a:r>
                      <a:endParaRPr sz="1800"/>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gradFill>
                      <a:gsLst>
                        <a:gs pos="0">
                          <a:srgbClr val="5A1A19"/>
                        </a:gs>
                        <a:gs pos="50000">
                          <a:srgbClr val="822824"/>
                        </a:gs>
                        <a:gs pos="100000">
                          <a:srgbClr val="9C302C"/>
                        </a:gs>
                      </a:gsLst>
                      <a:lin ang="16200000" scaled="0"/>
                    </a:gradFill>
                  </a:tcPr>
                </a:tc>
              </a:tr>
              <a:tr h="1145275">
                <a:tc>
                  <a:txBody>
                    <a:bodyPr>
                      <a:noAutofit/>
                    </a:bodyPr>
                    <a:lstStyle/>
                    <a:p>
                      <a:pPr indent="0" lvl="0" marL="0" marR="0" rtl="0" algn="l">
                        <a:spcBef>
                          <a:spcPts val="0"/>
                        </a:spcBef>
                        <a:buSzPct val="25000"/>
                        <a:buNone/>
                      </a:pPr>
                      <a:r>
                        <a:t/>
                      </a:r>
                      <a:endParaRPr sz="1800"/>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chemeClr val="lt1"/>
                    </a:solidFill>
                  </a:tcPr>
                </a:tc>
                <a:tc>
                  <a:txBody>
                    <a:bodyPr>
                      <a:noAutofit/>
                    </a:bodyPr>
                    <a:lstStyle/>
                    <a:p>
                      <a:pPr indent="0" lvl="0" marL="0" marR="0" rtl="0" algn="l">
                        <a:spcBef>
                          <a:spcPts val="0"/>
                        </a:spcBef>
                        <a:buSzPct val="25000"/>
                        <a:buNone/>
                      </a:pPr>
                      <a:r>
                        <a:t/>
                      </a:r>
                      <a:endParaRPr sz="1800"/>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gradFill>
                      <a:gsLst>
                        <a:gs pos="0">
                          <a:srgbClr val="5A1A19"/>
                        </a:gs>
                        <a:gs pos="50000">
                          <a:srgbClr val="822824"/>
                        </a:gs>
                        <a:gs pos="100000">
                          <a:srgbClr val="9C302C"/>
                        </a:gs>
                      </a:gsLst>
                      <a:lin ang="16200000" scaled="0"/>
                    </a:gradFill>
                  </a:tcPr>
                </a:tc>
              </a:tr>
              <a:tr h="1145275">
                <a:tc>
                  <a:txBody>
                    <a:bodyPr>
                      <a:noAutofit/>
                    </a:bodyPr>
                    <a:lstStyle/>
                    <a:p>
                      <a:pPr indent="0" lvl="0" marL="0" marR="0" rtl="0" algn="l">
                        <a:spcBef>
                          <a:spcPts val="0"/>
                        </a:spcBef>
                        <a:buSzPct val="25000"/>
                        <a:buNone/>
                      </a:pPr>
                      <a:r>
                        <a:t/>
                      </a:r>
                      <a:endParaRPr sz="1800"/>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chemeClr val="lt1"/>
                    </a:solidFill>
                  </a:tcPr>
                </a:tc>
                <a:tc>
                  <a:txBody>
                    <a:bodyPr>
                      <a:noAutofit/>
                    </a:bodyPr>
                    <a:lstStyle/>
                    <a:p>
                      <a:pPr indent="0" lvl="0" marL="0" marR="0" rtl="0" algn="l">
                        <a:spcBef>
                          <a:spcPts val="0"/>
                        </a:spcBef>
                        <a:buSzPct val="25000"/>
                        <a:buNone/>
                      </a:pPr>
                      <a:r>
                        <a:t/>
                      </a:r>
                      <a:endParaRPr sz="1800"/>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gradFill>
                      <a:gsLst>
                        <a:gs pos="0">
                          <a:srgbClr val="5A1A19"/>
                        </a:gs>
                        <a:gs pos="50000">
                          <a:srgbClr val="822824"/>
                        </a:gs>
                        <a:gs pos="100000">
                          <a:srgbClr val="9C302C"/>
                        </a:gs>
                      </a:gsLst>
                      <a:lin ang="16200000" scaled="0"/>
                    </a:gradFill>
                  </a:tcPr>
                </a:tc>
              </a:tr>
            </a:tbl>
          </a:graphicData>
        </a:graphic>
      </p:graphicFrame>
      <p:sp>
        <p:nvSpPr>
          <p:cNvPr id="480" name="Shape 480"/>
          <p:cNvSpPr/>
          <p:nvPr/>
        </p:nvSpPr>
        <p:spPr>
          <a:xfrm>
            <a:off x="7398875" y="2492896"/>
            <a:ext cx="1367681" cy="646331"/>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3600" u="none" cap="none" strike="noStrike">
                <a:solidFill>
                  <a:schemeClr val="lt1"/>
                </a:solidFill>
                <a:latin typeface="Calibri"/>
                <a:ea typeface="Calibri"/>
                <a:cs typeface="Calibri"/>
                <a:sym typeface="Calibri"/>
              </a:rPr>
              <a:t>الخميس</a:t>
            </a:r>
          </a:p>
        </p:txBody>
      </p:sp>
      <p:sp>
        <p:nvSpPr>
          <p:cNvPr id="481" name="Shape 481"/>
          <p:cNvSpPr/>
          <p:nvPr/>
        </p:nvSpPr>
        <p:spPr>
          <a:xfrm>
            <a:off x="7425870" y="3573016"/>
            <a:ext cx="1186543" cy="646331"/>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3600" u="none" cap="none" strike="noStrike">
                <a:solidFill>
                  <a:schemeClr val="lt1"/>
                </a:solidFill>
                <a:latin typeface="Calibri"/>
                <a:ea typeface="Calibri"/>
                <a:cs typeface="Calibri"/>
                <a:sym typeface="Calibri"/>
              </a:rPr>
              <a:t>الجمعة</a:t>
            </a:r>
          </a:p>
        </p:txBody>
      </p:sp>
      <p:sp>
        <p:nvSpPr>
          <p:cNvPr id="482" name="Shape 482"/>
          <p:cNvSpPr/>
          <p:nvPr/>
        </p:nvSpPr>
        <p:spPr>
          <a:xfrm>
            <a:off x="7512432" y="4726885"/>
            <a:ext cx="1098378" cy="646331"/>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3600" u="none" cap="none" strike="noStrike">
                <a:solidFill>
                  <a:schemeClr val="lt1"/>
                </a:solidFill>
                <a:latin typeface="Calibri"/>
                <a:ea typeface="Calibri"/>
                <a:cs typeface="Calibri"/>
                <a:sym typeface="Calibri"/>
              </a:rPr>
              <a:t>السبت</a:t>
            </a:r>
          </a:p>
        </p:txBody>
      </p:sp>
    </p:spTree>
  </p:cSld>
  <p:clrMapOvr>
    <a:masterClrMapping/>
  </p:clrMapOvr>
  <p:transition>
    <p:push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80"/>
                                        </p:tgtEl>
                                        <p:attrNameLst>
                                          <p:attrName>style.visibility</p:attrName>
                                        </p:attrNameLst>
                                      </p:cBhvr>
                                      <p:to>
                                        <p:strVal val="visible"/>
                                      </p:to>
                                    </p:set>
                                    <p:animEffect filter="fade" transition="in">
                                      <p:cBhvr>
                                        <p:cTn dur="500"/>
                                        <p:tgtEl>
                                          <p:spTgt spid="4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1"/>
                                        </p:tgtEl>
                                        <p:attrNameLst>
                                          <p:attrName>style.visibility</p:attrName>
                                        </p:attrNameLst>
                                      </p:cBhvr>
                                      <p:to>
                                        <p:strVal val="visible"/>
                                      </p:to>
                                    </p:set>
                                    <p:animEffect filter="fade" transition="in">
                                      <p:cBhvr>
                                        <p:cTn dur="500"/>
                                        <p:tgtEl>
                                          <p:spTgt spid="4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2"/>
                                        </p:tgtEl>
                                        <p:attrNameLst>
                                          <p:attrName>style.visibility</p:attrName>
                                        </p:attrNameLst>
                                      </p:cBhvr>
                                      <p:to>
                                        <p:strVal val="visible"/>
                                      </p:to>
                                    </p:set>
                                    <p:animEffect filter="fade" transition="in">
                                      <p:cBhvr>
                                        <p:cTn dur="500"/>
                                        <p:tgtEl>
                                          <p:spTgt spid="4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86" name="Shape 486"/>
        <p:cNvGrpSpPr/>
        <p:nvPr/>
      </p:nvGrpSpPr>
      <p:grpSpPr>
        <a:xfrm>
          <a:off x="0" y="0"/>
          <a:ext cx="0" cy="0"/>
          <a:chOff x="0" y="0"/>
          <a:chExt cx="0" cy="0"/>
        </a:xfrm>
      </p:grpSpPr>
      <p:pic>
        <p:nvPicPr>
          <p:cNvPr descr="33.gif" id="487" name="Shape 487"/>
          <p:cNvPicPr preferRelativeResize="0"/>
          <p:nvPr/>
        </p:nvPicPr>
        <p:blipFill rotWithShape="1">
          <a:blip r:embed="rId3">
            <a:alphaModFix/>
          </a:blip>
          <a:srcRect b="0" l="0" r="0" t="0"/>
          <a:stretch/>
        </p:blipFill>
        <p:spPr>
          <a:xfrm>
            <a:off x="251519" y="188640"/>
            <a:ext cx="8568951" cy="1514476"/>
          </a:xfrm>
          <a:prstGeom prst="rect">
            <a:avLst/>
          </a:prstGeom>
          <a:noFill/>
          <a:ln>
            <a:noFill/>
          </a:ln>
        </p:spPr>
      </p:pic>
      <p:sp>
        <p:nvSpPr>
          <p:cNvPr id="488" name="Shape 488"/>
          <p:cNvSpPr/>
          <p:nvPr/>
        </p:nvSpPr>
        <p:spPr>
          <a:xfrm>
            <a:off x="1619671" y="548679"/>
            <a:ext cx="6624735" cy="923329"/>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i="0" lang="ar-EG" sz="5400" u="none" cap="none" strike="noStrike">
                <a:solidFill>
                  <a:schemeClr val="lt1"/>
                </a:solidFill>
                <a:latin typeface="Calibri"/>
                <a:ea typeface="Calibri"/>
                <a:cs typeface="Calibri"/>
                <a:sym typeface="Calibri"/>
              </a:rPr>
              <a:t>2- الحب (LOVE)</a:t>
            </a:r>
          </a:p>
        </p:txBody>
      </p:sp>
      <p:grpSp>
        <p:nvGrpSpPr>
          <p:cNvPr id="489" name="Shape 489"/>
          <p:cNvGrpSpPr/>
          <p:nvPr/>
        </p:nvGrpSpPr>
        <p:grpSpPr>
          <a:xfrm>
            <a:off x="574693" y="2204863"/>
            <a:ext cx="8065602" cy="4536504"/>
            <a:chOff x="1926386" y="1240300"/>
            <a:chExt cx="5592715" cy="3802863"/>
          </a:xfrm>
        </p:grpSpPr>
        <p:sp>
          <p:nvSpPr>
            <p:cNvPr id="490" name="Shape 490"/>
            <p:cNvSpPr/>
            <p:nvPr/>
          </p:nvSpPr>
          <p:spPr>
            <a:xfrm>
              <a:off x="2088060" y="1627698"/>
              <a:ext cx="5040559" cy="3144238"/>
            </a:xfrm>
            <a:prstGeom prst="rect">
              <a:avLst/>
            </a:prstGeom>
            <a:solidFill>
              <a:schemeClr val="lt1"/>
            </a:solidFill>
            <a:ln cap="flat" cmpd="sng" w="2540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Calibri"/>
                <a:ea typeface="Calibri"/>
                <a:cs typeface="Calibri"/>
                <a:sym typeface="Calibri"/>
              </a:endParaRPr>
            </a:p>
          </p:txBody>
        </p:sp>
        <p:pic>
          <p:nvPicPr>
            <p:cNvPr descr="23af5376.png" id="491" name="Shape 491"/>
            <p:cNvPicPr preferRelativeResize="0"/>
            <p:nvPr/>
          </p:nvPicPr>
          <p:blipFill rotWithShape="1">
            <a:blip r:embed="rId4">
              <a:alphaModFix/>
            </a:blip>
            <a:srcRect b="0" l="0" r="0" t="0"/>
            <a:stretch/>
          </p:blipFill>
          <p:spPr>
            <a:xfrm>
              <a:off x="1926386" y="1240300"/>
              <a:ext cx="5592715" cy="3802863"/>
            </a:xfrm>
            <a:prstGeom prst="rect">
              <a:avLst/>
            </a:prstGeom>
            <a:noFill/>
            <a:ln>
              <a:noFill/>
            </a:ln>
          </p:spPr>
        </p:pic>
      </p:grpSp>
      <p:sp>
        <p:nvSpPr>
          <p:cNvPr id="492" name="Shape 492"/>
          <p:cNvSpPr/>
          <p:nvPr/>
        </p:nvSpPr>
        <p:spPr>
          <a:xfrm>
            <a:off x="1475655" y="2852935"/>
            <a:ext cx="6336703" cy="3170098"/>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4000" u="none" cap="none" strike="noStrike">
                <a:solidFill>
                  <a:schemeClr val="dk1"/>
                </a:solidFill>
                <a:latin typeface="Calibri"/>
                <a:ea typeface="Calibri"/>
                <a:cs typeface="Calibri"/>
                <a:sym typeface="Calibri"/>
              </a:rPr>
              <a:t>ميل انفعالي إلى شيء أو شخص أو فكرة مجردة، هو حالة تتضمن التوجه الإيجابي نحو موضوع ما وتقبله، وهو أساس التآلف بين الناس وتكوين العلاقات الإنسانية.</a:t>
            </a:r>
          </a:p>
        </p:txBody>
      </p:sp>
    </p:spTree>
  </p:cSld>
  <p:clrMapOvr>
    <a:masterClrMapping/>
  </p:clrMapOvr>
  <p:transition>
    <p:push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487"/>
                                        </p:tgtEl>
                                        <p:attrNameLst>
                                          <p:attrName>style.visibility</p:attrName>
                                        </p:attrNameLst>
                                      </p:cBhvr>
                                      <p:to>
                                        <p:strVal val="visible"/>
                                      </p:to>
                                    </p:set>
                                    <p:anim calcmode="lin" valueType="num">
                                      <p:cBhvr additive="base">
                                        <p:cTn dur="500"/>
                                        <p:tgtEl>
                                          <p:spTgt spid="487"/>
                                        </p:tgtEl>
                                        <p:attrNameLst>
                                          <p:attrName>ppt_w</p:attrName>
                                        </p:attrNameLst>
                                      </p:cBhvr>
                                      <p:tavLst>
                                        <p:tav fmla="" tm="0">
                                          <p:val>
                                            <p:strVal val="0"/>
                                          </p:val>
                                        </p:tav>
                                        <p:tav fmla="" tm="100000">
                                          <p:val>
                                            <p:strVal val="#ppt_w"/>
                                          </p:val>
                                        </p:tav>
                                      </p:tavLst>
                                    </p:anim>
                                    <p:anim calcmode="lin" valueType="num">
                                      <p:cBhvr additive="base">
                                        <p:cTn dur="500"/>
                                        <p:tgtEl>
                                          <p:spTgt spid="487"/>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488"/>
                                        </p:tgtEl>
                                        <p:attrNameLst>
                                          <p:attrName>style.visibility</p:attrName>
                                        </p:attrNameLst>
                                      </p:cBhvr>
                                      <p:to>
                                        <p:strVal val="visible"/>
                                      </p:to>
                                    </p:set>
                                    <p:anim calcmode="lin" valueType="num">
                                      <p:cBhvr additive="base">
                                        <p:cTn dur="500"/>
                                        <p:tgtEl>
                                          <p:spTgt spid="488"/>
                                        </p:tgtEl>
                                        <p:attrNameLst>
                                          <p:attrName>ppt_w</p:attrName>
                                        </p:attrNameLst>
                                      </p:cBhvr>
                                      <p:tavLst>
                                        <p:tav fmla="" tm="0">
                                          <p:val>
                                            <p:strVal val="0"/>
                                          </p:val>
                                        </p:tav>
                                        <p:tav fmla="" tm="100000">
                                          <p:val>
                                            <p:strVal val="#ppt_w"/>
                                          </p:val>
                                        </p:tav>
                                      </p:tavLst>
                                    </p:anim>
                                    <p:anim calcmode="lin" valueType="num">
                                      <p:cBhvr additive="base">
                                        <p:cTn dur="500"/>
                                        <p:tgtEl>
                                          <p:spTgt spid="48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9"/>
                                        </p:tgtEl>
                                        <p:attrNameLst>
                                          <p:attrName>style.visibility</p:attrName>
                                        </p:attrNameLst>
                                      </p:cBhvr>
                                      <p:to>
                                        <p:strVal val="visible"/>
                                      </p:to>
                                    </p:set>
                                    <p:animEffect filter="fade" transition="in">
                                      <p:cBhvr>
                                        <p:cTn dur="500"/>
                                        <p:tgtEl>
                                          <p:spTgt spid="489"/>
                                        </p:tgtEl>
                                      </p:cBhvr>
                                    </p:animEffect>
                                  </p:childTnLst>
                                </p:cTn>
                              </p:par>
                              <p:par>
                                <p:cTn fill="hold" nodeType="withEffect" presetClass="entr" presetID="10" presetSubtype="0">
                                  <p:stCondLst>
                                    <p:cond delay="0"/>
                                  </p:stCondLst>
                                  <p:childTnLst>
                                    <p:set>
                                      <p:cBhvr>
                                        <p:cTn dur="1" fill="hold">
                                          <p:stCondLst>
                                            <p:cond delay="0"/>
                                          </p:stCondLst>
                                        </p:cTn>
                                        <p:tgtEl>
                                          <p:spTgt spid="492"/>
                                        </p:tgtEl>
                                        <p:attrNameLst>
                                          <p:attrName>style.visibility</p:attrName>
                                        </p:attrNameLst>
                                      </p:cBhvr>
                                      <p:to>
                                        <p:strVal val="visible"/>
                                      </p:to>
                                    </p:set>
                                    <p:animEffect filter="fade" transition="in">
                                      <p:cBhvr>
                                        <p:cTn dur="500"/>
                                        <p:tgtEl>
                                          <p:spTgt spid="4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96" name="Shape 496"/>
        <p:cNvGrpSpPr/>
        <p:nvPr/>
      </p:nvGrpSpPr>
      <p:grpSpPr>
        <a:xfrm>
          <a:off x="0" y="0"/>
          <a:ext cx="0" cy="0"/>
          <a:chOff x="0" y="0"/>
          <a:chExt cx="0" cy="0"/>
        </a:xfrm>
      </p:grpSpPr>
      <p:pic>
        <p:nvPicPr>
          <p:cNvPr descr="33.gif" id="497" name="Shape 497"/>
          <p:cNvPicPr preferRelativeResize="0"/>
          <p:nvPr/>
        </p:nvPicPr>
        <p:blipFill rotWithShape="1">
          <a:blip r:embed="rId3">
            <a:alphaModFix/>
          </a:blip>
          <a:srcRect b="0" l="0" r="0" t="0"/>
          <a:stretch/>
        </p:blipFill>
        <p:spPr>
          <a:xfrm>
            <a:off x="251519" y="188640"/>
            <a:ext cx="8568951" cy="1514476"/>
          </a:xfrm>
          <a:prstGeom prst="rect">
            <a:avLst/>
          </a:prstGeom>
          <a:noFill/>
          <a:ln>
            <a:noFill/>
          </a:ln>
        </p:spPr>
      </p:pic>
      <p:sp>
        <p:nvSpPr>
          <p:cNvPr id="498" name="Shape 498"/>
          <p:cNvSpPr/>
          <p:nvPr/>
        </p:nvSpPr>
        <p:spPr>
          <a:xfrm>
            <a:off x="1619671" y="548679"/>
            <a:ext cx="6624735" cy="923329"/>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i="0" lang="ar-EG" sz="5400" u="none" cap="none" strike="noStrike">
                <a:solidFill>
                  <a:schemeClr val="lt1"/>
                </a:solidFill>
                <a:latin typeface="Calibri"/>
                <a:ea typeface="Calibri"/>
                <a:cs typeface="Calibri"/>
                <a:sym typeface="Calibri"/>
              </a:rPr>
              <a:t>2- الحب (LOVE)</a:t>
            </a:r>
          </a:p>
        </p:txBody>
      </p:sp>
      <p:grpSp>
        <p:nvGrpSpPr>
          <p:cNvPr id="499" name="Shape 499"/>
          <p:cNvGrpSpPr/>
          <p:nvPr/>
        </p:nvGrpSpPr>
        <p:grpSpPr>
          <a:xfrm>
            <a:off x="574693" y="2204863"/>
            <a:ext cx="8065602" cy="4536504"/>
            <a:chOff x="1926386" y="1240300"/>
            <a:chExt cx="5592715" cy="3802863"/>
          </a:xfrm>
        </p:grpSpPr>
        <p:sp>
          <p:nvSpPr>
            <p:cNvPr id="500" name="Shape 500"/>
            <p:cNvSpPr/>
            <p:nvPr/>
          </p:nvSpPr>
          <p:spPr>
            <a:xfrm>
              <a:off x="2088060" y="1627698"/>
              <a:ext cx="5040559" cy="3144238"/>
            </a:xfrm>
            <a:prstGeom prst="rect">
              <a:avLst/>
            </a:prstGeom>
            <a:solidFill>
              <a:schemeClr val="lt1"/>
            </a:solidFill>
            <a:ln cap="flat" cmpd="sng" w="2540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Calibri"/>
                <a:ea typeface="Calibri"/>
                <a:cs typeface="Calibri"/>
                <a:sym typeface="Calibri"/>
              </a:endParaRPr>
            </a:p>
          </p:txBody>
        </p:sp>
        <p:pic>
          <p:nvPicPr>
            <p:cNvPr descr="23af5376.png" id="501" name="Shape 501"/>
            <p:cNvPicPr preferRelativeResize="0"/>
            <p:nvPr/>
          </p:nvPicPr>
          <p:blipFill rotWithShape="1">
            <a:blip r:embed="rId4">
              <a:alphaModFix/>
            </a:blip>
            <a:srcRect b="0" l="0" r="0" t="0"/>
            <a:stretch/>
          </p:blipFill>
          <p:spPr>
            <a:xfrm>
              <a:off x="1926386" y="1240300"/>
              <a:ext cx="5592715" cy="3802863"/>
            </a:xfrm>
            <a:prstGeom prst="rect">
              <a:avLst/>
            </a:prstGeom>
            <a:noFill/>
            <a:ln>
              <a:noFill/>
            </a:ln>
          </p:spPr>
        </p:pic>
      </p:grpSp>
      <p:sp>
        <p:nvSpPr>
          <p:cNvPr id="502" name="Shape 502"/>
          <p:cNvSpPr/>
          <p:nvPr/>
        </p:nvSpPr>
        <p:spPr>
          <a:xfrm>
            <a:off x="1475655" y="2852935"/>
            <a:ext cx="6336703" cy="2554544"/>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4000" u="none" cap="none" strike="noStrike">
                <a:solidFill>
                  <a:schemeClr val="dk1"/>
                </a:solidFill>
                <a:latin typeface="Calibri"/>
                <a:ea typeface="Calibri"/>
                <a:cs typeface="Calibri"/>
                <a:sym typeface="Calibri"/>
              </a:rPr>
              <a:t>تكون الأم هي أول من يتجه إليها حب الطفل الرضيع لأنها تقوم بالعناية به ثم يأخذ حب الطفل بالتدرج للأشخاص الآخرين والأشياء الخاصة به.</a:t>
            </a:r>
          </a:p>
        </p:txBody>
      </p:sp>
    </p:spTree>
  </p:cSld>
  <p:clrMapOvr>
    <a:masterClrMapping/>
  </p:clrMapOvr>
  <p:transition>
    <p:push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99"/>
                                        </p:tgtEl>
                                        <p:attrNameLst>
                                          <p:attrName>style.visibility</p:attrName>
                                        </p:attrNameLst>
                                      </p:cBhvr>
                                      <p:to>
                                        <p:strVal val="visible"/>
                                      </p:to>
                                    </p:set>
                                    <p:animEffect filter="fade" transition="in">
                                      <p:cBhvr>
                                        <p:cTn dur="500"/>
                                        <p:tgtEl>
                                          <p:spTgt spid="499"/>
                                        </p:tgtEl>
                                      </p:cBhvr>
                                    </p:animEffect>
                                  </p:childTnLst>
                                </p:cTn>
                              </p:par>
                              <p:par>
                                <p:cTn fill="hold" nodeType="withEffect" presetClass="entr" presetID="10" presetSubtype="0">
                                  <p:stCondLst>
                                    <p:cond delay="0"/>
                                  </p:stCondLst>
                                  <p:childTnLst>
                                    <p:set>
                                      <p:cBhvr>
                                        <p:cTn dur="1" fill="hold">
                                          <p:stCondLst>
                                            <p:cond delay="0"/>
                                          </p:stCondLst>
                                        </p:cTn>
                                        <p:tgtEl>
                                          <p:spTgt spid="502"/>
                                        </p:tgtEl>
                                        <p:attrNameLst>
                                          <p:attrName>style.visibility</p:attrName>
                                        </p:attrNameLst>
                                      </p:cBhvr>
                                      <p:to>
                                        <p:strVal val="visible"/>
                                      </p:to>
                                    </p:set>
                                    <p:animEffect filter="fade" transition="in">
                                      <p:cBhvr>
                                        <p:cTn dur="500"/>
                                        <p:tgtEl>
                                          <p:spTgt spid="5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06" name="Shape 506"/>
        <p:cNvGrpSpPr/>
        <p:nvPr/>
      </p:nvGrpSpPr>
      <p:grpSpPr>
        <a:xfrm>
          <a:off x="0" y="0"/>
          <a:ext cx="0" cy="0"/>
          <a:chOff x="0" y="0"/>
          <a:chExt cx="0" cy="0"/>
        </a:xfrm>
      </p:grpSpPr>
      <p:pic>
        <p:nvPicPr>
          <p:cNvPr descr="99.gif" id="507" name="Shape 507"/>
          <p:cNvPicPr preferRelativeResize="0"/>
          <p:nvPr/>
        </p:nvPicPr>
        <p:blipFill rotWithShape="1">
          <a:blip r:embed="rId3">
            <a:alphaModFix/>
          </a:blip>
          <a:srcRect b="0" l="0" r="0" t="0"/>
          <a:stretch/>
        </p:blipFill>
        <p:spPr>
          <a:xfrm>
            <a:off x="5468437" y="188640"/>
            <a:ext cx="3136010" cy="1363397"/>
          </a:xfrm>
          <a:prstGeom prst="rect">
            <a:avLst/>
          </a:prstGeom>
          <a:noFill/>
          <a:ln>
            <a:noFill/>
          </a:ln>
          <a:effectLst>
            <a:outerShdw blurRad="190500" algn="ctr" dir="2700000" dist="228600">
              <a:srgbClr val="000000">
                <a:alpha val="29803"/>
              </a:srgbClr>
            </a:outerShdw>
          </a:effectLst>
        </p:spPr>
      </p:pic>
      <p:sp>
        <p:nvSpPr>
          <p:cNvPr id="508" name="Shape 508"/>
          <p:cNvSpPr/>
          <p:nvPr/>
        </p:nvSpPr>
        <p:spPr>
          <a:xfrm>
            <a:off x="6156176" y="332656"/>
            <a:ext cx="1542410" cy="1107995"/>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6600" u="none" cap="none" strike="noStrike">
                <a:solidFill>
                  <a:srgbClr val="FF0000"/>
                </a:solidFill>
                <a:latin typeface="Calibri"/>
                <a:ea typeface="Calibri"/>
                <a:cs typeface="Calibri"/>
                <a:sym typeface="Calibri"/>
              </a:rPr>
              <a:t>إثراء</a:t>
            </a:r>
          </a:p>
        </p:txBody>
      </p:sp>
      <p:grpSp>
        <p:nvGrpSpPr>
          <p:cNvPr id="509" name="Shape 509"/>
          <p:cNvGrpSpPr/>
          <p:nvPr/>
        </p:nvGrpSpPr>
        <p:grpSpPr>
          <a:xfrm>
            <a:off x="107504" y="2132856"/>
            <a:ext cx="8892480" cy="4608511"/>
            <a:chOff x="-1328263" y="4073964"/>
            <a:chExt cx="6175472" cy="2792346"/>
          </a:xfrm>
        </p:grpSpPr>
        <p:sp>
          <p:nvSpPr>
            <p:cNvPr id="510" name="Shape 510"/>
            <p:cNvSpPr/>
            <p:nvPr/>
          </p:nvSpPr>
          <p:spPr>
            <a:xfrm>
              <a:off x="-1239566" y="4203280"/>
              <a:ext cx="5972277" cy="2479859"/>
            </a:xfrm>
            <a:prstGeom prst="roundRect">
              <a:avLst>
                <a:gd fmla="val 16667" name="adj"/>
              </a:avLst>
            </a:prstGeom>
            <a:solidFill>
              <a:schemeClr val="lt1"/>
            </a:soli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Calibri"/>
                <a:ea typeface="Calibri"/>
                <a:cs typeface="Calibri"/>
                <a:sym typeface="Calibri"/>
              </a:endParaRPr>
            </a:p>
          </p:txBody>
        </p:sp>
        <p:pic>
          <p:nvPicPr>
            <p:cNvPr descr="decorative-page-borders1.png" id="511" name="Shape 511"/>
            <p:cNvPicPr preferRelativeResize="0"/>
            <p:nvPr/>
          </p:nvPicPr>
          <p:blipFill rotWithShape="1">
            <a:blip r:embed="rId4">
              <a:alphaModFix/>
            </a:blip>
            <a:srcRect b="0" l="0" r="0" t="0"/>
            <a:stretch/>
          </p:blipFill>
          <p:spPr>
            <a:xfrm>
              <a:off x="-1328263" y="4073964"/>
              <a:ext cx="6175472" cy="2792346"/>
            </a:xfrm>
            <a:prstGeom prst="roundRect">
              <a:avLst>
                <a:gd fmla="val 15328" name="adj"/>
              </a:avLst>
            </a:prstGeom>
            <a:noFill/>
            <a:ln>
              <a:noFill/>
            </a:ln>
          </p:spPr>
        </p:pic>
      </p:grpSp>
      <p:sp>
        <p:nvSpPr>
          <p:cNvPr id="512" name="Shape 512"/>
          <p:cNvSpPr/>
          <p:nvPr/>
        </p:nvSpPr>
        <p:spPr>
          <a:xfrm>
            <a:off x="827583" y="2564903"/>
            <a:ext cx="7381328" cy="1200329"/>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i="0" lang="ar-EG" sz="3600" u="none" cap="none" strike="noStrike">
                <a:solidFill>
                  <a:schemeClr val="dk1"/>
                </a:solidFill>
                <a:latin typeface="Calibri"/>
                <a:ea typeface="Calibri"/>
                <a:cs typeface="Calibri"/>
                <a:sym typeface="Calibri"/>
              </a:rPr>
              <a:t>مما يثير انفعال الحب لدى الشخص المحب توفر كل أو أحد الشروط التالية:</a:t>
            </a:r>
          </a:p>
        </p:txBody>
      </p:sp>
      <p:sp>
        <p:nvSpPr>
          <p:cNvPr id="513" name="Shape 513"/>
          <p:cNvSpPr/>
          <p:nvPr/>
        </p:nvSpPr>
        <p:spPr>
          <a:xfrm>
            <a:off x="827583" y="4179276"/>
            <a:ext cx="7269503" cy="1569660"/>
          </a:xfrm>
          <a:prstGeom prst="rect">
            <a:avLst/>
          </a:prstGeom>
          <a:noFill/>
          <a:ln>
            <a:noFill/>
          </a:ln>
        </p:spPr>
        <p:txBody>
          <a:bodyPr anchorCtr="0" anchor="ctr" bIns="45700" lIns="91425" rIns="91425" tIns="45700">
            <a:noAutofit/>
          </a:bodyPr>
          <a:lstStyle/>
          <a:p>
            <a:pPr indent="0" lvl="0" marL="0" marR="0" rtl="1" algn="r">
              <a:spcBef>
                <a:spcPts val="0"/>
              </a:spcBef>
              <a:buClr>
                <a:schemeClr val="dk1"/>
              </a:buClr>
              <a:buSzPct val="100000"/>
              <a:buFont typeface="Arial"/>
              <a:buChar char="•"/>
            </a:pPr>
            <a:r>
              <a:rPr b="1" i="0" lang="ar-EG" sz="3200" u="none" cap="none" strike="noStrike">
                <a:solidFill>
                  <a:schemeClr val="dk1"/>
                </a:solidFill>
                <a:latin typeface="Calibri"/>
                <a:ea typeface="Calibri"/>
                <a:cs typeface="Calibri"/>
                <a:sym typeface="Calibri"/>
              </a:rPr>
              <a:t> عظمة المحبوب المولدة للإعجاب بما فيه من صفات الكمال (الحب لخالق البشر).</a:t>
            </a:r>
          </a:p>
          <a:p>
            <a:pPr indent="0" lvl="0" marL="0" marR="0" rtl="1" algn="r">
              <a:spcBef>
                <a:spcPts val="0"/>
              </a:spcBef>
              <a:buClr>
                <a:schemeClr val="dk1"/>
              </a:buClr>
              <a:buSzPct val="100000"/>
              <a:buFont typeface="Arial"/>
              <a:buChar char="•"/>
            </a:pPr>
            <a:r>
              <a:rPr b="1" i="0" lang="ar-EG" sz="3200" u="none" cap="none" strike="noStrike">
                <a:solidFill>
                  <a:schemeClr val="dk1"/>
                </a:solidFill>
                <a:latin typeface="Calibri"/>
                <a:ea typeface="Calibri"/>
                <a:cs typeface="Calibri"/>
                <a:sym typeface="Calibri"/>
              </a:rPr>
              <a:t> صدور الخيرات من المحبوب للمحب (الأم والأبناء).</a:t>
            </a:r>
          </a:p>
        </p:txBody>
      </p:sp>
    </p:spTree>
  </p:cSld>
  <p:clrMapOvr>
    <a:masterClrMapping/>
  </p:clrMapOvr>
  <p:transition>
    <p:push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07"/>
                                        </p:tgtEl>
                                        <p:attrNameLst>
                                          <p:attrName>style.visibility</p:attrName>
                                        </p:attrNameLst>
                                      </p:cBhvr>
                                      <p:to>
                                        <p:strVal val="visible"/>
                                      </p:to>
                                    </p:set>
                                    <p:animEffect filter="fade" transition="in">
                                      <p:cBhvr>
                                        <p:cTn dur="500"/>
                                        <p:tgtEl>
                                          <p:spTgt spid="507"/>
                                        </p:tgtEl>
                                      </p:cBhvr>
                                    </p:animEffect>
                                  </p:childTnLst>
                                </p:cTn>
                              </p:par>
                              <p:par>
                                <p:cTn fill="hold" nodeType="withEffect" presetClass="entr" presetID="10" presetSubtype="0">
                                  <p:stCondLst>
                                    <p:cond delay="0"/>
                                  </p:stCondLst>
                                  <p:childTnLst>
                                    <p:set>
                                      <p:cBhvr>
                                        <p:cTn dur="1" fill="hold">
                                          <p:stCondLst>
                                            <p:cond delay="0"/>
                                          </p:stCondLst>
                                        </p:cTn>
                                        <p:tgtEl>
                                          <p:spTgt spid="508"/>
                                        </p:tgtEl>
                                        <p:attrNameLst>
                                          <p:attrName>style.visibility</p:attrName>
                                        </p:attrNameLst>
                                      </p:cBhvr>
                                      <p:to>
                                        <p:strVal val="visible"/>
                                      </p:to>
                                    </p:set>
                                    <p:animEffect filter="fade" transition="in">
                                      <p:cBhvr>
                                        <p:cTn dur="500"/>
                                        <p:tgtEl>
                                          <p:spTgt spid="5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9"/>
                                        </p:tgtEl>
                                        <p:attrNameLst>
                                          <p:attrName>style.visibility</p:attrName>
                                        </p:attrNameLst>
                                      </p:cBhvr>
                                      <p:to>
                                        <p:strVal val="visible"/>
                                      </p:to>
                                    </p:set>
                                    <p:animEffect filter="fade" transition="in">
                                      <p:cBhvr>
                                        <p:cTn dur="500"/>
                                        <p:tgtEl>
                                          <p:spTgt spid="509"/>
                                        </p:tgtEl>
                                      </p:cBhvr>
                                    </p:animEffect>
                                  </p:childTnLst>
                                </p:cTn>
                              </p:par>
                              <p:par>
                                <p:cTn fill="hold" nodeType="withEffect" presetClass="entr" presetID="10" presetSubtype="0">
                                  <p:stCondLst>
                                    <p:cond delay="0"/>
                                  </p:stCondLst>
                                  <p:childTnLst>
                                    <p:set>
                                      <p:cBhvr>
                                        <p:cTn dur="1" fill="hold">
                                          <p:stCondLst>
                                            <p:cond delay="0"/>
                                          </p:stCondLst>
                                        </p:cTn>
                                        <p:tgtEl>
                                          <p:spTgt spid="512">
                                            <p:txEl>
                                              <p:pRg end="0" st="0"/>
                                            </p:txEl>
                                          </p:spTgt>
                                        </p:tgtEl>
                                        <p:attrNameLst>
                                          <p:attrName>style.visibility</p:attrName>
                                        </p:attrNameLst>
                                      </p:cBhvr>
                                      <p:to>
                                        <p:strVal val="visible"/>
                                      </p:to>
                                    </p:set>
                                    <p:animEffect filter="fade" transition="in">
                                      <p:cBhvr>
                                        <p:cTn dur="500"/>
                                        <p:tgtEl>
                                          <p:spTgt spid="51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3">
                                            <p:txEl>
                                              <p:pRg end="0" st="0"/>
                                            </p:txEl>
                                          </p:spTgt>
                                        </p:tgtEl>
                                        <p:attrNameLst>
                                          <p:attrName>style.visibility</p:attrName>
                                        </p:attrNameLst>
                                      </p:cBhvr>
                                      <p:to>
                                        <p:strVal val="visible"/>
                                      </p:to>
                                    </p:set>
                                    <p:animEffect filter="fade" transition="in">
                                      <p:cBhvr>
                                        <p:cTn dur="1000"/>
                                        <p:tgtEl>
                                          <p:spTgt spid="51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3">
                                            <p:txEl>
                                              <p:pRg end="1" st="1"/>
                                            </p:txEl>
                                          </p:spTgt>
                                        </p:tgtEl>
                                        <p:attrNameLst>
                                          <p:attrName>style.visibility</p:attrName>
                                        </p:attrNameLst>
                                      </p:cBhvr>
                                      <p:to>
                                        <p:strVal val="visible"/>
                                      </p:to>
                                    </p:set>
                                    <p:animEffect filter="fade" transition="in">
                                      <p:cBhvr>
                                        <p:cTn dur="1000"/>
                                        <p:tgtEl>
                                          <p:spTgt spid="513">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0" name="Shape 120"/>
        <p:cNvGrpSpPr/>
        <p:nvPr/>
      </p:nvGrpSpPr>
      <p:grpSpPr>
        <a:xfrm>
          <a:off x="0" y="0"/>
          <a:ext cx="0" cy="0"/>
          <a:chOff x="0" y="0"/>
          <a:chExt cx="0" cy="0"/>
        </a:xfrm>
      </p:grpSpPr>
      <p:pic>
        <p:nvPicPr>
          <p:cNvPr descr="1095597730629615321.png" id="121" name="Shape 121"/>
          <p:cNvPicPr preferRelativeResize="0"/>
          <p:nvPr/>
        </p:nvPicPr>
        <p:blipFill rotWithShape="1">
          <a:blip r:embed="rId3">
            <a:alphaModFix/>
          </a:blip>
          <a:srcRect b="0" l="0" r="0" t="0"/>
          <a:stretch/>
        </p:blipFill>
        <p:spPr>
          <a:xfrm>
            <a:off x="2339752" y="1773238"/>
            <a:ext cx="4896543" cy="3240087"/>
          </a:xfrm>
          <a:prstGeom prst="rect">
            <a:avLst/>
          </a:prstGeom>
          <a:noFill/>
          <a:ln>
            <a:noFill/>
          </a:ln>
        </p:spPr>
      </p:pic>
      <p:sp>
        <p:nvSpPr>
          <p:cNvPr id="122" name="Shape 122"/>
          <p:cNvSpPr/>
          <p:nvPr/>
        </p:nvSpPr>
        <p:spPr>
          <a:xfrm>
            <a:off x="3635896" y="2564903"/>
            <a:ext cx="2343910" cy="1569660"/>
          </a:xfrm>
          <a:prstGeom prst="rect">
            <a:avLst/>
          </a:prstGeom>
          <a:noFill/>
          <a:ln>
            <a:noFill/>
          </a:ln>
        </p:spPr>
        <p:txBody>
          <a:bodyPr anchorCtr="0" anchor="t" bIns="45700" lIns="91425" rIns="91425" tIns="45700">
            <a:noAutofit/>
          </a:bodyPr>
          <a:lstStyle/>
          <a:p>
            <a:pPr indent="0" lvl="0" marL="0" marR="0" rtl="1" algn="ctr">
              <a:spcBef>
                <a:spcPts val="0"/>
              </a:spcBef>
              <a:spcAft>
                <a:spcPts val="0"/>
              </a:spcAft>
              <a:buSzPct val="25000"/>
              <a:buNone/>
            </a:pPr>
            <a:r>
              <a:rPr b="1" i="0" lang="ar-EG" sz="9600" u="none" cap="none" strike="noStrike">
                <a:solidFill>
                  <a:srgbClr val="F4F0E2"/>
                </a:solidFill>
                <a:latin typeface="Calibri"/>
                <a:ea typeface="Calibri"/>
                <a:cs typeface="Calibri"/>
                <a:sym typeface="Calibri"/>
              </a:rPr>
              <a:t>تمهيد</a:t>
            </a:r>
          </a:p>
        </p:txBody>
      </p:sp>
    </p:spTree>
  </p:cSld>
  <p:clrMapOvr>
    <a:masterClrMapping/>
  </p:clrMapOvr>
  <p:transition>
    <p:push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21"/>
                                        </p:tgtEl>
                                        <p:attrNameLst>
                                          <p:attrName>style.visibility</p:attrName>
                                        </p:attrNameLst>
                                      </p:cBhvr>
                                      <p:to>
                                        <p:strVal val="visible"/>
                                      </p:to>
                                    </p:set>
                                    <p:animEffect filter="fade" transition="in">
                                      <p:cBhvr>
                                        <p:cTn dur="500"/>
                                        <p:tgtEl>
                                          <p:spTgt spid="121"/>
                                        </p:tgtEl>
                                      </p:cBhvr>
                                    </p:animEffect>
                                  </p:childTnLst>
                                </p:cTn>
                              </p:par>
                              <p:par>
                                <p:cTn fill="hold" nodeType="withEffect" presetClass="entr" presetID="10" presetSubtype="0">
                                  <p:stCondLst>
                                    <p:cond delay="0"/>
                                  </p:stCondLst>
                                  <p:childTnLst>
                                    <p:set>
                                      <p:cBhvr>
                                        <p:cTn dur="1" fill="hold">
                                          <p:stCondLst>
                                            <p:cond delay="0"/>
                                          </p:stCondLst>
                                        </p:cTn>
                                        <p:tgtEl>
                                          <p:spTgt spid="122"/>
                                        </p:tgtEl>
                                        <p:attrNameLst>
                                          <p:attrName>style.visibility</p:attrName>
                                        </p:attrNameLst>
                                      </p:cBhvr>
                                      <p:to>
                                        <p:strVal val="visible"/>
                                      </p:to>
                                    </p:set>
                                    <p:animEffect filter="fade" transition="in">
                                      <p:cBhvr>
                                        <p:cTn dur="500"/>
                                        <p:tgtEl>
                                          <p:spTgt spid="1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17" name="Shape 517"/>
        <p:cNvGrpSpPr/>
        <p:nvPr/>
      </p:nvGrpSpPr>
      <p:grpSpPr>
        <a:xfrm>
          <a:off x="0" y="0"/>
          <a:ext cx="0" cy="0"/>
          <a:chOff x="0" y="0"/>
          <a:chExt cx="0" cy="0"/>
        </a:xfrm>
      </p:grpSpPr>
      <p:pic>
        <p:nvPicPr>
          <p:cNvPr descr="99.gif" id="518" name="Shape 518"/>
          <p:cNvPicPr preferRelativeResize="0"/>
          <p:nvPr/>
        </p:nvPicPr>
        <p:blipFill rotWithShape="1">
          <a:blip r:embed="rId3">
            <a:alphaModFix/>
          </a:blip>
          <a:srcRect b="0" l="0" r="0" t="0"/>
          <a:stretch/>
        </p:blipFill>
        <p:spPr>
          <a:xfrm>
            <a:off x="5468437" y="188640"/>
            <a:ext cx="3136010" cy="1363397"/>
          </a:xfrm>
          <a:prstGeom prst="rect">
            <a:avLst/>
          </a:prstGeom>
          <a:noFill/>
          <a:ln>
            <a:noFill/>
          </a:ln>
          <a:effectLst>
            <a:outerShdw blurRad="190500" algn="ctr" dir="2700000" dist="228600">
              <a:srgbClr val="000000">
                <a:alpha val="29803"/>
              </a:srgbClr>
            </a:outerShdw>
          </a:effectLst>
        </p:spPr>
      </p:pic>
      <p:sp>
        <p:nvSpPr>
          <p:cNvPr id="519" name="Shape 519"/>
          <p:cNvSpPr/>
          <p:nvPr/>
        </p:nvSpPr>
        <p:spPr>
          <a:xfrm>
            <a:off x="6156176" y="332656"/>
            <a:ext cx="1542410" cy="1107995"/>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6600" u="none" cap="none" strike="noStrike">
                <a:solidFill>
                  <a:srgbClr val="FF0000"/>
                </a:solidFill>
                <a:latin typeface="Calibri"/>
                <a:ea typeface="Calibri"/>
                <a:cs typeface="Calibri"/>
                <a:sym typeface="Calibri"/>
              </a:rPr>
              <a:t>إثراء</a:t>
            </a:r>
          </a:p>
        </p:txBody>
      </p:sp>
      <p:grpSp>
        <p:nvGrpSpPr>
          <p:cNvPr id="520" name="Shape 520"/>
          <p:cNvGrpSpPr/>
          <p:nvPr/>
        </p:nvGrpSpPr>
        <p:grpSpPr>
          <a:xfrm>
            <a:off x="107504" y="2132856"/>
            <a:ext cx="8892480" cy="4608511"/>
            <a:chOff x="-1328263" y="4073964"/>
            <a:chExt cx="6175472" cy="2792346"/>
          </a:xfrm>
        </p:grpSpPr>
        <p:sp>
          <p:nvSpPr>
            <p:cNvPr id="521" name="Shape 521"/>
            <p:cNvSpPr/>
            <p:nvPr/>
          </p:nvSpPr>
          <p:spPr>
            <a:xfrm>
              <a:off x="-1239566" y="4203280"/>
              <a:ext cx="5972277" cy="2479859"/>
            </a:xfrm>
            <a:prstGeom prst="roundRect">
              <a:avLst>
                <a:gd fmla="val 16667" name="adj"/>
              </a:avLst>
            </a:prstGeom>
            <a:solidFill>
              <a:schemeClr val="lt1"/>
            </a:soli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Calibri"/>
                <a:ea typeface="Calibri"/>
                <a:cs typeface="Calibri"/>
                <a:sym typeface="Calibri"/>
              </a:endParaRPr>
            </a:p>
          </p:txBody>
        </p:sp>
        <p:pic>
          <p:nvPicPr>
            <p:cNvPr descr="decorative-page-borders1.png" id="522" name="Shape 522"/>
            <p:cNvPicPr preferRelativeResize="0"/>
            <p:nvPr/>
          </p:nvPicPr>
          <p:blipFill rotWithShape="1">
            <a:blip r:embed="rId4">
              <a:alphaModFix/>
            </a:blip>
            <a:srcRect b="0" l="0" r="0" t="0"/>
            <a:stretch/>
          </p:blipFill>
          <p:spPr>
            <a:xfrm>
              <a:off x="-1328263" y="4073964"/>
              <a:ext cx="6175472" cy="2792346"/>
            </a:xfrm>
            <a:prstGeom prst="roundRect">
              <a:avLst>
                <a:gd fmla="val 15328" name="adj"/>
              </a:avLst>
            </a:prstGeom>
            <a:noFill/>
            <a:ln>
              <a:noFill/>
            </a:ln>
          </p:spPr>
        </p:pic>
      </p:grpSp>
      <p:sp>
        <p:nvSpPr>
          <p:cNvPr id="523" name="Shape 523"/>
          <p:cNvSpPr/>
          <p:nvPr/>
        </p:nvSpPr>
        <p:spPr>
          <a:xfrm>
            <a:off x="827583" y="2564903"/>
            <a:ext cx="7381328" cy="1200329"/>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i="0" lang="ar-EG" sz="3600" u="none" cap="none" strike="noStrike">
                <a:solidFill>
                  <a:schemeClr val="dk1"/>
                </a:solidFill>
                <a:latin typeface="Calibri"/>
                <a:ea typeface="Calibri"/>
                <a:cs typeface="Calibri"/>
                <a:sym typeface="Calibri"/>
              </a:rPr>
              <a:t>مما يثير انفعال الحب لدى الشخص المحب توفر كل أو أحد الشروط التالية:</a:t>
            </a:r>
          </a:p>
        </p:txBody>
      </p:sp>
      <p:sp>
        <p:nvSpPr>
          <p:cNvPr id="524" name="Shape 524"/>
          <p:cNvSpPr/>
          <p:nvPr/>
        </p:nvSpPr>
        <p:spPr>
          <a:xfrm>
            <a:off x="827583" y="3933055"/>
            <a:ext cx="7269503" cy="2062103"/>
          </a:xfrm>
          <a:prstGeom prst="rect">
            <a:avLst/>
          </a:prstGeom>
          <a:noFill/>
          <a:ln>
            <a:noFill/>
          </a:ln>
        </p:spPr>
        <p:txBody>
          <a:bodyPr anchorCtr="0" anchor="ctr" bIns="45700" lIns="91425" rIns="91425" tIns="45700">
            <a:noAutofit/>
          </a:bodyPr>
          <a:lstStyle/>
          <a:p>
            <a:pPr indent="0" lvl="0" marL="0" marR="0" rtl="1" algn="r">
              <a:spcBef>
                <a:spcPts val="0"/>
              </a:spcBef>
              <a:buClr>
                <a:schemeClr val="dk1"/>
              </a:buClr>
              <a:buSzPct val="100000"/>
              <a:buFont typeface="Arial"/>
              <a:buChar char="•"/>
            </a:pPr>
            <a:r>
              <a:rPr b="1" i="0" lang="ar-EG" sz="3200" u="none" cap="none" strike="noStrike">
                <a:solidFill>
                  <a:schemeClr val="dk1"/>
                </a:solidFill>
                <a:latin typeface="Calibri"/>
                <a:ea typeface="Calibri"/>
                <a:cs typeface="Calibri"/>
                <a:sym typeface="Calibri"/>
              </a:rPr>
              <a:t> إشباع المحبوب لحاجة من الحاجات الإنسانية لدى المحب (الآباء والأبناء).</a:t>
            </a:r>
          </a:p>
          <a:p>
            <a:pPr indent="0" lvl="0" marL="0" marR="0" rtl="1" algn="r">
              <a:spcBef>
                <a:spcPts val="0"/>
              </a:spcBef>
              <a:buClr>
                <a:schemeClr val="dk1"/>
              </a:buClr>
              <a:buSzPct val="100000"/>
              <a:buFont typeface="Arial"/>
              <a:buChar char="•"/>
            </a:pPr>
            <a:r>
              <a:rPr b="1" i="0" lang="ar-EG" sz="3200" u="none" cap="none" strike="noStrike">
                <a:solidFill>
                  <a:schemeClr val="dk1"/>
                </a:solidFill>
                <a:latin typeface="Calibri"/>
                <a:ea typeface="Calibri"/>
                <a:cs typeface="Calibri"/>
                <a:sym typeface="Calibri"/>
              </a:rPr>
              <a:t> وجود علاقة شرطية غير مباشرة بين محب ومحبوب (حب الوطن وما به من ذكريات).</a:t>
            </a:r>
          </a:p>
        </p:txBody>
      </p:sp>
    </p:spTree>
  </p:cSld>
  <p:clrMapOvr>
    <a:masterClrMapping/>
  </p:clrMapOvr>
  <p:transition>
    <p:push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24">
                                            <p:txEl>
                                              <p:pRg end="0" st="0"/>
                                            </p:txEl>
                                          </p:spTgt>
                                        </p:tgtEl>
                                        <p:attrNameLst>
                                          <p:attrName>style.visibility</p:attrName>
                                        </p:attrNameLst>
                                      </p:cBhvr>
                                      <p:to>
                                        <p:strVal val="visible"/>
                                      </p:to>
                                    </p:set>
                                    <p:animEffect filter="fade" transition="in">
                                      <p:cBhvr>
                                        <p:cTn dur="1000"/>
                                        <p:tgtEl>
                                          <p:spTgt spid="524">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524">
                                            <p:txEl>
                                              <p:pRg end="1" st="1"/>
                                            </p:txEl>
                                          </p:spTgt>
                                        </p:tgtEl>
                                        <p:attrNameLst>
                                          <p:attrName>style.visibility</p:attrName>
                                        </p:attrNameLst>
                                      </p:cBhvr>
                                      <p:to>
                                        <p:strVal val="visible"/>
                                      </p:to>
                                    </p:set>
                                    <p:animEffect filter="fade" transition="in">
                                      <p:cBhvr>
                                        <p:cTn dur="1000"/>
                                        <p:tgtEl>
                                          <p:spTgt spid="524">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28" name="Shape 528"/>
        <p:cNvGrpSpPr/>
        <p:nvPr/>
      </p:nvGrpSpPr>
      <p:grpSpPr>
        <a:xfrm>
          <a:off x="0" y="0"/>
          <a:ext cx="0" cy="0"/>
          <a:chOff x="0" y="0"/>
          <a:chExt cx="0" cy="0"/>
        </a:xfrm>
      </p:grpSpPr>
      <p:pic>
        <p:nvPicPr>
          <p:cNvPr descr="FRM0026.JPG" id="529" name="Shape 529"/>
          <p:cNvPicPr preferRelativeResize="0"/>
          <p:nvPr/>
        </p:nvPicPr>
        <p:blipFill rotWithShape="1">
          <a:blip r:embed="rId3">
            <a:alphaModFix/>
          </a:blip>
          <a:srcRect b="0" l="0" r="0" t="0"/>
          <a:stretch/>
        </p:blipFill>
        <p:spPr>
          <a:xfrm flipH="1">
            <a:off x="395536" y="260647"/>
            <a:ext cx="8371449" cy="1493544"/>
          </a:xfrm>
          <a:prstGeom prst="rect">
            <a:avLst/>
          </a:prstGeom>
          <a:noFill/>
          <a:ln>
            <a:noFill/>
          </a:ln>
        </p:spPr>
      </p:pic>
      <p:sp>
        <p:nvSpPr>
          <p:cNvPr id="530" name="Shape 530"/>
          <p:cNvSpPr/>
          <p:nvPr/>
        </p:nvSpPr>
        <p:spPr>
          <a:xfrm>
            <a:off x="1187624" y="404663"/>
            <a:ext cx="7344815" cy="769441"/>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i="0" lang="ar-EG" sz="4400" u="none" cap="none" strike="noStrike">
                <a:solidFill>
                  <a:schemeClr val="lt1"/>
                </a:solidFill>
                <a:latin typeface="Calibri"/>
                <a:ea typeface="Calibri"/>
                <a:cs typeface="Calibri"/>
                <a:sym typeface="Calibri"/>
              </a:rPr>
              <a:t>من فوائد الانفعالات السارة ما يلي:</a:t>
            </a:r>
          </a:p>
        </p:txBody>
      </p:sp>
      <p:grpSp>
        <p:nvGrpSpPr>
          <p:cNvPr id="531" name="Shape 531"/>
          <p:cNvGrpSpPr/>
          <p:nvPr/>
        </p:nvGrpSpPr>
        <p:grpSpPr>
          <a:xfrm>
            <a:off x="285750" y="1988840"/>
            <a:ext cx="8572500" cy="4680519"/>
            <a:chOff x="1168270" y="775318"/>
            <a:chExt cx="8091060" cy="5204216"/>
          </a:xfrm>
        </p:grpSpPr>
        <p:sp>
          <p:nvSpPr>
            <p:cNvPr id="532" name="Shape 532"/>
            <p:cNvSpPr/>
            <p:nvPr/>
          </p:nvSpPr>
          <p:spPr>
            <a:xfrm rot="10800000">
              <a:off x="1391713" y="775318"/>
              <a:ext cx="7643269" cy="5204216"/>
            </a:xfrm>
            <a:prstGeom prst="frame">
              <a:avLst>
                <a:gd fmla="val 5964" name="adj1"/>
              </a:avLst>
            </a:prstGeom>
            <a:gradFill>
              <a:gsLst>
                <a:gs pos="0">
                  <a:srgbClr val="000000"/>
                </a:gs>
                <a:gs pos="20000">
                  <a:srgbClr val="000040"/>
                </a:gs>
                <a:gs pos="50000">
                  <a:srgbClr val="400040"/>
                </a:gs>
                <a:gs pos="75000">
                  <a:srgbClr val="8F0040"/>
                </a:gs>
                <a:gs pos="89999">
                  <a:srgbClr val="F27300"/>
                </a:gs>
                <a:gs pos="100000">
                  <a:srgbClr val="FFBF00"/>
                </a:gs>
              </a:gsLst>
              <a:lin ang="16200000" scaled="0"/>
            </a:gradFill>
            <a:ln>
              <a:noFill/>
            </a:ln>
            <a:effectLst>
              <a:outerShdw blurRad="44450" algn="ctr" dir="5400000" dist="27939">
                <a:srgbClr val="000000">
                  <a:alpha val="31764"/>
                </a:srgbClr>
              </a:outerShdw>
            </a:effectLst>
          </p:spPr>
          <p:txBody>
            <a:bodyPr anchorCtr="0" anchor="ctr" bIns="45700" lIns="91425" rIns="91425" tIns="45700">
              <a:noAutofit/>
            </a:bodyPr>
            <a:lstStyle/>
            <a:p>
              <a:pPr indent="0" lvl="0" marL="0" marR="0" rtl="1"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33" name="Shape 533"/>
            <p:cNvSpPr/>
            <p:nvPr/>
          </p:nvSpPr>
          <p:spPr>
            <a:xfrm rot="10800000">
              <a:off x="1168270" y="1198100"/>
              <a:ext cx="8091060" cy="4358651"/>
            </a:xfrm>
            <a:prstGeom prst="rect">
              <a:avLst/>
            </a:prstGeom>
            <a:solidFill>
              <a:schemeClr val="lt1"/>
            </a:solidFill>
            <a:ln cap="flat" cmpd="sng" w="57150">
              <a:solidFill>
                <a:srgbClr val="E5B8B7"/>
              </a:solidFill>
              <a:prstDash val="solid"/>
              <a:round/>
              <a:headEnd len="med" w="med" type="none"/>
              <a:tailEnd len="med" w="med" type="none"/>
            </a:ln>
            <a:effectLst>
              <a:outerShdw blurRad="44450" algn="ctr" dir="5400000" dist="27939">
                <a:srgbClr val="000000">
                  <a:alpha val="31764"/>
                </a:srgbClr>
              </a:outerShdw>
            </a:effectLst>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534" name="Shape 534"/>
          <p:cNvSpPr/>
          <p:nvPr/>
        </p:nvSpPr>
        <p:spPr>
          <a:xfrm>
            <a:off x="285179" y="3179876"/>
            <a:ext cx="8535293" cy="2308323"/>
          </a:xfrm>
          <a:prstGeom prst="rect">
            <a:avLst/>
          </a:prstGeom>
          <a:noFill/>
          <a:ln>
            <a:noFill/>
          </a:ln>
        </p:spPr>
        <p:txBody>
          <a:bodyPr anchorCtr="0" anchor="ctr" bIns="45700" lIns="91425" rIns="91425" tIns="45700">
            <a:noAutofit/>
          </a:bodyPr>
          <a:lstStyle/>
          <a:p>
            <a:pPr indent="0" lvl="0" marL="0" marR="0" rtl="1" algn="r">
              <a:spcBef>
                <a:spcPts val="0"/>
              </a:spcBef>
              <a:buClr>
                <a:schemeClr val="dk1"/>
              </a:buClr>
              <a:buSzPct val="100000"/>
              <a:buFont typeface="Arial"/>
              <a:buChar char="•"/>
            </a:pPr>
            <a:r>
              <a:rPr b="1" i="0" lang="ar-EG" sz="3600" u="none" cap="none" strike="noStrike">
                <a:solidFill>
                  <a:schemeClr val="dk1"/>
                </a:solidFill>
                <a:latin typeface="Calibri"/>
                <a:ea typeface="Calibri"/>
                <a:cs typeface="Calibri"/>
                <a:sym typeface="Calibri"/>
              </a:rPr>
              <a:t> تساعد في قدرة الفرد على بذل المزيد من الجهد وتعمل كدافع في توجيه وإثارة الفرد نحو الأداء.</a:t>
            </a:r>
          </a:p>
          <a:p>
            <a:pPr indent="0" lvl="0" marL="0" marR="0" rtl="1" algn="r">
              <a:spcBef>
                <a:spcPts val="0"/>
              </a:spcBef>
              <a:buClr>
                <a:schemeClr val="dk1"/>
              </a:buClr>
              <a:buSzPct val="100000"/>
              <a:buFont typeface="Arial"/>
              <a:buChar char="•"/>
            </a:pPr>
            <a:r>
              <a:rPr b="1" i="0" lang="ar-EG" sz="3600" u="none" cap="none" strike="noStrike">
                <a:solidFill>
                  <a:schemeClr val="dk1"/>
                </a:solidFill>
                <a:latin typeface="Calibri"/>
                <a:ea typeface="Calibri"/>
                <a:cs typeface="Calibri"/>
                <a:sym typeface="Calibri"/>
              </a:rPr>
              <a:t> تساعد الفرد في رفع درجة الاستمتاع بوقته.</a:t>
            </a:r>
          </a:p>
          <a:p>
            <a:pPr indent="0" lvl="0" marL="0" marR="0" rtl="1" algn="r">
              <a:spcBef>
                <a:spcPts val="0"/>
              </a:spcBef>
              <a:buClr>
                <a:schemeClr val="dk1"/>
              </a:buClr>
              <a:buSzPct val="100000"/>
              <a:buFont typeface="Arial"/>
              <a:buChar char="•"/>
            </a:pPr>
            <a:r>
              <a:rPr b="1" i="0" lang="ar-EG" sz="3600" u="none" cap="none" strike="noStrike">
                <a:solidFill>
                  <a:schemeClr val="dk1"/>
                </a:solidFill>
                <a:latin typeface="Calibri"/>
                <a:ea typeface="Calibri"/>
                <a:cs typeface="Calibri"/>
                <a:sym typeface="Calibri"/>
              </a:rPr>
              <a:t> تساعد على المزيد من التفاعل الاجتماعي بين الأفراد.</a:t>
            </a:r>
          </a:p>
        </p:txBody>
      </p:sp>
    </p:spTree>
  </p:cSld>
  <p:clrMapOvr>
    <a:masterClrMapping/>
  </p:clrMapOvr>
  <p:transition>
    <p:push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29"/>
                                        </p:tgtEl>
                                        <p:attrNameLst>
                                          <p:attrName>style.visibility</p:attrName>
                                        </p:attrNameLst>
                                      </p:cBhvr>
                                      <p:to>
                                        <p:strVal val="visible"/>
                                      </p:to>
                                    </p:set>
                                    <p:animEffect filter="fade" transition="in">
                                      <p:cBhvr>
                                        <p:cTn dur="1000"/>
                                        <p:tgtEl>
                                          <p:spTgt spid="529"/>
                                        </p:tgtEl>
                                      </p:cBhvr>
                                    </p:animEffect>
                                  </p:childTnLst>
                                </p:cTn>
                              </p:par>
                              <p:par>
                                <p:cTn fill="hold" nodeType="withEffect" presetClass="entr" presetID="10" presetSubtype="0">
                                  <p:stCondLst>
                                    <p:cond delay="0"/>
                                  </p:stCondLst>
                                  <p:childTnLst>
                                    <p:set>
                                      <p:cBhvr>
                                        <p:cTn dur="1" fill="hold">
                                          <p:stCondLst>
                                            <p:cond delay="0"/>
                                          </p:stCondLst>
                                        </p:cTn>
                                        <p:tgtEl>
                                          <p:spTgt spid="530"/>
                                        </p:tgtEl>
                                        <p:attrNameLst>
                                          <p:attrName>style.visibility</p:attrName>
                                        </p:attrNameLst>
                                      </p:cBhvr>
                                      <p:to>
                                        <p:strVal val="visible"/>
                                      </p:to>
                                    </p:set>
                                    <p:animEffect filter="fade" transition="in">
                                      <p:cBhvr>
                                        <p:cTn dur="1000"/>
                                        <p:tgtEl>
                                          <p:spTgt spid="5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1"/>
                                        </p:tgtEl>
                                        <p:attrNameLst>
                                          <p:attrName>style.visibility</p:attrName>
                                        </p:attrNameLst>
                                      </p:cBhvr>
                                      <p:to>
                                        <p:strVal val="visible"/>
                                      </p:to>
                                    </p:set>
                                    <p:animEffect filter="fade" transition="in">
                                      <p:cBhvr>
                                        <p:cTn dur="1000"/>
                                        <p:tgtEl>
                                          <p:spTgt spid="531"/>
                                        </p:tgtEl>
                                      </p:cBhvr>
                                    </p:animEffect>
                                  </p:childTnLst>
                                </p:cTn>
                              </p:par>
                              <p:par>
                                <p:cTn fill="hold" nodeType="withEffect" presetClass="entr" presetID="10" presetSubtype="0">
                                  <p:stCondLst>
                                    <p:cond delay="0"/>
                                  </p:stCondLst>
                                  <p:childTnLst>
                                    <p:set>
                                      <p:cBhvr>
                                        <p:cTn dur="1" fill="hold">
                                          <p:stCondLst>
                                            <p:cond delay="0"/>
                                          </p:stCondLst>
                                        </p:cTn>
                                        <p:tgtEl>
                                          <p:spTgt spid="534">
                                            <p:txEl>
                                              <p:pRg end="0" st="0"/>
                                            </p:txEl>
                                          </p:spTgt>
                                        </p:tgtEl>
                                        <p:attrNameLst>
                                          <p:attrName>style.visibility</p:attrName>
                                        </p:attrNameLst>
                                      </p:cBhvr>
                                      <p:to>
                                        <p:strVal val="visible"/>
                                      </p:to>
                                    </p:set>
                                    <p:animEffect filter="fade" transition="in">
                                      <p:cBhvr>
                                        <p:cTn dur="1000"/>
                                        <p:tgtEl>
                                          <p:spTgt spid="534">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534">
                                            <p:txEl>
                                              <p:pRg end="1" st="1"/>
                                            </p:txEl>
                                          </p:spTgt>
                                        </p:tgtEl>
                                        <p:attrNameLst>
                                          <p:attrName>style.visibility</p:attrName>
                                        </p:attrNameLst>
                                      </p:cBhvr>
                                      <p:to>
                                        <p:strVal val="visible"/>
                                      </p:to>
                                    </p:set>
                                    <p:animEffect filter="fade" transition="in">
                                      <p:cBhvr>
                                        <p:cTn dur="1000"/>
                                        <p:tgtEl>
                                          <p:spTgt spid="534">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534">
                                            <p:txEl>
                                              <p:pRg end="2" st="2"/>
                                            </p:txEl>
                                          </p:spTgt>
                                        </p:tgtEl>
                                        <p:attrNameLst>
                                          <p:attrName>style.visibility</p:attrName>
                                        </p:attrNameLst>
                                      </p:cBhvr>
                                      <p:to>
                                        <p:strVal val="visible"/>
                                      </p:to>
                                    </p:set>
                                    <p:animEffect filter="fade" transition="in">
                                      <p:cBhvr>
                                        <p:cTn dur="1000"/>
                                        <p:tgtEl>
                                          <p:spTgt spid="534">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38" name="Shape 538"/>
        <p:cNvGrpSpPr/>
        <p:nvPr/>
      </p:nvGrpSpPr>
      <p:grpSpPr>
        <a:xfrm>
          <a:off x="0" y="0"/>
          <a:ext cx="0" cy="0"/>
          <a:chOff x="0" y="0"/>
          <a:chExt cx="0" cy="0"/>
        </a:xfrm>
      </p:grpSpPr>
      <p:pic>
        <p:nvPicPr>
          <p:cNvPr descr="b1jc2.gif" id="539" name="Shape 539"/>
          <p:cNvPicPr preferRelativeResize="0"/>
          <p:nvPr/>
        </p:nvPicPr>
        <p:blipFill rotWithShape="1">
          <a:blip r:embed="rId3">
            <a:alphaModFix/>
          </a:blip>
          <a:srcRect b="0" l="0" r="0" t="0"/>
          <a:stretch/>
        </p:blipFill>
        <p:spPr>
          <a:xfrm>
            <a:off x="4895528" y="260647"/>
            <a:ext cx="4248472" cy="1656183"/>
          </a:xfrm>
          <a:prstGeom prst="rect">
            <a:avLst/>
          </a:prstGeom>
          <a:noFill/>
          <a:ln>
            <a:noFill/>
          </a:ln>
        </p:spPr>
      </p:pic>
      <p:sp>
        <p:nvSpPr>
          <p:cNvPr id="540" name="Shape 540"/>
          <p:cNvSpPr txBox="1"/>
          <p:nvPr/>
        </p:nvSpPr>
        <p:spPr>
          <a:xfrm>
            <a:off x="5148064" y="548679"/>
            <a:ext cx="3096343" cy="830996"/>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i="0" lang="ar-EG" sz="4800" u="none" cap="none" strike="noStrike">
                <a:solidFill>
                  <a:schemeClr val="lt1"/>
                </a:solidFill>
                <a:latin typeface="Calibri"/>
                <a:ea typeface="Calibri"/>
                <a:cs typeface="Calibri"/>
                <a:sym typeface="Calibri"/>
              </a:rPr>
              <a:t>تعلم ذاتي</a:t>
            </a:r>
          </a:p>
        </p:txBody>
      </p:sp>
      <p:pic>
        <p:nvPicPr>
          <p:cNvPr descr="button-23968_640.png" id="541" name="Shape 541"/>
          <p:cNvPicPr preferRelativeResize="0"/>
          <p:nvPr/>
        </p:nvPicPr>
        <p:blipFill rotWithShape="1">
          <a:blip r:embed="rId4">
            <a:alphaModFix/>
          </a:blip>
          <a:srcRect b="0" l="0" r="0" t="0"/>
          <a:stretch/>
        </p:blipFill>
        <p:spPr>
          <a:xfrm>
            <a:off x="683568" y="2877778"/>
            <a:ext cx="8244408" cy="3980221"/>
          </a:xfrm>
          <a:prstGeom prst="rect">
            <a:avLst/>
          </a:prstGeom>
          <a:noFill/>
          <a:ln>
            <a:noFill/>
          </a:ln>
        </p:spPr>
      </p:pic>
      <p:sp>
        <p:nvSpPr>
          <p:cNvPr id="542" name="Shape 542"/>
          <p:cNvSpPr/>
          <p:nvPr/>
        </p:nvSpPr>
        <p:spPr>
          <a:xfrm>
            <a:off x="1331640" y="3501007"/>
            <a:ext cx="6408712" cy="2554544"/>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i="0" lang="ar-EG" sz="4000" u="none" cap="none" strike="noStrike">
                <a:solidFill>
                  <a:schemeClr val="dk1"/>
                </a:solidFill>
                <a:latin typeface="Calibri"/>
                <a:ea typeface="Calibri"/>
                <a:cs typeface="Calibri"/>
                <a:sym typeface="Calibri"/>
              </a:rPr>
              <a:t>لماذا يرى جميع الباحثين أن الخصائص العقلية لها دور أساسي في التحكم الانفعالي وأن الانفعال يثير النشاط العقلي؟</a:t>
            </a:r>
          </a:p>
        </p:txBody>
      </p:sp>
    </p:spTree>
  </p:cSld>
  <p:clrMapOvr>
    <a:masterClrMapping/>
  </p:clrMapOvr>
  <p:transition>
    <p:push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39"/>
                                        </p:tgtEl>
                                        <p:attrNameLst>
                                          <p:attrName>style.visibility</p:attrName>
                                        </p:attrNameLst>
                                      </p:cBhvr>
                                      <p:to>
                                        <p:strVal val="visible"/>
                                      </p:to>
                                    </p:set>
                                    <p:animEffect filter="fade" transition="in">
                                      <p:cBhvr>
                                        <p:cTn dur="500"/>
                                        <p:tgtEl>
                                          <p:spTgt spid="539"/>
                                        </p:tgtEl>
                                      </p:cBhvr>
                                    </p:animEffect>
                                  </p:childTnLst>
                                </p:cTn>
                              </p:par>
                              <p:par>
                                <p:cTn fill="hold" nodeType="withEffect" presetClass="entr" presetID="10" presetSubtype="0">
                                  <p:stCondLst>
                                    <p:cond delay="0"/>
                                  </p:stCondLst>
                                  <p:childTnLst>
                                    <p:set>
                                      <p:cBhvr>
                                        <p:cTn dur="1" fill="hold">
                                          <p:stCondLst>
                                            <p:cond delay="0"/>
                                          </p:stCondLst>
                                        </p:cTn>
                                        <p:tgtEl>
                                          <p:spTgt spid="540"/>
                                        </p:tgtEl>
                                        <p:attrNameLst>
                                          <p:attrName>style.visibility</p:attrName>
                                        </p:attrNameLst>
                                      </p:cBhvr>
                                      <p:to>
                                        <p:strVal val="visible"/>
                                      </p:to>
                                    </p:set>
                                    <p:animEffect filter="fade" transition="in">
                                      <p:cBhvr>
                                        <p:cTn dur="500"/>
                                        <p:tgtEl>
                                          <p:spTgt spid="5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1"/>
                                        </p:tgtEl>
                                        <p:attrNameLst>
                                          <p:attrName>style.visibility</p:attrName>
                                        </p:attrNameLst>
                                      </p:cBhvr>
                                      <p:to>
                                        <p:strVal val="visible"/>
                                      </p:to>
                                    </p:set>
                                    <p:animEffect filter="fade" transition="in">
                                      <p:cBhvr>
                                        <p:cTn dur="600"/>
                                        <p:tgtEl>
                                          <p:spTgt spid="541"/>
                                        </p:tgtEl>
                                      </p:cBhvr>
                                    </p:animEffect>
                                  </p:childTnLst>
                                </p:cTn>
                              </p:par>
                              <p:par>
                                <p:cTn fill="hold" nodeType="withEffect" presetClass="entr" presetID="10" presetSubtype="0">
                                  <p:stCondLst>
                                    <p:cond delay="0"/>
                                  </p:stCondLst>
                                  <p:childTnLst>
                                    <p:set>
                                      <p:cBhvr>
                                        <p:cTn dur="1" fill="hold">
                                          <p:stCondLst>
                                            <p:cond delay="0"/>
                                          </p:stCondLst>
                                        </p:cTn>
                                        <p:tgtEl>
                                          <p:spTgt spid="542"/>
                                        </p:tgtEl>
                                        <p:attrNameLst>
                                          <p:attrName>style.visibility</p:attrName>
                                        </p:attrNameLst>
                                      </p:cBhvr>
                                      <p:to>
                                        <p:strVal val="visible"/>
                                      </p:to>
                                    </p:set>
                                    <p:animEffect filter="fade" transition="in">
                                      <p:cBhvr>
                                        <p:cTn dur="600"/>
                                        <p:tgtEl>
                                          <p:spTgt spid="5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6" name="Shape 126"/>
        <p:cNvGrpSpPr/>
        <p:nvPr/>
      </p:nvGrpSpPr>
      <p:grpSpPr>
        <a:xfrm>
          <a:off x="0" y="0"/>
          <a:ext cx="0" cy="0"/>
          <a:chOff x="0" y="0"/>
          <a:chExt cx="0" cy="0"/>
        </a:xfrm>
      </p:grpSpPr>
      <p:pic>
        <p:nvPicPr>
          <p:cNvPr descr="1099366509.png" id="127" name="Shape 127"/>
          <p:cNvPicPr preferRelativeResize="0"/>
          <p:nvPr/>
        </p:nvPicPr>
        <p:blipFill rotWithShape="1">
          <a:blip r:embed="rId3">
            <a:alphaModFix/>
          </a:blip>
          <a:srcRect b="0" l="0" r="0" t="0"/>
          <a:stretch/>
        </p:blipFill>
        <p:spPr>
          <a:xfrm>
            <a:off x="323528" y="836712"/>
            <a:ext cx="8496944" cy="5616623"/>
          </a:xfrm>
          <a:prstGeom prst="rect">
            <a:avLst/>
          </a:prstGeom>
          <a:solidFill>
            <a:schemeClr val="lt1"/>
          </a:solidFill>
          <a:ln>
            <a:noFill/>
          </a:ln>
        </p:spPr>
      </p:pic>
      <p:sp>
        <p:nvSpPr>
          <p:cNvPr id="128" name="Shape 128"/>
          <p:cNvSpPr/>
          <p:nvPr/>
        </p:nvSpPr>
        <p:spPr>
          <a:xfrm>
            <a:off x="539552" y="1196751"/>
            <a:ext cx="7849543" cy="5078312"/>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i="0" lang="ar-EG" sz="3600" u="none" cap="none" strike="noStrike">
                <a:solidFill>
                  <a:schemeClr val="dk1"/>
                </a:solidFill>
                <a:latin typeface="Calibri"/>
                <a:ea typeface="Calibri"/>
                <a:cs typeface="Calibri"/>
                <a:sym typeface="Calibri"/>
              </a:rPr>
              <a:t>أشار بعض العلماء إلى أن الانفعالات وسيلة لتمكن الكائنات الحية من إشباع حاجاتهم الحيوية، ومن أقدم أشكال الانفعالات وأبسطها وأكثرها انتشارا عند الكائنات الحية انفعالات السرور الناتجة عن إشباع الحاجات العضوية، وانفعالات عدم السرور الناتجة عن عدم إشباع الحاجات العضوية. وأكدت الدراسات بأن التغيرات المصاحبة لمختلف الحالات الانفعالية ليست واحدة بل مختلفة لذلك ظهرت تصنيفات عديدة للانفعالات.</a:t>
            </a:r>
          </a:p>
        </p:txBody>
      </p:sp>
    </p:spTree>
  </p:cSld>
  <p:clrMapOvr>
    <a:masterClrMapping/>
  </p:clrMapOvr>
  <p:transition>
    <p:push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500"/>
                                        <p:tgtEl>
                                          <p:spTgt spid="127"/>
                                        </p:tgtEl>
                                      </p:cBhvr>
                                    </p:animEffect>
                                  </p:childTnLst>
                                </p:cTn>
                              </p:par>
                              <p:par>
                                <p:cTn fill="hold" nodeType="withEffect" presetClass="entr" presetID="10" presetSubtype="0">
                                  <p:stCondLst>
                                    <p:cond delay="0"/>
                                  </p:stCondLst>
                                  <p:childTnLst>
                                    <p:set>
                                      <p:cBhvr>
                                        <p:cTn dur="1" fill="hold">
                                          <p:stCondLst>
                                            <p:cond delay="0"/>
                                          </p:stCondLst>
                                        </p:cTn>
                                        <p:tgtEl>
                                          <p:spTgt spid="128"/>
                                        </p:tgtEl>
                                        <p:attrNameLst>
                                          <p:attrName>style.visibility</p:attrName>
                                        </p:attrNameLst>
                                      </p:cBhvr>
                                      <p:to>
                                        <p:strVal val="visible"/>
                                      </p:to>
                                    </p:set>
                                    <p:animEffect filter="fade" transition="in">
                                      <p:cBhvr>
                                        <p:cTn dur="500"/>
                                        <p:tgtEl>
                                          <p:spTgt spid="1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2" name="Shape 132"/>
        <p:cNvGrpSpPr/>
        <p:nvPr/>
      </p:nvGrpSpPr>
      <p:grpSpPr>
        <a:xfrm>
          <a:off x="0" y="0"/>
          <a:ext cx="0" cy="0"/>
          <a:chOff x="0" y="0"/>
          <a:chExt cx="0" cy="0"/>
        </a:xfrm>
      </p:grpSpPr>
      <p:pic>
        <p:nvPicPr>
          <p:cNvPr descr="99.gif" id="133" name="Shape 133"/>
          <p:cNvPicPr preferRelativeResize="0"/>
          <p:nvPr/>
        </p:nvPicPr>
        <p:blipFill rotWithShape="1">
          <a:blip r:embed="rId3">
            <a:alphaModFix/>
          </a:blip>
          <a:srcRect b="0" l="0" r="0" t="0"/>
          <a:stretch/>
        </p:blipFill>
        <p:spPr>
          <a:xfrm>
            <a:off x="5468437" y="188640"/>
            <a:ext cx="3136010" cy="1363397"/>
          </a:xfrm>
          <a:prstGeom prst="rect">
            <a:avLst/>
          </a:prstGeom>
          <a:noFill/>
          <a:ln>
            <a:noFill/>
          </a:ln>
          <a:effectLst>
            <a:outerShdw blurRad="190500" algn="ctr" dir="2700000" dist="228600">
              <a:srgbClr val="000000">
                <a:alpha val="29803"/>
              </a:srgbClr>
            </a:outerShdw>
          </a:effectLst>
        </p:spPr>
      </p:pic>
      <p:sp>
        <p:nvSpPr>
          <p:cNvPr id="134" name="Shape 134"/>
          <p:cNvSpPr/>
          <p:nvPr/>
        </p:nvSpPr>
        <p:spPr>
          <a:xfrm>
            <a:off x="6156176" y="332656"/>
            <a:ext cx="1542410" cy="1107995"/>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6600" u="none" cap="none" strike="noStrike">
                <a:solidFill>
                  <a:srgbClr val="FF0000"/>
                </a:solidFill>
                <a:latin typeface="Calibri"/>
                <a:ea typeface="Calibri"/>
                <a:cs typeface="Calibri"/>
                <a:sym typeface="Calibri"/>
              </a:rPr>
              <a:t>إثراء</a:t>
            </a:r>
          </a:p>
        </p:txBody>
      </p:sp>
      <p:grpSp>
        <p:nvGrpSpPr>
          <p:cNvPr id="135" name="Shape 135"/>
          <p:cNvGrpSpPr/>
          <p:nvPr/>
        </p:nvGrpSpPr>
        <p:grpSpPr>
          <a:xfrm>
            <a:off x="107504" y="2132856"/>
            <a:ext cx="8892480" cy="4608511"/>
            <a:chOff x="-1328263" y="4073964"/>
            <a:chExt cx="6175472" cy="2792346"/>
          </a:xfrm>
        </p:grpSpPr>
        <p:sp>
          <p:nvSpPr>
            <p:cNvPr id="136" name="Shape 136"/>
            <p:cNvSpPr/>
            <p:nvPr/>
          </p:nvSpPr>
          <p:spPr>
            <a:xfrm>
              <a:off x="-1239566" y="4203280"/>
              <a:ext cx="5972277" cy="2479859"/>
            </a:xfrm>
            <a:prstGeom prst="roundRect">
              <a:avLst>
                <a:gd fmla="val 16667" name="adj"/>
              </a:avLst>
            </a:prstGeom>
            <a:solidFill>
              <a:schemeClr val="lt1"/>
            </a:soli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Calibri"/>
                <a:ea typeface="Calibri"/>
                <a:cs typeface="Calibri"/>
                <a:sym typeface="Calibri"/>
              </a:endParaRPr>
            </a:p>
          </p:txBody>
        </p:sp>
        <p:pic>
          <p:nvPicPr>
            <p:cNvPr descr="decorative-page-borders1.png" id="137" name="Shape 137"/>
            <p:cNvPicPr preferRelativeResize="0"/>
            <p:nvPr/>
          </p:nvPicPr>
          <p:blipFill rotWithShape="1">
            <a:blip r:embed="rId4">
              <a:alphaModFix/>
            </a:blip>
            <a:srcRect b="0" l="0" r="0" t="0"/>
            <a:stretch/>
          </p:blipFill>
          <p:spPr>
            <a:xfrm>
              <a:off x="-1328263" y="4073964"/>
              <a:ext cx="6175472" cy="2792346"/>
            </a:xfrm>
            <a:prstGeom prst="roundRect">
              <a:avLst>
                <a:gd fmla="val 15328" name="adj"/>
              </a:avLst>
            </a:prstGeom>
            <a:noFill/>
            <a:ln>
              <a:noFill/>
            </a:ln>
          </p:spPr>
        </p:pic>
      </p:grpSp>
      <p:sp>
        <p:nvSpPr>
          <p:cNvPr id="138" name="Shape 138"/>
          <p:cNvSpPr/>
          <p:nvPr/>
        </p:nvSpPr>
        <p:spPr>
          <a:xfrm>
            <a:off x="827583" y="2503349"/>
            <a:ext cx="7381328" cy="1200329"/>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i="0" lang="ar-EG" sz="3600" u="none" cap="none" strike="noStrike">
                <a:solidFill>
                  <a:schemeClr val="dk1"/>
                </a:solidFill>
                <a:latin typeface="Calibri"/>
                <a:ea typeface="Calibri"/>
                <a:cs typeface="Calibri"/>
                <a:sym typeface="Calibri"/>
              </a:rPr>
              <a:t>صنف علماء النفس وعلى رأسهم "مكدوجيل" الانفعالات إلى ثلاثة أنواع هي:</a:t>
            </a:r>
          </a:p>
        </p:txBody>
      </p:sp>
      <p:sp>
        <p:nvSpPr>
          <p:cNvPr id="139" name="Shape 139"/>
          <p:cNvSpPr/>
          <p:nvPr/>
        </p:nvSpPr>
        <p:spPr>
          <a:xfrm>
            <a:off x="1043608" y="3933055"/>
            <a:ext cx="7198971" cy="2062103"/>
          </a:xfrm>
          <a:prstGeom prst="rect">
            <a:avLst/>
          </a:prstGeom>
          <a:noFill/>
          <a:ln>
            <a:noFill/>
          </a:ln>
        </p:spPr>
        <p:txBody>
          <a:bodyPr anchorCtr="0" anchor="ctr" bIns="45700" lIns="91425" rIns="91425" tIns="45700">
            <a:noAutofit/>
          </a:bodyPr>
          <a:lstStyle/>
          <a:p>
            <a:pPr indent="0" lvl="0" marL="0" marR="0" rtl="1" algn="r">
              <a:lnSpc>
                <a:spcPct val="100000"/>
              </a:lnSpc>
              <a:spcBef>
                <a:spcPts val="0"/>
              </a:spcBef>
              <a:spcAft>
                <a:spcPts val="0"/>
              </a:spcAft>
              <a:buClr>
                <a:srgbClr val="000000"/>
              </a:buClr>
              <a:buSzPct val="100000"/>
              <a:buFont typeface="Arial"/>
              <a:buChar char="•"/>
            </a:pPr>
            <a:r>
              <a:rPr b="1" i="0" lang="ar-EG" sz="3200" u="none" cap="none" strike="noStrike">
                <a:solidFill>
                  <a:srgbClr val="000000"/>
                </a:solidFill>
                <a:latin typeface="Arial"/>
                <a:ea typeface="Arial"/>
                <a:cs typeface="Arial"/>
                <a:sym typeface="Arial"/>
              </a:rPr>
              <a:t> </a:t>
            </a:r>
            <a:r>
              <a:rPr b="1" i="0" lang="ar-EG" sz="3200" u="none" cap="none" strike="noStrike">
                <a:solidFill>
                  <a:srgbClr val="660033"/>
                </a:solidFill>
                <a:latin typeface="Arial"/>
                <a:ea typeface="Arial"/>
                <a:cs typeface="Arial"/>
                <a:sym typeface="Arial"/>
              </a:rPr>
              <a:t>الأولية: </a:t>
            </a:r>
            <a:r>
              <a:rPr b="1" i="0" lang="ar-EG" sz="3200" u="none" cap="none" strike="noStrike">
                <a:solidFill>
                  <a:srgbClr val="000000"/>
                </a:solidFill>
                <a:latin typeface="Arial"/>
                <a:ea typeface="Arial"/>
                <a:cs typeface="Arial"/>
                <a:sym typeface="Arial"/>
              </a:rPr>
              <a:t>(البسيطة): كالخوف والفرح والغضب.</a:t>
            </a:r>
          </a:p>
          <a:p>
            <a:pPr indent="0" lvl="0" marL="0" marR="0" rtl="1" algn="r">
              <a:lnSpc>
                <a:spcPct val="100000"/>
              </a:lnSpc>
              <a:spcBef>
                <a:spcPts val="0"/>
              </a:spcBef>
              <a:spcAft>
                <a:spcPts val="0"/>
              </a:spcAft>
              <a:buClr>
                <a:srgbClr val="000000"/>
              </a:buClr>
              <a:buSzPct val="100000"/>
              <a:buFont typeface="Arial"/>
              <a:buChar char="•"/>
            </a:pPr>
            <a:r>
              <a:rPr b="1" i="0" lang="ar-EG" sz="3200" u="none" cap="none" strike="noStrike">
                <a:solidFill>
                  <a:srgbClr val="000000"/>
                </a:solidFill>
                <a:latin typeface="Arial"/>
                <a:ea typeface="Arial"/>
                <a:cs typeface="Arial"/>
                <a:sym typeface="Arial"/>
              </a:rPr>
              <a:t> </a:t>
            </a:r>
            <a:r>
              <a:rPr b="1" i="0" lang="ar-EG" sz="3200" u="none" cap="none" strike="noStrike">
                <a:solidFill>
                  <a:srgbClr val="660033"/>
                </a:solidFill>
                <a:latin typeface="Arial"/>
                <a:ea typeface="Arial"/>
                <a:cs typeface="Arial"/>
                <a:sym typeface="Arial"/>
              </a:rPr>
              <a:t>الثانوية: </a:t>
            </a:r>
            <a:r>
              <a:rPr b="1" i="0" lang="ar-EG" sz="3200" u="none" cap="none" strike="noStrike">
                <a:solidFill>
                  <a:srgbClr val="000000"/>
                </a:solidFill>
                <a:latin typeface="Arial"/>
                <a:ea typeface="Arial"/>
                <a:cs typeface="Arial"/>
                <a:sym typeface="Arial"/>
              </a:rPr>
              <a:t>(المركبة): كالرهبة والإعجاب والاستطلاع.</a:t>
            </a:r>
          </a:p>
          <a:p>
            <a:pPr indent="0" lvl="0" marL="0" marR="0" rtl="1" algn="r">
              <a:lnSpc>
                <a:spcPct val="100000"/>
              </a:lnSpc>
              <a:spcBef>
                <a:spcPts val="0"/>
              </a:spcBef>
              <a:spcAft>
                <a:spcPts val="0"/>
              </a:spcAft>
              <a:buClr>
                <a:srgbClr val="000000"/>
              </a:buClr>
              <a:buSzPct val="100000"/>
              <a:buFont typeface="Arial"/>
              <a:buChar char="•"/>
            </a:pPr>
            <a:r>
              <a:rPr b="1" i="0" lang="ar-EG" sz="3200" u="none" cap="none" strike="noStrike">
                <a:solidFill>
                  <a:srgbClr val="000000"/>
                </a:solidFill>
                <a:latin typeface="Arial"/>
                <a:ea typeface="Arial"/>
                <a:cs typeface="Arial"/>
                <a:sym typeface="Arial"/>
              </a:rPr>
              <a:t> </a:t>
            </a:r>
            <a:r>
              <a:rPr b="1" i="0" lang="ar-EG" sz="3200" u="none" cap="none" strike="noStrike">
                <a:solidFill>
                  <a:srgbClr val="660033"/>
                </a:solidFill>
                <a:latin typeface="Arial"/>
                <a:ea typeface="Arial"/>
                <a:cs typeface="Arial"/>
                <a:sym typeface="Arial"/>
              </a:rPr>
              <a:t>المشتقة: </a:t>
            </a:r>
            <a:r>
              <a:rPr b="1" i="0" lang="ar-EG" sz="3200" u="none" cap="none" strike="noStrike">
                <a:solidFill>
                  <a:srgbClr val="000000"/>
                </a:solidFill>
                <a:latin typeface="Arial"/>
                <a:ea typeface="Arial"/>
                <a:cs typeface="Arial"/>
                <a:sym typeface="Arial"/>
              </a:rPr>
              <a:t>وهي ليست ثابتة أو دائمة كاليأس والشك والقلق.</a:t>
            </a:r>
          </a:p>
        </p:txBody>
      </p:sp>
    </p:spTree>
  </p:cSld>
  <p:clrMapOvr>
    <a:masterClrMapping/>
  </p:clrMapOvr>
  <p:transition>
    <p:push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33"/>
                                        </p:tgtEl>
                                        <p:attrNameLst>
                                          <p:attrName>style.visibility</p:attrName>
                                        </p:attrNameLst>
                                      </p:cBhvr>
                                      <p:to>
                                        <p:strVal val="visible"/>
                                      </p:to>
                                    </p:set>
                                    <p:animEffect filter="fade" transition="in">
                                      <p:cBhvr>
                                        <p:cTn dur="500"/>
                                        <p:tgtEl>
                                          <p:spTgt spid="133"/>
                                        </p:tgtEl>
                                      </p:cBhvr>
                                    </p:animEffect>
                                  </p:childTnLst>
                                </p:cTn>
                              </p:par>
                              <p:par>
                                <p:cTn fill="hold" nodeType="with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500"/>
                                        <p:tgtEl>
                                          <p:spTgt spid="1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
                                        </p:tgtEl>
                                        <p:attrNameLst>
                                          <p:attrName>style.visibility</p:attrName>
                                        </p:attrNameLst>
                                      </p:cBhvr>
                                      <p:to>
                                        <p:strVal val="visible"/>
                                      </p:to>
                                    </p:set>
                                    <p:animEffect filter="fade" transition="in">
                                      <p:cBhvr>
                                        <p:cTn dur="500"/>
                                        <p:tgtEl>
                                          <p:spTgt spid="135"/>
                                        </p:tgtEl>
                                      </p:cBhvr>
                                    </p:animEffect>
                                  </p:childTnLst>
                                </p:cTn>
                              </p:par>
                              <p:par>
                                <p:cTn fill="hold" nodeType="withEffect" presetClass="entr" presetID="10" presetSubtype="0">
                                  <p:stCondLst>
                                    <p:cond delay="0"/>
                                  </p:stCondLst>
                                  <p:childTnLst>
                                    <p:set>
                                      <p:cBhvr>
                                        <p:cTn dur="1" fill="hold">
                                          <p:stCondLst>
                                            <p:cond delay="0"/>
                                          </p:stCondLst>
                                        </p:cTn>
                                        <p:tgtEl>
                                          <p:spTgt spid="138">
                                            <p:txEl>
                                              <p:pRg end="0" st="0"/>
                                            </p:txEl>
                                          </p:spTgt>
                                        </p:tgtEl>
                                        <p:attrNameLst>
                                          <p:attrName>style.visibility</p:attrName>
                                        </p:attrNameLst>
                                      </p:cBhvr>
                                      <p:to>
                                        <p:strVal val="visible"/>
                                      </p:to>
                                    </p:set>
                                    <p:animEffect filter="fade" transition="in">
                                      <p:cBhvr>
                                        <p:cTn dur="500"/>
                                        <p:tgtEl>
                                          <p:spTgt spid="13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39">
                                            <p:txEl>
                                              <p:pRg end="0" st="0"/>
                                            </p:txEl>
                                          </p:spTgt>
                                        </p:tgtEl>
                                        <p:attrNameLst>
                                          <p:attrName>style.visibility</p:attrName>
                                        </p:attrNameLst>
                                      </p:cBhvr>
                                      <p:to>
                                        <p:strVal val="visible"/>
                                      </p:to>
                                    </p:set>
                                    <p:anim calcmode="lin" valueType="num">
                                      <p:cBhvr additive="base">
                                        <p:cTn dur="500"/>
                                        <p:tgtEl>
                                          <p:spTgt spid="139">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139">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39">
                                            <p:txEl>
                                              <p:pRg end="1" st="1"/>
                                            </p:txEl>
                                          </p:spTgt>
                                        </p:tgtEl>
                                        <p:attrNameLst>
                                          <p:attrName>style.visibility</p:attrName>
                                        </p:attrNameLst>
                                      </p:cBhvr>
                                      <p:to>
                                        <p:strVal val="visible"/>
                                      </p:to>
                                    </p:set>
                                    <p:anim calcmode="lin" valueType="num">
                                      <p:cBhvr additive="base">
                                        <p:cTn dur="500"/>
                                        <p:tgtEl>
                                          <p:spTgt spid="139">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139">
                                            <p:txEl>
                                              <p:pRg end="1" st="1"/>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39">
                                            <p:txEl>
                                              <p:pRg end="2" st="2"/>
                                            </p:txEl>
                                          </p:spTgt>
                                        </p:tgtEl>
                                        <p:attrNameLst>
                                          <p:attrName>style.visibility</p:attrName>
                                        </p:attrNameLst>
                                      </p:cBhvr>
                                      <p:to>
                                        <p:strVal val="visible"/>
                                      </p:to>
                                    </p:set>
                                    <p:anim calcmode="lin" valueType="num">
                                      <p:cBhvr additive="base">
                                        <p:cTn dur="500"/>
                                        <p:tgtEl>
                                          <p:spTgt spid="139">
                                            <p:txEl>
                                              <p:pRg end="2" st="2"/>
                                            </p:txEl>
                                          </p:spTgt>
                                        </p:tgtEl>
                                        <p:attrNameLst>
                                          <p:attrName>ppt_w</p:attrName>
                                        </p:attrNameLst>
                                      </p:cBhvr>
                                      <p:tavLst>
                                        <p:tav fmla="" tm="0">
                                          <p:val>
                                            <p:strVal val="0"/>
                                          </p:val>
                                        </p:tav>
                                        <p:tav fmla="" tm="100000">
                                          <p:val>
                                            <p:strVal val="#ppt_w"/>
                                          </p:val>
                                        </p:tav>
                                      </p:tavLst>
                                    </p:anim>
                                    <p:anim calcmode="lin" valueType="num">
                                      <p:cBhvr additive="base">
                                        <p:cTn dur="500"/>
                                        <p:tgtEl>
                                          <p:spTgt spid="139">
                                            <p:txEl>
                                              <p:pRg end="2" st="2"/>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3" name="Shape 143"/>
        <p:cNvGrpSpPr/>
        <p:nvPr/>
      </p:nvGrpSpPr>
      <p:grpSpPr>
        <a:xfrm>
          <a:off x="0" y="0"/>
          <a:ext cx="0" cy="0"/>
          <a:chOff x="0" y="0"/>
          <a:chExt cx="0" cy="0"/>
        </a:xfrm>
      </p:grpSpPr>
      <p:pic>
        <p:nvPicPr>
          <p:cNvPr descr="b1jc2.gif" id="144" name="Shape 144"/>
          <p:cNvPicPr preferRelativeResize="0"/>
          <p:nvPr/>
        </p:nvPicPr>
        <p:blipFill rotWithShape="1">
          <a:blip r:embed="rId3">
            <a:alphaModFix/>
          </a:blip>
          <a:srcRect b="0" l="0" r="0" t="0"/>
          <a:stretch/>
        </p:blipFill>
        <p:spPr>
          <a:xfrm>
            <a:off x="4895528" y="260647"/>
            <a:ext cx="4248472" cy="1656183"/>
          </a:xfrm>
          <a:prstGeom prst="rect">
            <a:avLst/>
          </a:prstGeom>
          <a:noFill/>
          <a:ln>
            <a:noFill/>
          </a:ln>
        </p:spPr>
      </p:pic>
      <p:sp>
        <p:nvSpPr>
          <p:cNvPr id="145" name="Shape 145"/>
          <p:cNvSpPr txBox="1"/>
          <p:nvPr/>
        </p:nvSpPr>
        <p:spPr>
          <a:xfrm>
            <a:off x="5148064" y="548679"/>
            <a:ext cx="3096343" cy="830996"/>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i="0" lang="ar-EG" sz="4800" u="none" cap="none" strike="noStrike">
                <a:solidFill>
                  <a:schemeClr val="lt1"/>
                </a:solidFill>
                <a:latin typeface="Calibri"/>
                <a:ea typeface="Calibri"/>
                <a:cs typeface="Calibri"/>
                <a:sym typeface="Calibri"/>
              </a:rPr>
              <a:t>تعلم ذاتي</a:t>
            </a:r>
          </a:p>
        </p:txBody>
      </p:sp>
      <p:pic>
        <p:nvPicPr>
          <p:cNvPr descr="button-23968_640.png" id="146" name="Shape 146"/>
          <p:cNvPicPr preferRelativeResize="0"/>
          <p:nvPr/>
        </p:nvPicPr>
        <p:blipFill rotWithShape="1">
          <a:blip r:embed="rId4">
            <a:alphaModFix/>
          </a:blip>
          <a:srcRect b="0" l="0" r="0" t="0"/>
          <a:stretch/>
        </p:blipFill>
        <p:spPr>
          <a:xfrm>
            <a:off x="683568" y="2877778"/>
            <a:ext cx="8244408" cy="3980221"/>
          </a:xfrm>
          <a:prstGeom prst="rect">
            <a:avLst/>
          </a:prstGeom>
          <a:noFill/>
          <a:ln>
            <a:noFill/>
          </a:ln>
        </p:spPr>
      </p:pic>
      <p:sp>
        <p:nvSpPr>
          <p:cNvPr id="147" name="Shape 147"/>
          <p:cNvSpPr/>
          <p:nvPr/>
        </p:nvSpPr>
        <p:spPr>
          <a:xfrm>
            <a:off x="2843808" y="3573016"/>
            <a:ext cx="4608512" cy="707886"/>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i="0" lang="ar-EG" sz="4000" u="none" cap="none" strike="noStrike">
                <a:solidFill>
                  <a:schemeClr val="dk1"/>
                </a:solidFill>
                <a:latin typeface="Calibri"/>
                <a:ea typeface="Calibri"/>
                <a:cs typeface="Calibri"/>
                <a:sym typeface="Calibri"/>
              </a:rPr>
              <a:t>لماذا تصنف الانفعالات؟</a:t>
            </a:r>
          </a:p>
        </p:txBody>
      </p:sp>
      <p:sp>
        <p:nvSpPr>
          <p:cNvPr id="148" name="Shape 148"/>
          <p:cNvSpPr txBox="1"/>
          <p:nvPr/>
        </p:nvSpPr>
        <p:spPr>
          <a:xfrm>
            <a:off x="2699791" y="4653135"/>
            <a:ext cx="4248472" cy="1200329"/>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3600" u="none" cap="none" strike="noStrike">
                <a:solidFill>
                  <a:srgbClr val="FF0000"/>
                </a:solidFill>
                <a:latin typeface="Calibri"/>
                <a:ea typeface="Calibri"/>
                <a:cs typeface="Calibri"/>
                <a:sym typeface="Calibri"/>
              </a:rPr>
              <a:t>لكي نعرف أنواع الانفعالات التي نواجهها.</a:t>
            </a:r>
          </a:p>
        </p:txBody>
      </p:sp>
    </p:spTree>
  </p:cSld>
  <p:clrMapOvr>
    <a:masterClrMapping/>
  </p:clrMapOvr>
  <p:transition>
    <p:push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44"/>
                                        </p:tgtEl>
                                        <p:attrNameLst>
                                          <p:attrName>style.visibility</p:attrName>
                                        </p:attrNameLst>
                                      </p:cBhvr>
                                      <p:to>
                                        <p:strVal val="visible"/>
                                      </p:to>
                                    </p:set>
                                    <p:animEffect filter="fade" transition="in">
                                      <p:cBhvr>
                                        <p:cTn dur="500"/>
                                        <p:tgtEl>
                                          <p:spTgt spid="144"/>
                                        </p:tgtEl>
                                      </p:cBhvr>
                                    </p:animEffect>
                                  </p:childTnLst>
                                </p:cTn>
                              </p:par>
                              <p:par>
                                <p:cTn fill="hold" nodeType="withEffect" presetClass="entr" presetID="10" presetSubtype="0">
                                  <p:stCondLst>
                                    <p:cond delay="0"/>
                                  </p:stCondLst>
                                  <p:childTnLst>
                                    <p:set>
                                      <p:cBhvr>
                                        <p:cTn dur="1" fill="hold">
                                          <p:stCondLst>
                                            <p:cond delay="0"/>
                                          </p:stCondLst>
                                        </p:cTn>
                                        <p:tgtEl>
                                          <p:spTgt spid="145"/>
                                        </p:tgtEl>
                                        <p:attrNameLst>
                                          <p:attrName>style.visibility</p:attrName>
                                        </p:attrNameLst>
                                      </p:cBhvr>
                                      <p:to>
                                        <p:strVal val="visible"/>
                                      </p:to>
                                    </p:set>
                                    <p:animEffect filter="fade" transition="in">
                                      <p:cBhvr>
                                        <p:cTn dur="500"/>
                                        <p:tgtEl>
                                          <p:spTgt spid="1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gtEl>
                                        <p:attrNameLst>
                                          <p:attrName>style.visibility</p:attrName>
                                        </p:attrNameLst>
                                      </p:cBhvr>
                                      <p:to>
                                        <p:strVal val="visible"/>
                                      </p:to>
                                    </p:set>
                                    <p:animEffect filter="fade" transition="in">
                                      <p:cBhvr>
                                        <p:cTn dur="600"/>
                                        <p:tgtEl>
                                          <p:spTgt spid="146"/>
                                        </p:tgtEl>
                                      </p:cBhvr>
                                    </p:animEffect>
                                  </p:childTnLst>
                                </p:cTn>
                              </p:par>
                              <p:par>
                                <p:cTn fill="hold" nodeType="withEffect" presetClass="entr" presetID="10" presetSubtype="0">
                                  <p:stCondLst>
                                    <p:cond delay="0"/>
                                  </p:stCondLst>
                                  <p:childTnLst>
                                    <p:set>
                                      <p:cBhvr>
                                        <p:cTn dur="1" fill="hold">
                                          <p:stCondLst>
                                            <p:cond delay="0"/>
                                          </p:stCondLst>
                                        </p:cTn>
                                        <p:tgtEl>
                                          <p:spTgt spid="147"/>
                                        </p:tgtEl>
                                        <p:attrNameLst>
                                          <p:attrName>style.visibility</p:attrName>
                                        </p:attrNameLst>
                                      </p:cBhvr>
                                      <p:to>
                                        <p:strVal val="visible"/>
                                      </p:to>
                                    </p:set>
                                    <p:animEffect filter="fade" transition="in">
                                      <p:cBhvr>
                                        <p:cTn dur="600"/>
                                        <p:tgtEl>
                                          <p:spTgt spid="1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gtEl>
                                        <p:attrNameLst>
                                          <p:attrName>style.visibility</p:attrName>
                                        </p:attrNameLst>
                                      </p:cBhvr>
                                      <p:to>
                                        <p:strVal val="visible"/>
                                      </p:to>
                                    </p:set>
                                    <p:animEffect filter="fade" transition="in">
                                      <p:cBhvr>
                                        <p:cTn dur="500"/>
                                        <p:tgtEl>
                                          <p:spTgt spid="1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2" name="Shape 152"/>
        <p:cNvGrpSpPr/>
        <p:nvPr/>
      </p:nvGrpSpPr>
      <p:grpSpPr>
        <a:xfrm>
          <a:off x="0" y="0"/>
          <a:ext cx="0" cy="0"/>
          <a:chOff x="0" y="0"/>
          <a:chExt cx="0" cy="0"/>
        </a:xfrm>
      </p:grpSpPr>
      <p:grpSp>
        <p:nvGrpSpPr>
          <p:cNvPr id="153" name="Shape 153"/>
          <p:cNvGrpSpPr/>
          <p:nvPr/>
        </p:nvGrpSpPr>
        <p:grpSpPr>
          <a:xfrm>
            <a:off x="1115615" y="980728"/>
            <a:ext cx="7272808" cy="4968551"/>
            <a:chOff x="1529842" y="1071545"/>
            <a:chExt cx="6314706" cy="5072074"/>
          </a:xfrm>
        </p:grpSpPr>
        <p:sp>
          <p:nvSpPr>
            <p:cNvPr id="154" name="Shape 154"/>
            <p:cNvSpPr/>
            <p:nvPr/>
          </p:nvSpPr>
          <p:spPr>
            <a:xfrm>
              <a:off x="2017228" y="1594304"/>
              <a:ext cx="5366158" cy="4006113"/>
            </a:xfrm>
            <a:prstGeom prst="ellipse">
              <a:avLst/>
            </a:prstGeom>
            <a:solidFill>
              <a:schemeClr val="lt1"/>
            </a:solidFill>
            <a:ln cap="flat" cmpd="sng" w="25400">
              <a:solidFill>
                <a:srgbClr val="395E89"/>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Calibri"/>
                <a:ea typeface="Calibri"/>
                <a:cs typeface="Calibri"/>
                <a:sym typeface="Calibri"/>
              </a:endParaRPr>
            </a:p>
          </p:txBody>
        </p:sp>
        <p:pic>
          <p:nvPicPr>
            <p:cNvPr descr="26d59c7e.png" id="155" name="Shape 155"/>
            <p:cNvPicPr preferRelativeResize="0"/>
            <p:nvPr/>
          </p:nvPicPr>
          <p:blipFill rotWithShape="1">
            <a:blip r:embed="rId3">
              <a:alphaModFix/>
            </a:blip>
            <a:srcRect b="0" l="0" r="0" t="0"/>
            <a:stretch/>
          </p:blipFill>
          <p:spPr>
            <a:xfrm>
              <a:off x="1529842" y="1071545"/>
              <a:ext cx="6314706" cy="5072074"/>
            </a:xfrm>
            <a:prstGeom prst="rect">
              <a:avLst/>
            </a:prstGeom>
            <a:noFill/>
            <a:ln>
              <a:noFill/>
            </a:ln>
          </p:spPr>
        </p:pic>
      </p:grpSp>
      <p:sp>
        <p:nvSpPr>
          <p:cNvPr id="156" name="Shape 156"/>
          <p:cNvSpPr/>
          <p:nvPr/>
        </p:nvSpPr>
        <p:spPr>
          <a:xfrm>
            <a:off x="1475655" y="2348880"/>
            <a:ext cx="6264696" cy="2308323"/>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i="0" lang="ar-EG" sz="7200" u="none" cap="none" strike="noStrike">
                <a:solidFill>
                  <a:srgbClr val="FF33CC"/>
                </a:solidFill>
                <a:latin typeface="Calibri"/>
                <a:ea typeface="Calibri"/>
                <a:cs typeface="Calibri"/>
                <a:sym typeface="Calibri"/>
              </a:rPr>
              <a:t>أولا: تصنيف الانفعالات</a:t>
            </a:r>
          </a:p>
        </p:txBody>
      </p:sp>
    </p:spTree>
  </p:cSld>
  <p:clrMapOvr>
    <a:masterClrMapping/>
  </p:clrMapOvr>
  <p:transition>
    <p:push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53"/>
                                        </p:tgtEl>
                                        <p:attrNameLst>
                                          <p:attrName>style.visibility</p:attrName>
                                        </p:attrNameLst>
                                      </p:cBhvr>
                                      <p:to>
                                        <p:strVal val="visible"/>
                                      </p:to>
                                    </p:set>
                                    <p:animEffect filter="fade" transition="in">
                                      <p:cBhvr>
                                        <p:cTn dur="1000"/>
                                        <p:tgtEl>
                                          <p:spTgt spid="153"/>
                                        </p:tgtEl>
                                      </p:cBhvr>
                                    </p:animEffect>
                                  </p:childTnLst>
                                </p:cTn>
                              </p:par>
                              <p:par>
                                <p:cTn fill="hold" nodeType="withEffect" presetClass="entr" presetID="10" presetSubtype="0">
                                  <p:stCondLst>
                                    <p:cond delay="0"/>
                                  </p:stCondLst>
                                  <p:childTnLst>
                                    <p:set>
                                      <p:cBhvr>
                                        <p:cTn dur="1" fill="hold">
                                          <p:stCondLst>
                                            <p:cond delay="0"/>
                                          </p:stCondLst>
                                        </p:cTn>
                                        <p:tgtEl>
                                          <p:spTgt spid="156"/>
                                        </p:tgtEl>
                                        <p:attrNameLst>
                                          <p:attrName>style.visibility</p:attrName>
                                        </p:attrNameLst>
                                      </p:cBhvr>
                                      <p:to>
                                        <p:strVal val="visible"/>
                                      </p:to>
                                    </p:set>
                                    <p:animEffect filter="fade" transition="in">
                                      <p:cBhvr>
                                        <p:cTn dur="1000"/>
                                        <p:tgtEl>
                                          <p:spTgt spid="1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سمة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