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وان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شكل بيضاوي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عنصر نائب للتاريخ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محتوى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16" name="عنصر نائب للتذييل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7" name="رابط مستقيم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2" name="عنصر نائب للمحتوى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4" name="عنصر نائب للمحتوى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10" name="رابط مستقيم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صر نائب للمحتوى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1" name="عنوان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4AF4A28-D1D0-485C-AA24-5DF26B4B6436}" type="datetimeFigureOut">
              <a:rPr lang="ar-SA" smtClean="0"/>
              <a:t>10/02/1436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B71A6D4-130C-4D71-A475-6475169B07E7}" type="slidenum">
              <a:rPr lang="ar-SA" smtClean="0"/>
              <a:t>‹#›</a:t>
            </a:fld>
            <a:endParaRPr lang="ar-SA" dirty="0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5334000"/>
            <a:ext cx="4038600" cy="914400"/>
          </a:xfrm>
        </p:spPr>
        <p:txBody>
          <a:bodyPr/>
          <a:lstStyle/>
          <a:p>
            <a:r>
              <a:rPr lang="ar-S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رفعة فيصل الوداعين</a:t>
            </a:r>
            <a:endParaRPr lang="ar-S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..المفعول لأجله..</a:t>
            </a:r>
            <a:endParaRPr lang="ar-SA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1_سَافر الطالب إلى الرياض طلباً للعلم .</a:t>
            </a:r>
          </a:p>
          <a:p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2_عاقبَ القاضي المجرم تأديبا له .</a:t>
            </a:r>
          </a:p>
          <a:p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3_أسكت احتراماً للمتحدث .</a:t>
            </a:r>
          </a:p>
          <a:p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4_شربتُ الدواء أملاً في الشفاء .</a:t>
            </a:r>
          </a:p>
          <a:p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5_غضّت الفتاة بصرها حياءً .</a:t>
            </a:r>
          </a:p>
          <a:p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6_كتبتُ الرسالة رغبة </a:t>
            </a:r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ً</a:t>
            </a:r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في التواصل .</a:t>
            </a:r>
            <a:endParaRPr lang="ar-SA" sz="3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6553200" y="457200"/>
            <a:ext cx="1676400" cy="762000"/>
          </a:xfrm>
        </p:spPr>
        <p:txBody>
          <a:bodyPr>
            <a:noAutofit/>
          </a:bodyPr>
          <a:lstStyle/>
          <a:p>
            <a:r>
              <a:rPr lang="ar-SA" sz="4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الأمثلة:</a:t>
            </a:r>
            <a:endParaRPr lang="ar-SA" sz="4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52800"/>
          </a:xfrm>
        </p:spPr>
        <p:txBody>
          <a:bodyPr>
            <a:normAutofit/>
          </a:bodyPr>
          <a:lstStyle/>
          <a:p>
            <a:r>
              <a:rPr lang="ar-SA" sz="3600" dirty="0" smtClean="0">
                <a:solidFill>
                  <a:schemeClr val="bg1"/>
                </a:solidFill>
              </a:rPr>
              <a:t>المفعول لأجله :اسم منصوب يبين سبب الفعل وعلة حصوله ودلالته التعليل ..</a:t>
            </a:r>
            <a:endParaRPr lang="ar-SA" sz="3600" dirty="0">
              <a:solidFill>
                <a:schemeClr val="bg1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6400800" y="762000"/>
            <a:ext cx="2286000" cy="1219200"/>
          </a:xfrm>
        </p:spPr>
        <p:txBody>
          <a:bodyPr/>
          <a:lstStyle/>
          <a:p>
            <a:r>
              <a:rPr lang="ar-S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الخلاصة:</a:t>
            </a:r>
            <a:endParaRPr lang="ar-S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رق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ورق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ور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26</TotalTime>
  <Words>59</Words>
  <Application>Microsoft Office PowerPoint</Application>
  <PresentationFormat>عرض على الشاشة (3:4)‏</PresentationFormat>
  <Paragraphs>11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ورق</vt:lpstr>
      <vt:lpstr>..المفعول لأجله..</vt:lpstr>
      <vt:lpstr>الأمثلة:</vt:lpstr>
      <vt:lpstr>الخلاصة: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..المفعول لأجله..</dc:title>
  <dc:creator>FREE</dc:creator>
  <cp:lastModifiedBy>FREE</cp:lastModifiedBy>
  <cp:revision>3</cp:revision>
  <dcterms:created xsi:type="dcterms:W3CDTF">2014-12-02T15:19:27Z</dcterms:created>
  <dcterms:modified xsi:type="dcterms:W3CDTF">2014-12-02T15:45:52Z</dcterms:modified>
</cp:coreProperties>
</file>