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6"/>
  </p:notesMasterIdLst>
  <p:sldIdLst>
    <p:sldId id="259" r:id="rId2"/>
    <p:sldId id="292" r:id="rId3"/>
    <p:sldId id="294" r:id="rId4"/>
    <p:sldId id="295" r:id="rId5"/>
    <p:sldId id="296" r:id="rId6"/>
    <p:sldId id="297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9144000" cy="5143500" type="screen16x9"/>
  <p:notesSz cx="6858000" cy="9144000"/>
  <p:embeddedFontLst>
    <p:embeddedFont>
      <p:font typeface="Dubai" panose="020B0503030403030204" pitchFamily="34" charset="-78"/>
      <p:regular r:id="rId17"/>
      <p:bold r:id="rId18"/>
    </p:embeddedFont>
    <p:embeddedFont>
      <p:font typeface="Patrick Hand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AC8"/>
    <a:srgbClr val="F3AF64"/>
    <a:srgbClr val="BFD45C"/>
    <a:srgbClr val="F78B9D"/>
    <a:srgbClr val="F9D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99A27C-CCC4-4C58-9D56-AC2AECDDA76A}">
  <a:tblStyle styleId="{0C99A27C-CCC4-4C58-9D56-AC2AECDDA7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0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>
            <a:spLocks noGrp="1"/>
          </p:cNvSpPr>
          <p:nvPr>
            <p:ph type="title" hasCustomPrompt="1"/>
          </p:nvPr>
        </p:nvSpPr>
        <p:spPr>
          <a:xfrm>
            <a:off x="2062650" y="1712025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1896450" y="2997363"/>
            <a:ext cx="5351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1"/>
          <p:cNvSpPr/>
          <p:nvPr/>
        </p:nvSpPr>
        <p:spPr>
          <a:xfrm rot="962720">
            <a:off x="5150181" y="2934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1"/>
          <p:cNvGrpSpPr/>
          <p:nvPr/>
        </p:nvGrpSpPr>
        <p:grpSpPr>
          <a:xfrm>
            <a:off x="3557615" y="4309213"/>
            <a:ext cx="766141" cy="598575"/>
            <a:chOff x="5814365" y="313825"/>
            <a:chExt cx="766141" cy="598575"/>
          </a:xfrm>
        </p:grpSpPr>
        <p:sp>
          <p:nvSpPr>
            <p:cNvPr id="221" name="Google Shape;221;p11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1"/>
          <p:cNvSpPr/>
          <p:nvPr/>
        </p:nvSpPr>
        <p:spPr>
          <a:xfrm rot="-5212463" flipH="1">
            <a:off x="7575813" y="-345793"/>
            <a:ext cx="1828929" cy="1574451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202050" y="2733213"/>
            <a:ext cx="585510" cy="526987"/>
            <a:chOff x="566725" y="4222438"/>
            <a:chExt cx="585510" cy="526987"/>
          </a:xfrm>
        </p:grpSpPr>
        <p:sp>
          <p:nvSpPr>
            <p:cNvPr id="225" name="Google Shape;225;p11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84" r:id="rId4"/>
    <p:sldLayoutId id="2147483685" r:id="rId5"/>
    <p:sldLayoutId id="2147483686" r:id="rId6"/>
    <p:sldLayoutId id="214748368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image" Target="../media/image7.png"/><Relationship Id="rId21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slide" Target="slide11.xml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slide" Target="slide10.xml"/><Relationship Id="rId10" Type="http://schemas.openxmlformats.org/officeDocument/2006/relationships/image" Target="../media/image14.png"/><Relationship Id="rId19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slide" Target="slide9.xml"/><Relationship Id="rId27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" name="Google Shape;971;p47"/>
          <p:cNvGrpSpPr/>
          <p:nvPr/>
        </p:nvGrpSpPr>
        <p:grpSpPr>
          <a:xfrm>
            <a:off x="5742815" y="224147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B94CA0F-0B16-40ED-9DB0-621321249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615" y1="36429" x2="70192" y2="40357"/>
                        <a14:foregroundMark x1="70192" y1="40357" x2="73269" y2="58571"/>
                        <a14:foregroundMark x1="73269" y1="58571" x2="77115" y2="58571"/>
                        <a14:foregroundMark x1="63269" y1="35714" x2="55577" y2="53571"/>
                        <a14:foregroundMark x1="55577" y1="53571" x2="63077" y2="57143"/>
                        <a14:foregroundMark x1="45962" y1="36786" x2="46346" y2="36429"/>
                        <a14:foregroundMark x1="46346" y1="36429" x2="46346" y2="36429"/>
                        <a14:foregroundMark x1="46346" y1="36429" x2="49615" y2="56071"/>
                        <a14:foregroundMark x1="49615" y1="56071" x2="50577" y2="59286"/>
                        <a14:foregroundMark x1="45577" y1="36429" x2="38077" y2="63571"/>
                        <a14:foregroundMark x1="38077" y1="63571" x2="38077" y2="67143"/>
                      </a14:backgroundRemoval>
                    </a14:imgEffect>
                  </a14:imgLayer>
                </a14:imgProps>
              </a:ext>
            </a:extLst>
          </a:blip>
          <a:srcRect t="23285" b="29550"/>
          <a:stretch/>
        </p:blipFill>
        <p:spPr>
          <a:xfrm rot="1359191">
            <a:off x="7319714" y="701614"/>
            <a:ext cx="1612413" cy="4691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7359C2-4F81-4D50-8081-527F174C0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89" b="99775" l="600" r="99700">
                        <a14:foregroundMark x1="83745" y1="48963" x2="98743" y2="44989"/>
                        <a14:foregroundMark x1="87345" y1="48538" x2="87345" y2="48538"/>
                        <a14:foregroundMark x1="84945" y1="76681" x2="43165" y2="92227"/>
                        <a14:foregroundMark x1="42323" y1="92227" x2="19397" y2="98325"/>
                        <a14:foregroundMark x1="29010" y1="69133" x2="16283" y2="74381"/>
                        <a14:foregroundMark x1="16883" y1="74381" x2="33924" y2="67883"/>
                        <a14:foregroundMark x1="9927" y1="74381" x2="1228" y2="78155"/>
                        <a14:foregroundMark x1="1228" y1="78155" x2="5285" y2="93627"/>
                        <a14:foregroundMark x1="5285" y1="93627" x2="14127" y2="97476"/>
                        <a14:foregroundMark x1="14841" y1="74581" x2="16883" y2="74581"/>
                        <a14:foregroundMark x1="15441" y1="74581" x2="15441" y2="74581"/>
                        <a14:foregroundMark x1="3442" y1="77531" x2="600" y2="96026"/>
                        <a14:foregroundMark x1="600" y1="96026" x2="1286" y2="99800"/>
                        <a14:foregroundMark x1="85174" y1="53162" x2="94686" y2="63009"/>
                        <a14:foregroundMark x1="94686" y1="63009" x2="99700" y2="72282"/>
                      </a14:backgroundRemoval>
                    </a14:imgEffect>
                  </a14:imgLayer>
                </a14:imgProps>
              </a:ext>
            </a:extLst>
          </a:blip>
          <a:srcRect t="42120"/>
          <a:stretch/>
        </p:blipFill>
        <p:spPr>
          <a:xfrm>
            <a:off x="0" y="1782199"/>
            <a:ext cx="9399885" cy="3346216"/>
          </a:xfrm>
          <a:prstGeom prst="rect">
            <a:avLst/>
          </a:prstGeom>
        </p:spPr>
      </p:pic>
      <p:grpSp>
        <p:nvGrpSpPr>
          <p:cNvPr id="934" name="Google Shape;934;p47"/>
          <p:cNvGrpSpPr/>
          <p:nvPr/>
        </p:nvGrpSpPr>
        <p:grpSpPr>
          <a:xfrm>
            <a:off x="6698826" y="2925298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E5248750-9AED-47AB-B489-86690CA7334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397346" y="1967448"/>
            <a:ext cx="3245964" cy="298173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F5BE99-A1F4-4531-894B-2D887640AAB3}"/>
              </a:ext>
            </a:extLst>
          </p:cNvPr>
          <p:cNvSpPr txBox="1"/>
          <p:nvPr/>
        </p:nvSpPr>
        <p:spPr>
          <a:xfrm rot="20942068">
            <a:off x="1321023" y="1557366"/>
            <a:ext cx="580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استراتيجية شريط الذكريات </a:t>
            </a:r>
            <a:endParaRPr lang="en-US" sz="3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C170DDE-B6DA-4BC4-84A5-0EE053C83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153">
            <a:off x="44247" y="-45335"/>
            <a:ext cx="1999661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F91DE8D-B361-4030-AF07-3403B66BF358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02E419DF-96CD-4722-BAE0-22829EDC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9379" y="1060397"/>
              <a:ext cx="3435944" cy="3065929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679A93-A288-4783-B80D-31C1368A733E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54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0A7463E-1B54-409E-96A1-2DFC42AFA63C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FEFF2C9-F8C6-4108-ACD6-3820E82A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1694" y="1060397"/>
              <a:ext cx="3445635" cy="3081297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CB0524-9687-4D66-89A4-713B80C91C28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70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6084940-897F-4778-AF2F-5D8D01D492F5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1055394-A12A-4F43-95AD-2035A4E6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7062" y="1045029"/>
              <a:ext cx="3428261" cy="3108737"/>
            </a:xfrm>
            <a:prstGeom prst="rect">
              <a:avLst/>
            </a:prstGeom>
          </p:spPr>
        </p:pic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9CC2BE0-ED56-4345-AD80-991AEEDE0B79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722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30A0049-A4F2-45F4-897F-EEAB35E971D4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2D69EE52-3CC3-4C2F-82CF-9574DF91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4010" y="1068081"/>
              <a:ext cx="3451313" cy="3050561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4556BE9-E2A1-4667-99BB-64AFF2F4C95D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99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1D89B43-57DB-4C15-AADA-6B049C278BB7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02E419DF-96CD-4722-BAE0-22829EDC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9379" y="1060397"/>
              <a:ext cx="3435944" cy="3065929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7740D5-195A-452C-A5E5-CEDDB182844B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50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3E18013-393F-4E3F-BEB8-B3C6953C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7744" flipH="1">
            <a:off x="2917454" y="1336992"/>
            <a:ext cx="2999492" cy="2438611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2961B4B-7748-4584-9443-7CF93FE6560B}"/>
              </a:ext>
            </a:extLst>
          </p:cNvPr>
          <p:cNvGrpSpPr/>
          <p:nvPr/>
        </p:nvGrpSpPr>
        <p:grpSpPr>
          <a:xfrm>
            <a:off x="0" y="-115261"/>
            <a:ext cx="9144000" cy="1627419"/>
            <a:chOff x="0" y="230296"/>
            <a:chExt cx="9144000" cy="1512158"/>
          </a:xfrm>
        </p:grpSpPr>
        <p:pic>
          <p:nvPicPr>
            <p:cNvPr id="9" name="صورة 8" descr="صورة تحتوي على نص, قصاصة فنية, رسوم المتجهات&#10;&#10;تم إنشاء الوصف تلقائياً">
              <a:extLst>
                <a:ext uri="{FF2B5EF4-FFF2-40B4-BE49-F238E27FC236}">
                  <a16:creationId xmlns:a16="http://schemas.microsoft.com/office/drawing/2014/main" id="{8CA7E842-C08D-4F5E-B251-866A103B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135086" y="230297"/>
              <a:ext cx="6008914" cy="1512157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B10765BA-CF3B-4BD2-A5FA-39AC1A0C6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9199"/>
            <a:stretch/>
          </p:blipFill>
          <p:spPr>
            <a:xfrm rot="10800000">
              <a:off x="0" y="230296"/>
              <a:ext cx="3135086" cy="1512157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510A4D9A-90AC-4927-846E-19A837310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00440"/>
            <a:ext cx="9144000" cy="158037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1372C1C-D4EC-4712-AE49-6B668AF1E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04" y="195704"/>
            <a:ext cx="1450974" cy="1003565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1C784088-253B-4BD1-9644-4E24D69D8E84}"/>
              </a:ext>
            </a:extLst>
          </p:cNvPr>
          <p:cNvSpPr/>
          <p:nvPr/>
        </p:nvSpPr>
        <p:spPr>
          <a:xfrm>
            <a:off x="7693026" y="195704"/>
            <a:ext cx="1450974" cy="1003565"/>
          </a:xfrm>
          <a:prstGeom prst="rect">
            <a:avLst/>
          </a:prstGeom>
          <a:solidFill>
            <a:srgbClr val="F7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35CFF47-3006-47AE-AF7B-5965D218656C}"/>
              </a:ext>
            </a:extLst>
          </p:cNvPr>
          <p:cNvSpPr/>
          <p:nvPr/>
        </p:nvSpPr>
        <p:spPr>
          <a:xfrm>
            <a:off x="4674509" y="195705"/>
            <a:ext cx="1450974" cy="1003565"/>
          </a:xfrm>
          <a:prstGeom prst="rect">
            <a:avLst/>
          </a:prstGeom>
          <a:solidFill>
            <a:srgbClr val="BFD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4364F1B-0B94-4E8F-995D-C028EA37DD53}"/>
              </a:ext>
            </a:extLst>
          </p:cNvPr>
          <p:cNvSpPr/>
          <p:nvPr/>
        </p:nvSpPr>
        <p:spPr>
          <a:xfrm>
            <a:off x="3159114" y="195704"/>
            <a:ext cx="1450974" cy="1003565"/>
          </a:xfrm>
          <a:prstGeom prst="rect">
            <a:avLst/>
          </a:prstGeom>
          <a:solidFill>
            <a:srgbClr val="F3A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233AB46-6F25-45A8-A9BD-6D9B1F5E7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5663" y="200903"/>
            <a:ext cx="1497482" cy="100592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5B224B5-29F2-4EF9-AEA6-D763B3379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0903"/>
            <a:ext cx="1531804" cy="100592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08AD68E-4B64-4D52-9EA9-35CD3ECECA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3026" y="3873719"/>
            <a:ext cx="1450974" cy="100592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19DAEAB-6E6C-480B-907D-3681B70D4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4837" y="3873719"/>
            <a:ext cx="1450974" cy="100592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3733B48-5328-413E-BE1E-434ECE1178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4509" y="3887664"/>
            <a:ext cx="1450974" cy="100592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A0699CA-E483-490C-88DB-EEB0F37E4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9114" y="3887663"/>
            <a:ext cx="1450974" cy="100592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7AA1019-7CAB-41EE-90FF-A11D14BE9D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9659" y="3892945"/>
            <a:ext cx="1463076" cy="100592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845CC00-3BA3-401C-B1D4-549BEAFCA4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887662"/>
            <a:ext cx="1551178" cy="100592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E3C9A21-F008-4697-8276-FB93388CB1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321808" y="2280091"/>
            <a:ext cx="659518" cy="80919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FBD2522-3E37-4AF8-9589-45B1E521BF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911" y="1698739"/>
            <a:ext cx="524301" cy="53039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E221DE81-EC50-4438-9967-23A25E08AA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36" y="2120893"/>
            <a:ext cx="566977" cy="457240"/>
          </a:xfrm>
          <a:prstGeom prst="rect">
            <a:avLst/>
          </a:prstGeom>
        </p:spPr>
      </p:pic>
      <p:sp>
        <p:nvSpPr>
          <p:cNvPr id="37" name="مربع نص 36">
            <a:hlinkClick r:id="rId16" action="ppaction://hlinksldjump"/>
            <a:extLst>
              <a:ext uri="{FF2B5EF4-FFF2-40B4-BE49-F238E27FC236}">
                <a16:creationId xmlns:a16="http://schemas.microsoft.com/office/drawing/2014/main" id="{AF1765FB-0CE2-45FB-A4DA-8D3C6661FDFE}"/>
              </a:ext>
            </a:extLst>
          </p:cNvPr>
          <p:cNvSpPr txBox="1"/>
          <p:nvPr/>
        </p:nvSpPr>
        <p:spPr>
          <a:xfrm>
            <a:off x="8087371" y="390700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sp>
        <p:nvSpPr>
          <p:cNvPr id="38" name="مربع نص 37">
            <a:hlinkClick r:id="rId17" action="ppaction://hlinksldjump"/>
            <a:extLst>
              <a:ext uri="{FF2B5EF4-FFF2-40B4-BE49-F238E27FC236}">
                <a16:creationId xmlns:a16="http://schemas.microsoft.com/office/drawing/2014/main" id="{64145D27-F543-4020-B3F7-252B518A47E4}"/>
              </a:ext>
            </a:extLst>
          </p:cNvPr>
          <p:cNvSpPr txBox="1"/>
          <p:nvPr/>
        </p:nvSpPr>
        <p:spPr>
          <a:xfrm>
            <a:off x="6602826" y="390700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</a:p>
        </p:txBody>
      </p:sp>
      <p:sp>
        <p:nvSpPr>
          <p:cNvPr id="39" name="مربع نص 38">
            <a:hlinkClick r:id="rId18" action="ppaction://hlinksldjump"/>
            <a:extLst>
              <a:ext uri="{FF2B5EF4-FFF2-40B4-BE49-F238E27FC236}">
                <a16:creationId xmlns:a16="http://schemas.microsoft.com/office/drawing/2014/main" id="{5D4CBE13-335B-4CE3-B102-1FF11B3C4C96}"/>
              </a:ext>
            </a:extLst>
          </p:cNvPr>
          <p:cNvSpPr txBox="1"/>
          <p:nvPr/>
        </p:nvSpPr>
        <p:spPr>
          <a:xfrm>
            <a:off x="5052038" y="390700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</a:p>
        </p:txBody>
      </p:sp>
      <p:sp>
        <p:nvSpPr>
          <p:cNvPr id="40" name="مربع نص 39">
            <a:hlinkClick r:id="rId19" action="ppaction://hlinksldjump"/>
            <a:extLst>
              <a:ext uri="{FF2B5EF4-FFF2-40B4-BE49-F238E27FC236}">
                <a16:creationId xmlns:a16="http://schemas.microsoft.com/office/drawing/2014/main" id="{5C2C34BF-202A-4B67-AC64-C697F050FA2B}"/>
              </a:ext>
            </a:extLst>
          </p:cNvPr>
          <p:cNvSpPr txBox="1"/>
          <p:nvPr/>
        </p:nvSpPr>
        <p:spPr>
          <a:xfrm>
            <a:off x="3552820" y="391887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</a:p>
        </p:txBody>
      </p:sp>
      <p:sp>
        <p:nvSpPr>
          <p:cNvPr id="41" name="مربع نص 40">
            <a:hlinkClick r:id="rId20" action="ppaction://hlinksldjump"/>
            <a:extLst>
              <a:ext uri="{FF2B5EF4-FFF2-40B4-BE49-F238E27FC236}">
                <a16:creationId xmlns:a16="http://schemas.microsoft.com/office/drawing/2014/main" id="{31042E55-1AE5-48DF-8CEF-09F9C57C8785}"/>
              </a:ext>
            </a:extLst>
          </p:cNvPr>
          <p:cNvSpPr txBox="1"/>
          <p:nvPr/>
        </p:nvSpPr>
        <p:spPr>
          <a:xfrm>
            <a:off x="1955461" y="391887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5</a:t>
            </a:r>
          </a:p>
        </p:txBody>
      </p:sp>
      <p:sp>
        <p:nvSpPr>
          <p:cNvPr id="42" name="مربع نص 41">
            <a:hlinkClick r:id="rId21" action="ppaction://hlinksldjump"/>
            <a:extLst>
              <a:ext uri="{FF2B5EF4-FFF2-40B4-BE49-F238E27FC236}">
                <a16:creationId xmlns:a16="http://schemas.microsoft.com/office/drawing/2014/main" id="{BBFD6D81-2E3F-4F65-B9E4-A826A79BED26}"/>
              </a:ext>
            </a:extLst>
          </p:cNvPr>
          <p:cNvSpPr txBox="1"/>
          <p:nvPr/>
        </p:nvSpPr>
        <p:spPr>
          <a:xfrm>
            <a:off x="416038" y="390700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6</a:t>
            </a:r>
          </a:p>
        </p:txBody>
      </p:sp>
      <p:sp>
        <p:nvSpPr>
          <p:cNvPr id="43" name="مربع نص 42">
            <a:hlinkClick r:id="rId22" action="ppaction://hlinksldjump"/>
            <a:extLst>
              <a:ext uri="{FF2B5EF4-FFF2-40B4-BE49-F238E27FC236}">
                <a16:creationId xmlns:a16="http://schemas.microsoft.com/office/drawing/2014/main" id="{B3FA14C5-C1E5-41B9-907F-B8C74D5844A6}"/>
              </a:ext>
            </a:extLst>
          </p:cNvPr>
          <p:cNvSpPr txBox="1"/>
          <p:nvPr/>
        </p:nvSpPr>
        <p:spPr>
          <a:xfrm>
            <a:off x="8087371" y="4111249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7</a:t>
            </a:r>
          </a:p>
        </p:txBody>
      </p:sp>
      <p:sp>
        <p:nvSpPr>
          <p:cNvPr id="44" name="مربع نص 43">
            <a:hlinkClick r:id="rId23" action="ppaction://hlinksldjump"/>
            <a:extLst>
              <a:ext uri="{FF2B5EF4-FFF2-40B4-BE49-F238E27FC236}">
                <a16:creationId xmlns:a16="http://schemas.microsoft.com/office/drawing/2014/main" id="{3C67A611-84D3-427A-83AA-CD6A71A201B3}"/>
              </a:ext>
            </a:extLst>
          </p:cNvPr>
          <p:cNvSpPr txBox="1"/>
          <p:nvPr/>
        </p:nvSpPr>
        <p:spPr>
          <a:xfrm>
            <a:off x="6602826" y="4111249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8</a:t>
            </a:r>
          </a:p>
        </p:txBody>
      </p:sp>
      <p:sp>
        <p:nvSpPr>
          <p:cNvPr id="45" name="مربع نص 44">
            <a:hlinkClick r:id="rId24" action="ppaction://hlinksldjump"/>
            <a:extLst>
              <a:ext uri="{FF2B5EF4-FFF2-40B4-BE49-F238E27FC236}">
                <a16:creationId xmlns:a16="http://schemas.microsoft.com/office/drawing/2014/main" id="{BE00A0F1-07E6-471D-ADA3-F0CF0B47AD8D}"/>
              </a:ext>
            </a:extLst>
          </p:cNvPr>
          <p:cNvSpPr txBox="1"/>
          <p:nvPr/>
        </p:nvSpPr>
        <p:spPr>
          <a:xfrm>
            <a:off x="5063638" y="4111249"/>
            <a:ext cx="6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9</a:t>
            </a:r>
          </a:p>
        </p:txBody>
      </p:sp>
      <p:sp>
        <p:nvSpPr>
          <p:cNvPr id="46" name="مربع نص 45">
            <a:hlinkClick r:id="rId25" action="ppaction://hlinksldjump"/>
            <a:extLst>
              <a:ext uri="{FF2B5EF4-FFF2-40B4-BE49-F238E27FC236}">
                <a16:creationId xmlns:a16="http://schemas.microsoft.com/office/drawing/2014/main" id="{A64425E2-A3C7-4819-BA6F-0CD226BB9A92}"/>
              </a:ext>
            </a:extLst>
          </p:cNvPr>
          <p:cNvSpPr txBox="1"/>
          <p:nvPr/>
        </p:nvSpPr>
        <p:spPr>
          <a:xfrm>
            <a:off x="3348881" y="4111249"/>
            <a:ext cx="106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10</a:t>
            </a:r>
          </a:p>
        </p:txBody>
      </p:sp>
      <p:sp>
        <p:nvSpPr>
          <p:cNvPr id="47" name="مربع نص 46">
            <a:hlinkClick r:id="rId26" action="ppaction://hlinksldjump"/>
            <a:extLst>
              <a:ext uri="{FF2B5EF4-FFF2-40B4-BE49-F238E27FC236}">
                <a16:creationId xmlns:a16="http://schemas.microsoft.com/office/drawing/2014/main" id="{22C821CB-DFB5-49AE-A8C5-6AFDAA1A0D72}"/>
              </a:ext>
            </a:extLst>
          </p:cNvPr>
          <p:cNvSpPr txBox="1"/>
          <p:nvPr/>
        </p:nvSpPr>
        <p:spPr>
          <a:xfrm>
            <a:off x="1829140" y="4111249"/>
            <a:ext cx="103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11</a:t>
            </a:r>
          </a:p>
        </p:txBody>
      </p:sp>
      <p:sp>
        <p:nvSpPr>
          <p:cNvPr id="48" name="مربع نص 47">
            <a:hlinkClick r:id="rId27" action="ppaction://hlinksldjump"/>
            <a:extLst>
              <a:ext uri="{FF2B5EF4-FFF2-40B4-BE49-F238E27FC236}">
                <a16:creationId xmlns:a16="http://schemas.microsoft.com/office/drawing/2014/main" id="{83370E43-20EC-44AA-847C-50AF10DB3C84}"/>
              </a:ext>
            </a:extLst>
          </p:cNvPr>
          <p:cNvSpPr txBox="1"/>
          <p:nvPr/>
        </p:nvSpPr>
        <p:spPr>
          <a:xfrm>
            <a:off x="205445" y="4111249"/>
            <a:ext cx="112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Dubai" panose="020B0503030403030204" pitchFamily="34" charset="-78"/>
                <a:cs typeface="Dubai" panose="020B0503030403030204" pitchFamily="34" charset="-7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825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0150392"/>
                  </p:ext>
                </p:extLst>
              </p:nvPr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93507966-7C26-4C2D-B66A-F104DBC5D6DE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FEFF2C9-F8C6-4108-ACD6-3820E82A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1694" y="1060397"/>
              <a:ext cx="3445635" cy="3081297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9B0241B-ADCD-47DB-9ECA-025FF27125A2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009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62F093A-F29C-42B6-8F7F-239994BFF30D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1055394-A12A-4F43-95AD-2035A4E6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7062" y="1045029"/>
              <a:ext cx="3428261" cy="3108737"/>
            </a:xfrm>
            <a:prstGeom prst="rect">
              <a:avLst/>
            </a:prstGeom>
          </p:spPr>
        </p:pic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72FFEE8-E38A-438C-B8B2-DD9B35E54478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17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126AD26-BA1A-4CB4-AC91-C46C6C4A952B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2D69EE52-3CC3-4C2F-82CF-9574DF91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4010" y="1068081"/>
              <a:ext cx="3451313" cy="305056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8D5AC8B-594C-4B51-BBF8-EAD033165BDD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31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887215C-2B13-439C-A365-BB05347CB33E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02E419DF-96CD-4722-BAE0-22829EDC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9379" y="1060397"/>
              <a:ext cx="3435944" cy="3065929"/>
            </a:xfrm>
            <a:prstGeom prst="rect">
              <a:avLst/>
            </a:prstGeom>
          </p:spPr>
        </p:pic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32E89CA-DFDC-4618-BD4C-30DA409983EF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40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4D4D47E-1FD2-4E85-8359-5F50C4AEE0B4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FEFF2C9-F8C6-4108-ACD6-3820E82A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1694" y="1060397"/>
              <a:ext cx="3445635" cy="3081297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1B14F6-3746-495C-83C9-8C45B61C9EA3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2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E5C9E71-FD55-432C-A59A-E050E5BFCFBE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1055394-A12A-4F43-95AD-2035A4E6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7062" y="1045029"/>
              <a:ext cx="3428261" cy="3108737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038119-1B68-4E99-AAA5-9F6EDEE96851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510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FD2033-219C-4027-87AA-A0EEAB1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436">
            <a:off x="421834" y="226134"/>
            <a:ext cx="2636409" cy="228654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صورة الشريحة 5"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085135">
              <a:off x="682221" y="1167185"/>
              <a:ext cx="1309740" cy="868497"/>
            </p:xfrm>
            <a:graphic>
              <a:graphicData uri="http://schemas.microsoft.com/office/powerpoint/2016/slidezoom">
                <pslz:sldZm>
                  <pslz:sldZmObj sldId="292" cId="3082528666">
                    <pslz:zmPr id="{E3E38756-F45A-4CBB-B4BE-9F6277E6733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1085135">
                          <a:off x="0" y="0"/>
                          <a:ext cx="1309740" cy="868497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6EAAC8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صورة الشريحة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4B6802D-97C1-45A1-91EE-4A6055677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5135">
                <a:off x="682221" y="1167185"/>
                <a:ext cx="1309740" cy="868497"/>
              </a:xfrm>
              <a:prstGeom prst="rect">
                <a:avLst/>
              </a:prstGeom>
              <a:ln w="38100">
                <a:solidFill>
                  <a:srgbClr val="6EAAC8"/>
                </a:solidFill>
              </a:ln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E6CBAFE9-AB67-4154-8D2F-D0FBA1B0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480" y="3786677"/>
            <a:ext cx="1931974" cy="173633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5BA69B9-86CE-44E8-8771-403C033099DA}"/>
              </a:ext>
            </a:extLst>
          </p:cNvPr>
          <p:cNvGrpSpPr/>
          <p:nvPr/>
        </p:nvGrpSpPr>
        <p:grpSpPr>
          <a:xfrm>
            <a:off x="3294661" y="646899"/>
            <a:ext cx="5017673" cy="3849701"/>
            <a:chOff x="3294661" y="646899"/>
            <a:chExt cx="5017673" cy="3849701"/>
          </a:xfrm>
        </p:grpSpPr>
        <p:pic>
          <p:nvPicPr>
            <p:cNvPr id="8" name="صورة 7" descr="صورة تحتوي على نص, ستارة, أثاث&#10;&#10;تم إنشاء الوصف تلقائياً">
              <a:extLst>
                <a:ext uri="{FF2B5EF4-FFF2-40B4-BE49-F238E27FC236}">
                  <a16:creationId xmlns:a16="http://schemas.microsoft.com/office/drawing/2014/main" id="{6C5B10A3-1A30-430D-9711-6B3F5347E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4647" y1="41516" x2="23650" y2="85469"/>
                          <a14:foregroundMark x1="23650" y1="85469" x2="24516" y2="88448"/>
                          <a14:foregroundMark x1="76877" y1="42035" x2="76143" y2="86597"/>
                          <a14:foregroundMark x1="76143" y1="86597" x2="76312" y2="87252"/>
                        </a14:backgroundRemoval>
                      </a14:imgEffect>
                    </a14:imgLayer>
                  </a14:imgProps>
                </a:ext>
              </a:extLst>
            </a:blip>
            <a:srcRect l="16686" t="35378" r="18426" b="6773"/>
            <a:stretch/>
          </p:blipFill>
          <p:spPr>
            <a:xfrm>
              <a:off x="3294661" y="646899"/>
              <a:ext cx="5017673" cy="3849701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2D69EE52-3CC3-4C2F-82CF-9574DF91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4010" y="1068081"/>
              <a:ext cx="3451313" cy="3050561"/>
            </a:xfrm>
            <a:prstGeom prst="rect">
              <a:avLst/>
            </a:prstGeom>
          </p:spPr>
        </p:pic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EF9715-058E-491E-ADDE-69697E6661EA}"/>
              </a:ext>
            </a:extLst>
          </p:cNvPr>
          <p:cNvSpPr txBox="1"/>
          <p:nvPr/>
        </p:nvSpPr>
        <p:spPr>
          <a:xfrm>
            <a:off x="4264045" y="2308657"/>
            <a:ext cx="320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ضعي السؤال هنا </a:t>
            </a:r>
            <a:endParaRPr lang="en-US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81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عرض على الشاشة (16:9)</PresentationFormat>
  <Paragraphs>25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Dubai</vt:lpstr>
      <vt:lpstr>Poppins</vt:lpstr>
      <vt:lpstr>Arial</vt:lpstr>
      <vt:lpstr>Patrick Hand</vt:lpstr>
      <vt:lpstr>Cute Family Doodle Collage for Marketing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Ms Amal</cp:lastModifiedBy>
  <cp:revision>1</cp:revision>
  <dcterms:modified xsi:type="dcterms:W3CDTF">2021-11-07T19:04:51Z</dcterms:modified>
</cp:coreProperties>
</file>