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</p:sldMasterIdLst>
  <p:notesMasterIdLst>
    <p:notesMasterId r:id="rId16"/>
  </p:notesMasterIdLst>
  <p:sldIdLst>
    <p:sldId id="259" r:id="rId2"/>
    <p:sldId id="292" r:id="rId3"/>
    <p:sldId id="294" r:id="rId4"/>
    <p:sldId id="295" r:id="rId5"/>
    <p:sldId id="296" r:id="rId6"/>
    <p:sldId id="297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</p:sldIdLst>
  <p:sldSz cx="9144000" cy="5143500" type="screen16x9"/>
  <p:notesSz cx="6858000" cy="9144000"/>
  <p:embeddedFontLst>
    <p:embeddedFont>
      <p:font typeface="Dubai" panose="020B0503030403030204" pitchFamily="34" charset="-78"/>
      <p:regular r:id="rId17"/>
      <p:bold r:id="rId18"/>
    </p:embeddedFont>
    <p:embeddedFont>
      <p:font typeface="Patrick Hand" panose="020B0604020202020204" charset="0"/>
      <p:regular r:id="rId19"/>
    </p:embeddedFont>
    <p:embeddedFont>
      <p:font typeface="Poppins" panose="000005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AAC8"/>
    <a:srgbClr val="F3AF64"/>
    <a:srgbClr val="BFD45C"/>
    <a:srgbClr val="F78B9D"/>
    <a:srgbClr val="F9D9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99A27C-CCC4-4C58-9D56-AC2AECDDA76A}">
  <a:tblStyle styleId="{0C99A27C-CCC4-4C58-9D56-AC2AECDDA7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e3c1f8bf3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e3c1f8bf3a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902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1"/>
          <p:cNvSpPr txBox="1">
            <a:spLocks noGrp="1"/>
          </p:cNvSpPr>
          <p:nvPr>
            <p:ph type="title" hasCustomPrompt="1"/>
          </p:nvPr>
        </p:nvSpPr>
        <p:spPr>
          <a:xfrm>
            <a:off x="2062650" y="1712025"/>
            <a:ext cx="5018700" cy="12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18" name="Google Shape;218;p11"/>
          <p:cNvSpPr txBox="1">
            <a:spLocks noGrp="1"/>
          </p:cNvSpPr>
          <p:nvPr>
            <p:ph type="subTitle" idx="1"/>
          </p:nvPr>
        </p:nvSpPr>
        <p:spPr>
          <a:xfrm>
            <a:off x="1896450" y="2997363"/>
            <a:ext cx="53511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9" name="Google Shape;219;p11"/>
          <p:cNvSpPr/>
          <p:nvPr/>
        </p:nvSpPr>
        <p:spPr>
          <a:xfrm rot="962720">
            <a:off x="5150181" y="293429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" name="Google Shape;220;p11"/>
          <p:cNvGrpSpPr/>
          <p:nvPr/>
        </p:nvGrpSpPr>
        <p:grpSpPr>
          <a:xfrm>
            <a:off x="3557615" y="4309213"/>
            <a:ext cx="766141" cy="598575"/>
            <a:chOff x="5814365" y="313825"/>
            <a:chExt cx="766141" cy="598575"/>
          </a:xfrm>
        </p:grpSpPr>
        <p:sp>
          <p:nvSpPr>
            <p:cNvPr id="221" name="Google Shape;221;p11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" name="Google Shape;223;p11"/>
          <p:cNvSpPr/>
          <p:nvPr/>
        </p:nvSpPr>
        <p:spPr>
          <a:xfrm rot="-5212463" flipH="1">
            <a:off x="7575813" y="-345793"/>
            <a:ext cx="1828929" cy="1574451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" name="Google Shape;224;p11"/>
          <p:cNvGrpSpPr/>
          <p:nvPr/>
        </p:nvGrpSpPr>
        <p:grpSpPr>
          <a:xfrm>
            <a:off x="202050" y="2733213"/>
            <a:ext cx="585510" cy="526987"/>
            <a:chOff x="566725" y="4222438"/>
            <a:chExt cx="585510" cy="526987"/>
          </a:xfrm>
        </p:grpSpPr>
        <p:sp>
          <p:nvSpPr>
            <p:cNvPr id="225" name="Google Shape;225;p11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1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3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4"/>
          <p:cNvSpPr txBox="1">
            <a:spLocks noGrp="1"/>
          </p:cNvSpPr>
          <p:nvPr>
            <p:ph type="title"/>
          </p:nvPr>
        </p:nvSpPr>
        <p:spPr>
          <a:xfrm>
            <a:off x="2290050" y="3139613"/>
            <a:ext cx="4563900" cy="46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1458175" y="1480313"/>
            <a:ext cx="6227700" cy="16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51" name="Google Shape;251;p14"/>
          <p:cNvGrpSpPr/>
          <p:nvPr/>
        </p:nvGrpSpPr>
        <p:grpSpPr>
          <a:xfrm>
            <a:off x="181724" y="3902898"/>
            <a:ext cx="850038" cy="1116492"/>
            <a:chOff x="181724" y="3902898"/>
            <a:chExt cx="850038" cy="1116492"/>
          </a:xfrm>
        </p:grpSpPr>
        <p:grpSp>
          <p:nvGrpSpPr>
            <p:cNvPr id="252" name="Google Shape;252;p1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53" name="Google Shape;253;p1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7" name="Google Shape;257;p1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14"/>
          <p:cNvGrpSpPr/>
          <p:nvPr/>
        </p:nvGrpSpPr>
        <p:grpSpPr>
          <a:xfrm>
            <a:off x="7685850" y="32550"/>
            <a:ext cx="1290421" cy="820102"/>
            <a:chOff x="7685850" y="32550"/>
            <a:chExt cx="1290421" cy="820102"/>
          </a:xfrm>
        </p:grpSpPr>
        <p:sp>
          <p:nvSpPr>
            <p:cNvPr id="259" name="Google Shape;259;p14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14"/>
          <p:cNvSpPr/>
          <p:nvPr/>
        </p:nvSpPr>
        <p:spPr>
          <a:xfrm rot="10800000">
            <a:off x="7995625" y="4380297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765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6" name="Google Shape;766;p38"/>
          <p:cNvGrpSpPr/>
          <p:nvPr/>
        </p:nvGrpSpPr>
        <p:grpSpPr>
          <a:xfrm rot="-1439012">
            <a:off x="-940698" y="-1631485"/>
            <a:ext cx="2767933" cy="2852970"/>
            <a:chOff x="1154976" y="632775"/>
            <a:chExt cx="2502430" cy="3877954"/>
          </a:xfrm>
        </p:grpSpPr>
        <p:sp>
          <p:nvSpPr>
            <p:cNvPr id="767" name="Google Shape;767;p38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8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38"/>
          <p:cNvSpPr/>
          <p:nvPr/>
        </p:nvSpPr>
        <p:spPr>
          <a:xfrm rot="1504798" flipH="1">
            <a:off x="7686319" y="-102481"/>
            <a:ext cx="1467213" cy="1152047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0" name="Google Shape;770;p38"/>
          <p:cNvGrpSpPr/>
          <p:nvPr/>
        </p:nvGrpSpPr>
        <p:grpSpPr>
          <a:xfrm rot="1157192">
            <a:off x="8206289" y="4344707"/>
            <a:ext cx="827338" cy="808883"/>
            <a:chOff x="3141076" y="86042"/>
            <a:chExt cx="827319" cy="808865"/>
          </a:xfrm>
        </p:grpSpPr>
        <p:sp>
          <p:nvSpPr>
            <p:cNvPr id="771" name="Google Shape;771;p38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3" name="Google Shape;773;p38"/>
          <p:cNvSpPr/>
          <p:nvPr/>
        </p:nvSpPr>
        <p:spPr>
          <a:xfrm rot="-4167631">
            <a:off x="91259" y="3581120"/>
            <a:ext cx="1109611" cy="2575908"/>
          </a:xfrm>
          <a:custGeom>
            <a:avLst/>
            <a:gdLst/>
            <a:ahLst/>
            <a:cxnLst/>
            <a:rect l="l" t="t" r="r" b="b"/>
            <a:pathLst>
              <a:path w="20675" h="47996" extrusionOk="0">
                <a:moveTo>
                  <a:pt x="0" y="0"/>
                </a:moveTo>
                <a:lnTo>
                  <a:pt x="0" y="46372"/>
                </a:lnTo>
                <a:lnTo>
                  <a:pt x="137" y="46372"/>
                </a:lnTo>
                <a:cubicBezTo>
                  <a:pt x="188" y="46355"/>
                  <a:pt x="256" y="46355"/>
                  <a:pt x="325" y="46355"/>
                </a:cubicBezTo>
                <a:cubicBezTo>
                  <a:pt x="444" y="46355"/>
                  <a:pt x="581" y="46321"/>
                  <a:pt x="701" y="46253"/>
                </a:cubicBezTo>
                <a:cubicBezTo>
                  <a:pt x="735" y="46236"/>
                  <a:pt x="752" y="46218"/>
                  <a:pt x="786" y="46201"/>
                </a:cubicBezTo>
                <a:lnTo>
                  <a:pt x="888" y="46201"/>
                </a:lnTo>
                <a:cubicBezTo>
                  <a:pt x="1059" y="46201"/>
                  <a:pt x="1230" y="46167"/>
                  <a:pt x="1384" y="46099"/>
                </a:cubicBezTo>
                <a:lnTo>
                  <a:pt x="1555" y="46150"/>
                </a:lnTo>
                <a:cubicBezTo>
                  <a:pt x="1640" y="46321"/>
                  <a:pt x="1777" y="46458"/>
                  <a:pt x="1965" y="46509"/>
                </a:cubicBezTo>
                <a:cubicBezTo>
                  <a:pt x="2027" y="46534"/>
                  <a:pt x="2099" y="46550"/>
                  <a:pt x="2173" y="46550"/>
                </a:cubicBezTo>
                <a:cubicBezTo>
                  <a:pt x="2200" y="46550"/>
                  <a:pt x="2228" y="46548"/>
                  <a:pt x="2255" y="46543"/>
                </a:cubicBezTo>
                <a:cubicBezTo>
                  <a:pt x="2341" y="46543"/>
                  <a:pt x="2426" y="46526"/>
                  <a:pt x="2512" y="46492"/>
                </a:cubicBezTo>
                <a:lnTo>
                  <a:pt x="2529" y="46492"/>
                </a:lnTo>
                <a:lnTo>
                  <a:pt x="2580" y="46475"/>
                </a:lnTo>
                <a:lnTo>
                  <a:pt x="2717" y="46475"/>
                </a:lnTo>
                <a:cubicBezTo>
                  <a:pt x="2785" y="46458"/>
                  <a:pt x="2870" y="46441"/>
                  <a:pt x="2939" y="46406"/>
                </a:cubicBezTo>
                <a:cubicBezTo>
                  <a:pt x="3041" y="46560"/>
                  <a:pt x="3212" y="46646"/>
                  <a:pt x="3383" y="46663"/>
                </a:cubicBezTo>
                <a:cubicBezTo>
                  <a:pt x="3503" y="46663"/>
                  <a:pt x="3622" y="46680"/>
                  <a:pt x="3759" y="46697"/>
                </a:cubicBezTo>
                <a:lnTo>
                  <a:pt x="3930" y="46697"/>
                </a:lnTo>
                <a:cubicBezTo>
                  <a:pt x="4049" y="46680"/>
                  <a:pt x="4152" y="46646"/>
                  <a:pt x="4272" y="46594"/>
                </a:cubicBezTo>
                <a:lnTo>
                  <a:pt x="4306" y="46594"/>
                </a:lnTo>
                <a:cubicBezTo>
                  <a:pt x="4357" y="46594"/>
                  <a:pt x="4408" y="46577"/>
                  <a:pt x="4477" y="46577"/>
                </a:cubicBezTo>
                <a:cubicBezTo>
                  <a:pt x="4579" y="46646"/>
                  <a:pt x="4699" y="46697"/>
                  <a:pt x="4835" y="46731"/>
                </a:cubicBezTo>
                <a:cubicBezTo>
                  <a:pt x="4887" y="46748"/>
                  <a:pt x="4921" y="46748"/>
                  <a:pt x="4972" y="46748"/>
                </a:cubicBezTo>
                <a:cubicBezTo>
                  <a:pt x="5075" y="46787"/>
                  <a:pt x="5177" y="46806"/>
                  <a:pt x="5287" y="46806"/>
                </a:cubicBezTo>
                <a:cubicBezTo>
                  <a:pt x="5323" y="46806"/>
                  <a:pt x="5361" y="46804"/>
                  <a:pt x="5399" y="46799"/>
                </a:cubicBezTo>
                <a:cubicBezTo>
                  <a:pt x="5502" y="46799"/>
                  <a:pt x="5604" y="46765"/>
                  <a:pt x="5707" y="46731"/>
                </a:cubicBezTo>
                <a:cubicBezTo>
                  <a:pt x="5775" y="46714"/>
                  <a:pt x="5826" y="46697"/>
                  <a:pt x="5878" y="46680"/>
                </a:cubicBezTo>
                <a:lnTo>
                  <a:pt x="6031" y="46680"/>
                </a:lnTo>
                <a:cubicBezTo>
                  <a:pt x="6134" y="46680"/>
                  <a:pt x="6219" y="46663"/>
                  <a:pt x="6322" y="46629"/>
                </a:cubicBezTo>
                <a:cubicBezTo>
                  <a:pt x="6459" y="46629"/>
                  <a:pt x="6595" y="46594"/>
                  <a:pt x="6715" y="46526"/>
                </a:cubicBezTo>
                <a:cubicBezTo>
                  <a:pt x="6783" y="46543"/>
                  <a:pt x="6869" y="46543"/>
                  <a:pt x="6937" y="46543"/>
                </a:cubicBezTo>
                <a:lnTo>
                  <a:pt x="7074" y="46543"/>
                </a:lnTo>
                <a:lnTo>
                  <a:pt x="7159" y="46594"/>
                </a:lnTo>
                <a:cubicBezTo>
                  <a:pt x="7398" y="46697"/>
                  <a:pt x="7655" y="46765"/>
                  <a:pt x="7911" y="46782"/>
                </a:cubicBezTo>
                <a:lnTo>
                  <a:pt x="8048" y="46799"/>
                </a:lnTo>
                <a:cubicBezTo>
                  <a:pt x="8065" y="46834"/>
                  <a:pt x="8082" y="46851"/>
                  <a:pt x="8116" y="46868"/>
                </a:cubicBezTo>
                <a:cubicBezTo>
                  <a:pt x="8236" y="46987"/>
                  <a:pt x="8389" y="47039"/>
                  <a:pt x="8543" y="47056"/>
                </a:cubicBezTo>
                <a:cubicBezTo>
                  <a:pt x="8731" y="47073"/>
                  <a:pt x="8902" y="47141"/>
                  <a:pt x="9056" y="47261"/>
                </a:cubicBezTo>
                <a:cubicBezTo>
                  <a:pt x="9175" y="47363"/>
                  <a:pt x="9312" y="47414"/>
                  <a:pt x="9483" y="47432"/>
                </a:cubicBezTo>
                <a:lnTo>
                  <a:pt x="9688" y="47432"/>
                </a:lnTo>
                <a:cubicBezTo>
                  <a:pt x="9704" y="47433"/>
                  <a:pt x="9720" y="47434"/>
                  <a:pt x="9736" y="47434"/>
                </a:cubicBezTo>
                <a:cubicBezTo>
                  <a:pt x="9910" y="47434"/>
                  <a:pt x="10093" y="47352"/>
                  <a:pt x="10218" y="47227"/>
                </a:cubicBezTo>
                <a:cubicBezTo>
                  <a:pt x="10252" y="47209"/>
                  <a:pt x="10286" y="47192"/>
                  <a:pt x="10320" y="47175"/>
                </a:cubicBezTo>
                <a:cubicBezTo>
                  <a:pt x="10337" y="47158"/>
                  <a:pt x="10371" y="47141"/>
                  <a:pt x="10388" y="47141"/>
                </a:cubicBezTo>
                <a:cubicBezTo>
                  <a:pt x="10423" y="47124"/>
                  <a:pt x="10440" y="47124"/>
                  <a:pt x="10457" y="47107"/>
                </a:cubicBezTo>
                <a:lnTo>
                  <a:pt x="10559" y="47107"/>
                </a:lnTo>
                <a:cubicBezTo>
                  <a:pt x="10616" y="47101"/>
                  <a:pt x="10672" y="47097"/>
                  <a:pt x="10728" y="47097"/>
                </a:cubicBezTo>
                <a:cubicBezTo>
                  <a:pt x="10826" y="47097"/>
                  <a:pt x="10923" y="47109"/>
                  <a:pt x="11021" y="47141"/>
                </a:cubicBezTo>
                <a:cubicBezTo>
                  <a:pt x="11055" y="47141"/>
                  <a:pt x="11089" y="47158"/>
                  <a:pt x="11123" y="47158"/>
                </a:cubicBezTo>
                <a:cubicBezTo>
                  <a:pt x="11157" y="47175"/>
                  <a:pt x="11174" y="47192"/>
                  <a:pt x="11209" y="47209"/>
                </a:cubicBezTo>
                <a:cubicBezTo>
                  <a:pt x="11243" y="47227"/>
                  <a:pt x="11277" y="47244"/>
                  <a:pt x="11294" y="47261"/>
                </a:cubicBezTo>
                <a:cubicBezTo>
                  <a:pt x="11397" y="47329"/>
                  <a:pt x="11516" y="47380"/>
                  <a:pt x="11636" y="47397"/>
                </a:cubicBezTo>
                <a:cubicBezTo>
                  <a:pt x="11755" y="47534"/>
                  <a:pt x="11909" y="47620"/>
                  <a:pt x="12097" y="47654"/>
                </a:cubicBezTo>
                <a:lnTo>
                  <a:pt x="12114" y="47654"/>
                </a:lnTo>
                <a:cubicBezTo>
                  <a:pt x="12217" y="47773"/>
                  <a:pt x="12370" y="47825"/>
                  <a:pt x="12541" y="47842"/>
                </a:cubicBezTo>
                <a:cubicBezTo>
                  <a:pt x="12593" y="47842"/>
                  <a:pt x="12644" y="47842"/>
                  <a:pt x="12695" y="47825"/>
                </a:cubicBezTo>
                <a:cubicBezTo>
                  <a:pt x="12798" y="47807"/>
                  <a:pt x="12900" y="47773"/>
                  <a:pt x="12986" y="47739"/>
                </a:cubicBezTo>
                <a:cubicBezTo>
                  <a:pt x="13054" y="47705"/>
                  <a:pt x="13105" y="47671"/>
                  <a:pt x="13156" y="47637"/>
                </a:cubicBezTo>
                <a:cubicBezTo>
                  <a:pt x="13225" y="47654"/>
                  <a:pt x="13293" y="47654"/>
                  <a:pt x="13361" y="47654"/>
                </a:cubicBezTo>
                <a:lnTo>
                  <a:pt x="13464" y="47654"/>
                </a:lnTo>
                <a:cubicBezTo>
                  <a:pt x="13515" y="47671"/>
                  <a:pt x="13584" y="47688"/>
                  <a:pt x="13635" y="47688"/>
                </a:cubicBezTo>
                <a:lnTo>
                  <a:pt x="13754" y="47688"/>
                </a:lnTo>
                <a:cubicBezTo>
                  <a:pt x="13806" y="47671"/>
                  <a:pt x="13874" y="47671"/>
                  <a:pt x="13942" y="47671"/>
                </a:cubicBezTo>
                <a:lnTo>
                  <a:pt x="14045" y="47671"/>
                </a:lnTo>
                <a:cubicBezTo>
                  <a:pt x="14079" y="47671"/>
                  <a:pt x="14096" y="47688"/>
                  <a:pt x="14130" y="47688"/>
                </a:cubicBezTo>
                <a:cubicBezTo>
                  <a:pt x="14267" y="47705"/>
                  <a:pt x="14370" y="47756"/>
                  <a:pt x="14472" y="47842"/>
                </a:cubicBezTo>
                <a:cubicBezTo>
                  <a:pt x="14592" y="47927"/>
                  <a:pt x="14728" y="47978"/>
                  <a:pt x="14882" y="47978"/>
                </a:cubicBezTo>
                <a:lnTo>
                  <a:pt x="14950" y="47978"/>
                </a:lnTo>
                <a:cubicBezTo>
                  <a:pt x="15002" y="47995"/>
                  <a:pt x="15053" y="47995"/>
                  <a:pt x="15104" y="47995"/>
                </a:cubicBezTo>
                <a:cubicBezTo>
                  <a:pt x="15190" y="47995"/>
                  <a:pt x="15275" y="47978"/>
                  <a:pt x="15361" y="47944"/>
                </a:cubicBezTo>
                <a:cubicBezTo>
                  <a:pt x="15429" y="47944"/>
                  <a:pt x="15480" y="47961"/>
                  <a:pt x="15531" y="47978"/>
                </a:cubicBezTo>
                <a:cubicBezTo>
                  <a:pt x="15583" y="47978"/>
                  <a:pt x="15634" y="47995"/>
                  <a:pt x="15685" y="47995"/>
                </a:cubicBezTo>
                <a:cubicBezTo>
                  <a:pt x="15788" y="47995"/>
                  <a:pt x="15907" y="47961"/>
                  <a:pt x="16010" y="47910"/>
                </a:cubicBezTo>
                <a:cubicBezTo>
                  <a:pt x="16078" y="47859"/>
                  <a:pt x="16146" y="47842"/>
                  <a:pt x="16232" y="47842"/>
                </a:cubicBezTo>
                <a:lnTo>
                  <a:pt x="16283" y="47842"/>
                </a:lnTo>
                <a:cubicBezTo>
                  <a:pt x="16437" y="47842"/>
                  <a:pt x="16608" y="47773"/>
                  <a:pt x="16727" y="47654"/>
                </a:cubicBezTo>
                <a:lnTo>
                  <a:pt x="16779" y="47602"/>
                </a:lnTo>
                <a:lnTo>
                  <a:pt x="16813" y="47568"/>
                </a:lnTo>
                <a:cubicBezTo>
                  <a:pt x="16813" y="47568"/>
                  <a:pt x="16830" y="47568"/>
                  <a:pt x="16830" y="47551"/>
                </a:cubicBezTo>
                <a:lnTo>
                  <a:pt x="16847" y="47534"/>
                </a:lnTo>
                <a:lnTo>
                  <a:pt x="16864" y="47534"/>
                </a:lnTo>
                <a:lnTo>
                  <a:pt x="16898" y="47517"/>
                </a:lnTo>
                <a:cubicBezTo>
                  <a:pt x="16984" y="47483"/>
                  <a:pt x="17052" y="47432"/>
                  <a:pt x="17120" y="47363"/>
                </a:cubicBezTo>
                <a:cubicBezTo>
                  <a:pt x="17257" y="47329"/>
                  <a:pt x="17394" y="47244"/>
                  <a:pt x="17479" y="47124"/>
                </a:cubicBezTo>
                <a:cubicBezTo>
                  <a:pt x="17496" y="47107"/>
                  <a:pt x="17496" y="47090"/>
                  <a:pt x="17513" y="47073"/>
                </a:cubicBezTo>
                <a:cubicBezTo>
                  <a:pt x="17650" y="47056"/>
                  <a:pt x="17770" y="47004"/>
                  <a:pt x="17872" y="46919"/>
                </a:cubicBezTo>
                <a:cubicBezTo>
                  <a:pt x="17889" y="46902"/>
                  <a:pt x="17923" y="46868"/>
                  <a:pt x="17941" y="46851"/>
                </a:cubicBezTo>
                <a:cubicBezTo>
                  <a:pt x="18111" y="46731"/>
                  <a:pt x="18214" y="46543"/>
                  <a:pt x="18197" y="46338"/>
                </a:cubicBezTo>
                <a:lnTo>
                  <a:pt x="18197" y="46287"/>
                </a:lnTo>
                <a:cubicBezTo>
                  <a:pt x="18197" y="46287"/>
                  <a:pt x="18197" y="46270"/>
                  <a:pt x="18197" y="46253"/>
                </a:cubicBezTo>
                <a:cubicBezTo>
                  <a:pt x="18214" y="46048"/>
                  <a:pt x="18128" y="45825"/>
                  <a:pt x="17958" y="45672"/>
                </a:cubicBezTo>
                <a:cubicBezTo>
                  <a:pt x="17941" y="45638"/>
                  <a:pt x="17923" y="45603"/>
                  <a:pt x="17906" y="45569"/>
                </a:cubicBezTo>
                <a:cubicBezTo>
                  <a:pt x="17889" y="45552"/>
                  <a:pt x="17872" y="45535"/>
                  <a:pt x="17872" y="45518"/>
                </a:cubicBezTo>
                <a:lnTo>
                  <a:pt x="17838" y="45450"/>
                </a:lnTo>
                <a:lnTo>
                  <a:pt x="17838" y="45381"/>
                </a:lnTo>
                <a:cubicBezTo>
                  <a:pt x="17821" y="45262"/>
                  <a:pt x="17838" y="45125"/>
                  <a:pt x="17889" y="45005"/>
                </a:cubicBezTo>
                <a:cubicBezTo>
                  <a:pt x="17889" y="44988"/>
                  <a:pt x="17906" y="44954"/>
                  <a:pt x="17906" y="44920"/>
                </a:cubicBezTo>
                <a:cubicBezTo>
                  <a:pt x="17923" y="44903"/>
                  <a:pt x="17941" y="44886"/>
                  <a:pt x="17958" y="44869"/>
                </a:cubicBezTo>
                <a:cubicBezTo>
                  <a:pt x="17975" y="44834"/>
                  <a:pt x="17992" y="44817"/>
                  <a:pt x="18009" y="44783"/>
                </a:cubicBezTo>
                <a:cubicBezTo>
                  <a:pt x="18094" y="44698"/>
                  <a:pt x="18146" y="44595"/>
                  <a:pt x="18163" y="44493"/>
                </a:cubicBezTo>
                <a:cubicBezTo>
                  <a:pt x="18299" y="44390"/>
                  <a:pt x="18402" y="44254"/>
                  <a:pt x="18436" y="44100"/>
                </a:cubicBezTo>
                <a:lnTo>
                  <a:pt x="18453" y="44083"/>
                </a:lnTo>
                <a:cubicBezTo>
                  <a:pt x="18624" y="43929"/>
                  <a:pt x="18709" y="43690"/>
                  <a:pt x="18658" y="43450"/>
                </a:cubicBezTo>
                <a:cubicBezTo>
                  <a:pt x="18641" y="43348"/>
                  <a:pt x="18624" y="43245"/>
                  <a:pt x="18590" y="43143"/>
                </a:cubicBezTo>
                <a:cubicBezTo>
                  <a:pt x="18573" y="43092"/>
                  <a:pt x="18556" y="43040"/>
                  <a:pt x="18521" y="42989"/>
                </a:cubicBezTo>
                <a:cubicBezTo>
                  <a:pt x="18556" y="42904"/>
                  <a:pt x="18556" y="42818"/>
                  <a:pt x="18573" y="42716"/>
                </a:cubicBezTo>
                <a:cubicBezTo>
                  <a:pt x="18607" y="42613"/>
                  <a:pt x="18624" y="42511"/>
                  <a:pt x="18607" y="42408"/>
                </a:cubicBezTo>
                <a:cubicBezTo>
                  <a:pt x="18607" y="42357"/>
                  <a:pt x="18607" y="42306"/>
                  <a:pt x="18607" y="42254"/>
                </a:cubicBezTo>
                <a:cubicBezTo>
                  <a:pt x="18607" y="42220"/>
                  <a:pt x="18607" y="42203"/>
                  <a:pt x="18607" y="42169"/>
                </a:cubicBezTo>
                <a:cubicBezTo>
                  <a:pt x="18624" y="42135"/>
                  <a:pt x="18641" y="42118"/>
                  <a:pt x="18641" y="42084"/>
                </a:cubicBezTo>
                <a:cubicBezTo>
                  <a:pt x="18675" y="41981"/>
                  <a:pt x="18744" y="41879"/>
                  <a:pt x="18829" y="41810"/>
                </a:cubicBezTo>
                <a:cubicBezTo>
                  <a:pt x="18966" y="41691"/>
                  <a:pt x="19051" y="41520"/>
                  <a:pt x="19068" y="41349"/>
                </a:cubicBezTo>
                <a:cubicBezTo>
                  <a:pt x="19137" y="41212"/>
                  <a:pt x="19154" y="41058"/>
                  <a:pt x="19137" y="40922"/>
                </a:cubicBezTo>
                <a:cubicBezTo>
                  <a:pt x="19137" y="40888"/>
                  <a:pt x="19154" y="40853"/>
                  <a:pt x="19188" y="40802"/>
                </a:cubicBezTo>
                <a:cubicBezTo>
                  <a:pt x="19273" y="40631"/>
                  <a:pt x="19290" y="40443"/>
                  <a:pt x="19239" y="40272"/>
                </a:cubicBezTo>
                <a:cubicBezTo>
                  <a:pt x="19222" y="40221"/>
                  <a:pt x="19222" y="40170"/>
                  <a:pt x="19239" y="40119"/>
                </a:cubicBezTo>
                <a:lnTo>
                  <a:pt x="19239" y="40102"/>
                </a:lnTo>
                <a:cubicBezTo>
                  <a:pt x="19307" y="39914"/>
                  <a:pt x="19273" y="39726"/>
                  <a:pt x="19188" y="39572"/>
                </a:cubicBezTo>
                <a:lnTo>
                  <a:pt x="19137" y="39521"/>
                </a:lnTo>
                <a:cubicBezTo>
                  <a:pt x="19137" y="39504"/>
                  <a:pt x="19119" y="39504"/>
                  <a:pt x="19119" y="39486"/>
                </a:cubicBezTo>
                <a:cubicBezTo>
                  <a:pt x="19119" y="39486"/>
                  <a:pt x="19102" y="39469"/>
                  <a:pt x="19102" y="39469"/>
                </a:cubicBezTo>
                <a:lnTo>
                  <a:pt x="19102" y="39452"/>
                </a:lnTo>
                <a:lnTo>
                  <a:pt x="19102" y="39418"/>
                </a:lnTo>
                <a:cubicBezTo>
                  <a:pt x="19085" y="39350"/>
                  <a:pt x="19051" y="39264"/>
                  <a:pt x="19000" y="39213"/>
                </a:cubicBezTo>
                <a:lnTo>
                  <a:pt x="19000" y="39196"/>
                </a:lnTo>
                <a:lnTo>
                  <a:pt x="19034" y="39162"/>
                </a:lnTo>
                <a:cubicBezTo>
                  <a:pt x="19154" y="39042"/>
                  <a:pt x="19222" y="38871"/>
                  <a:pt x="19222" y="38701"/>
                </a:cubicBezTo>
                <a:cubicBezTo>
                  <a:pt x="19290" y="38564"/>
                  <a:pt x="19325" y="38410"/>
                  <a:pt x="19290" y="38273"/>
                </a:cubicBezTo>
                <a:lnTo>
                  <a:pt x="19290" y="38256"/>
                </a:lnTo>
                <a:lnTo>
                  <a:pt x="19290" y="38188"/>
                </a:lnTo>
                <a:lnTo>
                  <a:pt x="19290" y="38085"/>
                </a:lnTo>
                <a:cubicBezTo>
                  <a:pt x="19325" y="37966"/>
                  <a:pt x="19342" y="37846"/>
                  <a:pt x="19325" y="37727"/>
                </a:cubicBezTo>
                <a:cubicBezTo>
                  <a:pt x="19393" y="37573"/>
                  <a:pt x="19393" y="37385"/>
                  <a:pt x="19342" y="37231"/>
                </a:cubicBezTo>
                <a:cubicBezTo>
                  <a:pt x="19307" y="37163"/>
                  <a:pt x="19273" y="37111"/>
                  <a:pt x="19239" y="37060"/>
                </a:cubicBezTo>
                <a:lnTo>
                  <a:pt x="19290" y="37026"/>
                </a:lnTo>
                <a:lnTo>
                  <a:pt x="19393" y="36958"/>
                </a:lnTo>
                <a:cubicBezTo>
                  <a:pt x="19495" y="36906"/>
                  <a:pt x="19564" y="36838"/>
                  <a:pt x="19615" y="36736"/>
                </a:cubicBezTo>
                <a:cubicBezTo>
                  <a:pt x="19718" y="36548"/>
                  <a:pt x="19735" y="36308"/>
                  <a:pt x="19649" y="36103"/>
                </a:cubicBezTo>
                <a:cubicBezTo>
                  <a:pt x="19598" y="35950"/>
                  <a:pt x="19512" y="35813"/>
                  <a:pt x="19427" y="35693"/>
                </a:cubicBezTo>
                <a:lnTo>
                  <a:pt x="19393" y="35642"/>
                </a:lnTo>
                <a:cubicBezTo>
                  <a:pt x="19393" y="35488"/>
                  <a:pt x="19359" y="35317"/>
                  <a:pt x="19307" y="35164"/>
                </a:cubicBezTo>
                <a:cubicBezTo>
                  <a:pt x="19359" y="35061"/>
                  <a:pt x="19393" y="34924"/>
                  <a:pt x="19393" y="34805"/>
                </a:cubicBezTo>
                <a:cubicBezTo>
                  <a:pt x="19393" y="34651"/>
                  <a:pt x="19359" y="34514"/>
                  <a:pt x="19307" y="34378"/>
                </a:cubicBezTo>
                <a:cubicBezTo>
                  <a:pt x="19273" y="34326"/>
                  <a:pt x="19256" y="34292"/>
                  <a:pt x="19222" y="34241"/>
                </a:cubicBezTo>
                <a:lnTo>
                  <a:pt x="19222" y="34224"/>
                </a:lnTo>
                <a:cubicBezTo>
                  <a:pt x="19325" y="33899"/>
                  <a:pt x="19205" y="33540"/>
                  <a:pt x="18949" y="33335"/>
                </a:cubicBezTo>
                <a:cubicBezTo>
                  <a:pt x="19085" y="33216"/>
                  <a:pt x="19171" y="33045"/>
                  <a:pt x="19188" y="32857"/>
                </a:cubicBezTo>
                <a:lnTo>
                  <a:pt x="19188" y="32840"/>
                </a:lnTo>
                <a:lnTo>
                  <a:pt x="19188" y="32669"/>
                </a:lnTo>
                <a:cubicBezTo>
                  <a:pt x="19359" y="32532"/>
                  <a:pt x="19461" y="32344"/>
                  <a:pt x="19478" y="32122"/>
                </a:cubicBezTo>
                <a:cubicBezTo>
                  <a:pt x="19478" y="32088"/>
                  <a:pt x="19478" y="32037"/>
                  <a:pt x="19478" y="31986"/>
                </a:cubicBezTo>
                <a:cubicBezTo>
                  <a:pt x="19564" y="31866"/>
                  <a:pt x="19615" y="31729"/>
                  <a:pt x="19615" y="31576"/>
                </a:cubicBezTo>
                <a:cubicBezTo>
                  <a:pt x="19598" y="31507"/>
                  <a:pt x="19581" y="31456"/>
                  <a:pt x="19564" y="31388"/>
                </a:cubicBezTo>
                <a:cubicBezTo>
                  <a:pt x="19581" y="31251"/>
                  <a:pt x="19615" y="31114"/>
                  <a:pt x="19666" y="30978"/>
                </a:cubicBezTo>
                <a:cubicBezTo>
                  <a:pt x="19700" y="30875"/>
                  <a:pt x="19700" y="30773"/>
                  <a:pt x="19700" y="30670"/>
                </a:cubicBezTo>
                <a:cubicBezTo>
                  <a:pt x="19718" y="30636"/>
                  <a:pt x="19735" y="30619"/>
                  <a:pt x="19735" y="30619"/>
                </a:cubicBezTo>
                <a:cubicBezTo>
                  <a:pt x="19854" y="30448"/>
                  <a:pt x="19888" y="30243"/>
                  <a:pt x="19837" y="30055"/>
                </a:cubicBezTo>
                <a:cubicBezTo>
                  <a:pt x="19923" y="29918"/>
                  <a:pt x="19940" y="29764"/>
                  <a:pt x="19923" y="29611"/>
                </a:cubicBezTo>
                <a:cubicBezTo>
                  <a:pt x="19871" y="29423"/>
                  <a:pt x="19752" y="29235"/>
                  <a:pt x="19564" y="29149"/>
                </a:cubicBezTo>
                <a:cubicBezTo>
                  <a:pt x="19564" y="29098"/>
                  <a:pt x="19547" y="29047"/>
                  <a:pt x="19530" y="28996"/>
                </a:cubicBezTo>
                <a:cubicBezTo>
                  <a:pt x="19547" y="28927"/>
                  <a:pt x="19564" y="28859"/>
                  <a:pt x="19581" y="28791"/>
                </a:cubicBezTo>
                <a:cubicBezTo>
                  <a:pt x="19683" y="28654"/>
                  <a:pt x="19718" y="28466"/>
                  <a:pt x="19666" y="28295"/>
                </a:cubicBezTo>
                <a:cubicBezTo>
                  <a:pt x="19649" y="28192"/>
                  <a:pt x="19649" y="28090"/>
                  <a:pt x="19666" y="27987"/>
                </a:cubicBezTo>
                <a:cubicBezTo>
                  <a:pt x="19700" y="27782"/>
                  <a:pt x="19632" y="27577"/>
                  <a:pt x="19495" y="27424"/>
                </a:cubicBezTo>
                <a:cubicBezTo>
                  <a:pt x="19495" y="27355"/>
                  <a:pt x="19478" y="27287"/>
                  <a:pt x="19461" y="27219"/>
                </a:cubicBezTo>
                <a:lnTo>
                  <a:pt x="19461" y="27082"/>
                </a:lnTo>
                <a:cubicBezTo>
                  <a:pt x="19461" y="27014"/>
                  <a:pt x="19478" y="26945"/>
                  <a:pt x="19512" y="26877"/>
                </a:cubicBezTo>
                <a:cubicBezTo>
                  <a:pt x="19547" y="26809"/>
                  <a:pt x="19564" y="26723"/>
                  <a:pt x="19581" y="26638"/>
                </a:cubicBezTo>
                <a:lnTo>
                  <a:pt x="19581" y="26552"/>
                </a:lnTo>
                <a:lnTo>
                  <a:pt x="19598" y="26210"/>
                </a:lnTo>
                <a:cubicBezTo>
                  <a:pt x="19718" y="26108"/>
                  <a:pt x="19786" y="25937"/>
                  <a:pt x="19803" y="25766"/>
                </a:cubicBezTo>
                <a:cubicBezTo>
                  <a:pt x="19940" y="25595"/>
                  <a:pt x="19991" y="25373"/>
                  <a:pt x="19974" y="25151"/>
                </a:cubicBezTo>
                <a:cubicBezTo>
                  <a:pt x="19974" y="25117"/>
                  <a:pt x="19974" y="25083"/>
                  <a:pt x="19974" y="25049"/>
                </a:cubicBezTo>
                <a:cubicBezTo>
                  <a:pt x="20076" y="24758"/>
                  <a:pt x="20076" y="24451"/>
                  <a:pt x="19974" y="24160"/>
                </a:cubicBezTo>
                <a:cubicBezTo>
                  <a:pt x="20008" y="23904"/>
                  <a:pt x="19940" y="23630"/>
                  <a:pt x="19803" y="23408"/>
                </a:cubicBezTo>
                <a:cubicBezTo>
                  <a:pt x="19803" y="23357"/>
                  <a:pt x="19820" y="23306"/>
                  <a:pt x="19820" y="23237"/>
                </a:cubicBezTo>
                <a:cubicBezTo>
                  <a:pt x="19923" y="23084"/>
                  <a:pt x="19991" y="22930"/>
                  <a:pt x="20025" y="22742"/>
                </a:cubicBezTo>
                <a:cubicBezTo>
                  <a:pt x="20093" y="22520"/>
                  <a:pt x="20093" y="22298"/>
                  <a:pt x="20059" y="22076"/>
                </a:cubicBezTo>
                <a:lnTo>
                  <a:pt x="20230" y="22076"/>
                </a:lnTo>
                <a:cubicBezTo>
                  <a:pt x="20384" y="22059"/>
                  <a:pt x="20521" y="22007"/>
                  <a:pt x="20657" y="21922"/>
                </a:cubicBezTo>
                <a:lnTo>
                  <a:pt x="2067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6" name="Google Shape;776;p39"/>
          <p:cNvGrpSpPr/>
          <p:nvPr/>
        </p:nvGrpSpPr>
        <p:grpSpPr>
          <a:xfrm rot="-1439012">
            <a:off x="-1261323" y="3906940"/>
            <a:ext cx="2767933" cy="2852970"/>
            <a:chOff x="1154976" y="632775"/>
            <a:chExt cx="2502430" cy="3877954"/>
          </a:xfrm>
        </p:grpSpPr>
        <p:sp>
          <p:nvSpPr>
            <p:cNvPr id="777" name="Google Shape;777;p39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9"/>
          <p:cNvGrpSpPr/>
          <p:nvPr/>
        </p:nvGrpSpPr>
        <p:grpSpPr>
          <a:xfrm rot="-3584801">
            <a:off x="7780240" y="-52718"/>
            <a:ext cx="820039" cy="1171609"/>
            <a:chOff x="429300" y="4096370"/>
            <a:chExt cx="412866" cy="589872"/>
          </a:xfrm>
        </p:grpSpPr>
        <p:sp>
          <p:nvSpPr>
            <p:cNvPr id="780" name="Google Shape;780;p39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9"/>
          <p:cNvGrpSpPr/>
          <p:nvPr/>
        </p:nvGrpSpPr>
        <p:grpSpPr>
          <a:xfrm>
            <a:off x="8184179" y="4337241"/>
            <a:ext cx="859911" cy="696911"/>
            <a:chOff x="71542" y="94405"/>
            <a:chExt cx="708096" cy="573872"/>
          </a:xfrm>
        </p:grpSpPr>
        <p:sp>
          <p:nvSpPr>
            <p:cNvPr id="787" name="Google Shape;787;p39"/>
            <p:cNvSpPr/>
            <p:nvPr/>
          </p:nvSpPr>
          <p:spPr>
            <a:xfrm>
              <a:off x="451751" y="112297"/>
              <a:ext cx="314629" cy="305984"/>
            </a:xfrm>
            <a:custGeom>
              <a:avLst/>
              <a:gdLst/>
              <a:ahLst/>
              <a:cxnLst/>
              <a:rect l="l" t="t" r="r" b="b"/>
              <a:pathLst>
                <a:path w="7337" h="7135" extrusionOk="0">
                  <a:moveTo>
                    <a:pt x="4015" y="0"/>
                  </a:moveTo>
                  <a:cubicBezTo>
                    <a:pt x="3776" y="0"/>
                    <a:pt x="3543" y="161"/>
                    <a:pt x="3469" y="419"/>
                  </a:cubicBezTo>
                  <a:cubicBezTo>
                    <a:pt x="3340" y="370"/>
                    <a:pt x="3204" y="343"/>
                    <a:pt x="3070" y="343"/>
                  </a:cubicBezTo>
                  <a:cubicBezTo>
                    <a:pt x="2974" y="343"/>
                    <a:pt x="2878" y="357"/>
                    <a:pt x="2786" y="385"/>
                  </a:cubicBezTo>
                  <a:cubicBezTo>
                    <a:pt x="2444" y="471"/>
                    <a:pt x="2307" y="864"/>
                    <a:pt x="2205" y="1257"/>
                  </a:cubicBezTo>
                  <a:cubicBezTo>
                    <a:pt x="1965" y="1274"/>
                    <a:pt x="1760" y="1427"/>
                    <a:pt x="1692" y="1667"/>
                  </a:cubicBezTo>
                  <a:cubicBezTo>
                    <a:pt x="1658" y="1837"/>
                    <a:pt x="1641" y="1991"/>
                    <a:pt x="1641" y="2162"/>
                  </a:cubicBezTo>
                  <a:cubicBezTo>
                    <a:pt x="1603" y="2155"/>
                    <a:pt x="1566" y="2151"/>
                    <a:pt x="1530" y="2151"/>
                  </a:cubicBezTo>
                  <a:cubicBezTo>
                    <a:pt x="1232" y="2151"/>
                    <a:pt x="974" y="2389"/>
                    <a:pt x="974" y="2709"/>
                  </a:cubicBezTo>
                  <a:lnTo>
                    <a:pt x="974" y="3409"/>
                  </a:lnTo>
                  <a:cubicBezTo>
                    <a:pt x="872" y="3341"/>
                    <a:pt x="752" y="3273"/>
                    <a:pt x="667" y="3204"/>
                  </a:cubicBezTo>
                  <a:cubicBezTo>
                    <a:pt x="600" y="3169"/>
                    <a:pt x="528" y="3153"/>
                    <a:pt x="458" y="3153"/>
                  </a:cubicBezTo>
                  <a:cubicBezTo>
                    <a:pt x="223" y="3153"/>
                    <a:pt x="1" y="3335"/>
                    <a:pt x="1" y="3597"/>
                  </a:cubicBezTo>
                  <a:cubicBezTo>
                    <a:pt x="52" y="4178"/>
                    <a:pt x="206" y="4759"/>
                    <a:pt x="445" y="5306"/>
                  </a:cubicBezTo>
                  <a:cubicBezTo>
                    <a:pt x="481" y="5379"/>
                    <a:pt x="538" y="5409"/>
                    <a:pt x="596" y="5409"/>
                  </a:cubicBezTo>
                  <a:cubicBezTo>
                    <a:pt x="700" y="5409"/>
                    <a:pt x="810" y="5313"/>
                    <a:pt x="821" y="5203"/>
                  </a:cubicBezTo>
                  <a:cubicBezTo>
                    <a:pt x="855" y="4964"/>
                    <a:pt x="855" y="4742"/>
                    <a:pt x="855" y="4503"/>
                  </a:cubicBezTo>
                  <a:cubicBezTo>
                    <a:pt x="940" y="4571"/>
                    <a:pt x="1009" y="4657"/>
                    <a:pt x="1077" y="4742"/>
                  </a:cubicBezTo>
                  <a:cubicBezTo>
                    <a:pt x="1094" y="4776"/>
                    <a:pt x="1111" y="4811"/>
                    <a:pt x="1145" y="4828"/>
                  </a:cubicBezTo>
                  <a:cubicBezTo>
                    <a:pt x="1077" y="4913"/>
                    <a:pt x="1077" y="5033"/>
                    <a:pt x="1111" y="5135"/>
                  </a:cubicBezTo>
                  <a:cubicBezTo>
                    <a:pt x="1197" y="5357"/>
                    <a:pt x="1299" y="5596"/>
                    <a:pt x="1419" y="5802"/>
                  </a:cubicBezTo>
                  <a:cubicBezTo>
                    <a:pt x="1462" y="5933"/>
                    <a:pt x="1593" y="6014"/>
                    <a:pt x="1726" y="6014"/>
                  </a:cubicBezTo>
                  <a:cubicBezTo>
                    <a:pt x="1749" y="6014"/>
                    <a:pt x="1772" y="6012"/>
                    <a:pt x="1795" y="6007"/>
                  </a:cubicBezTo>
                  <a:cubicBezTo>
                    <a:pt x="2119" y="6331"/>
                    <a:pt x="2461" y="6622"/>
                    <a:pt x="2751" y="6980"/>
                  </a:cubicBezTo>
                  <a:cubicBezTo>
                    <a:pt x="2850" y="7089"/>
                    <a:pt x="2969" y="7135"/>
                    <a:pt x="3086" y="7135"/>
                  </a:cubicBezTo>
                  <a:cubicBezTo>
                    <a:pt x="3394" y="7135"/>
                    <a:pt x="3692" y="6819"/>
                    <a:pt x="3606" y="6485"/>
                  </a:cubicBezTo>
                  <a:cubicBezTo>
                    <a:pt x="3572" y="6314"/>
                    <a:pt x="3537" y="6126"/>
                    <a:pt x="3503" y="5955"/>
                  </a:cubicBezTo>
                  <a:lnTo>
                    <a:pt x="3503" y="5955"/>
                  </a:lnTo>
                  <a:cubicBezTo>
                    <a:pt x="3657" y="6075"/>
                    <a:pt x="3811" y="6194"/>
                    <a:pt x="3947" y="6314"/>
                  </a:cubicBezTo>
                  <a:cubicBezTo>
                    <a:pt x="4068" y="6430"/>
                    <a:pt x="4214" y="6481"/>
                    <a:pt x="4357" y="6481"/>
                  </a:cubicBezTo>
                  <a:cubicBezTo>
                    <a:pt x="4657" y="6481"/>
                    <a:pt x="4944" y="6252"/>
                    <a:pt x="4956" y="5904"/>
                  </a:cubicBezTo>
                  <a:lnTo>
                    <a:pt x="4956" y="5648"/>
                  </a:lnTo>
                  <a:cubicBezTo>
                    <a:pt x="5024" y="5648"/>
                    <a:pt x="5092" y="5614"/>
                    <a:pt x="5161" y="5579"/>
                  </a:cubicBezTo>
                  <a:cubicBezTo>
                    <a:pt x="5297" y="5511"/>
                    <a:pt x="5400" y="5374"/>
                    <a:pt x="5468" y="5238"/>
                  </a:cubicBezTo>
                  <a:cubicBezTo>
                    <a:pt x="5554" y="5306"/>
                    <a:pt x="5639" y="5374"/>
                    <a:pt x="5707" y="5443"/>
                  </a:cubicBezTo>
                  <a:cubicBezTo>
                    <a:pt x="5827" y="5562"/>
                    <a:pt x="5998" y="5614"/>
                    <a:pt x="6152" y="5614"/>
                  </a:cubicBezTo>
                  <a:cubicBezTo>
                    <a:pt x="6271" y="5767"/>
                    <a:pt x="6408" y="5904"/>
                    <a:pt x="6562" y="6041"/>
                  </a:cubicBezTo>
                  <a:cubicBezTo>
                    <a:pt x="6645" y="6115"/>
                    <a:pt x="6742" y="6148"/>
                    <a:pt x="6838" y="6148"/>
                  </a:cubicBezTo>
                  <a:cubicBezTo>
                    <a:pt x="7094" y="6148"/>
                    <a:pt x="7337" y="5912"/>
                    <a:pt x="7262" y="5614"/>
                  </a:cubicBezTo>
                  <a:cubicBezTo>
                    <a:pt x="7108" y="4981"/>
                    <a:pt x="6852" y="4366"/>
                    <a:pt x="6493" y="3819"/>
                  </a:cubicBezTo>
                  <a:cubicBezTo>
                    <a:pt x="6377" y="3623"/>
                    <a:pt x="6176" y="3524"/>
                    <a:pt x="5972" y="3524"/>
                  </a:cubicBezTo>
                  <a:cubicBezTo>
                    <a:pt x="5787" y="3524"/>
                    <a:pt x="5598" y="3606"/>
                    <a:pt x="5468" y="3768"/>
                  </a:cubicBezTo>
                  <a:cubicBezTo>
                    <a:pt x="5383" y="3717"/>
                    <a:pt x="5297" y="3666"/>
                    <a:pt x="5195" y="3614"/>
                  </a:cubicBezTo>
                  <a:cubicBezTo>
                    <a:pt x="5107" y="3564"/>
                    <a:pt x="5005" y="3541"/>
                    <a:pt x="4902" y="3541"/>
                  </a:cubicBezTo>
                  <a:cubicBezTo>
                    <a:pt x="4582" y="3541"/>
                    <a:pt x="4250" y="3766"/>
                    <a:pt x="4289" y="4127"/>
                  </a:cubicBezTo>
                  <a:cubicBezTo>
                    <a:pt x="4289" y="4212"/>
                    <a:pt x="4306" y="4298"/>
                    <a:pt x="4323" y="4383"/>
                  </a:cubicBezTo>
                  <a:cubicBezTo>
                    <a:pt x="4101" y="4418"/>
                    <a:pt x="3913" y="4571"/>
                    <a:pt x="3828" y="4776"/>
                  </a:cubicBezTo>
                  <a:cubicBezTo>
                    <a:pt x="3606" y="4623"/>
                    <a:pt x="3367" y="4452"/>
                    <a:pt x="3161" y="4264"/>
                  </a:cubicBezTo>
                  <a:cubicBezTo>
                    <a:pt x="3046" y="4153"/>
                    <a:pt x="2910" y="4105"/>
                    <a:pt x="2777" y="4105"/>
                  </a:cubicBezTo>
                  <a:cubicBezTo>
                    <a:pt x="2439" y="4105"/>
                    <a:pt x="2124" y="4418"/>
                    <a:pt x="2222" y="4811"/>
                  </a:cubicBezTo>
                  <a:cubicBezTo>
                    <a:pt x="2256" y="4964"/>
                    <a:pt x="2290" y="5101"/>
                    <a:pt x="2307" y="5238"/>
                  </a:cubicBezTo>
                  <a:cubicBezTo>
                    <a:pt x="2170" y="5101"/>
                    <a:pt x="2034" y="4947"/>
                    <a:pt x="1897" y="4811"/>
                  </a:cubicBezTo>
                  <a:cubicBezTo>
                    <a:pt x="1983" y="4708"/>
                    <a:pt x="2017" y="4605"/>
                    <a:pt x="2034" y="4486"/>
                  </a:cubicBezTo>
                  <a:cubicBezTo>
                    <a:pt x="2051" y="4144"/>
                    <a:pt x="2051" y="3819"/>
                    <a:pt x="2051" y="3495"/>
                  </a:cubicBezTo>
                  <a:cubicBezTo>
                    <a:pt x="2188" y="3478"/>
                    <a:pt x="2307" y="3427"/>
                    <a:pt x="2410" y="3324"/>
                  </a:cubicBezTo>
                  <a:cubicBezTo>
                    <a:pt x="2563" y="3102"/>
                    <a:pt x="2666" y="2828"/>
                    <a:pt x="2683" y="2555"/>
                  </a:cubicBezTo>
                  <a:cubicBezTo>
                    <a:pt x="2888" y="2504"/>
                    <a:pt x="3059" y="2350"/>
                    <a:pt x="3127" y="2145"/>
                  </a:cubicBezTo>
                  <a:cubicBezTo>
                    <a:pt x="3196" y="1957"/>
                    <a:pt x="3264" y="1786"/>
                    <a:pt x="3315" y="1598"/>
                  </a:cubicBezTo>
                  <a:cubicBezTo>
                    <a:pt x="3418" y="1684"/>
                    <a:pt x="3520" y="1752"/>
                    <a:pt x="3537" y="1769"/>
                  </a:cubicBezTo>
                  <a:cubicBezTo>
                    <a:pt x="3632" y="1820"/>
                    <a:pt x="3734" y="1845"/>
                    <a:pt x="3833" y="1845"/>
                  </a:cubicBezTo>
                  <a:cubicBezTo>
                    <a:pt x="4002" y="1845"/>
                    <a:pt x="4164" y="1772"/>
                    <a:pt x="4272" y="1632"/>
                  </a:cubicBezTo>
                  <a:cubicBezTo>
                    <a:pt x="4289" y="1632"/>
                    <a:pt x="4306" y="1650"/>
                    <a:pt x="4323" y="1650"/>
                  </a:cubicBezTo>
                  <a:cubicBezTo>
                    <a:pt x="4392" y="1694"/>
                    <a:pt x="4467" y="1714"/>
                    <a:pt x="4542" y="1714"/>
                  </a:cubicBezTo>
                  <a:cubicBezTo>
                    <a:pt x="4728" y="1714"/>
                    <a:pt x="4907" y="1588"/>
                    <a:pt x="4956" y="1393"/>
                  </a:cubicBezTo>
                  <a:cubicBezTo>
                    <a:pt x="5075" y="812"/>
                    <a:pt x="4785" y="385"/>
                    <a:pt x="4289" y="78"/>
                  </a:cubicBezTo>
                  <a:cubicBezTo>
                    <a:pt x="4203" y="25"/>
                    <a:pt x="4108" y="0"/>
                    <a:pt x="4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8" name="Google Shape;788;p39"/>
            <p:cNvGrpSpPr/>
            <p:nvPr/>
          </p:nvGrpSpPr>
          <p:grpSpPr>
            <a:xfrm>
              <a:off x="71542" y="94405"/>
              <a:ext cx="708096" cy="573872"/>
              <a:chOff x="166625" y="89475"/>
              <a:chExt cx="648855" cy="525813"/>
            </a:xfrm>
          </p:grpSpPr>
          <p:sp>
            <p:nvSpPr>
              <p:cNvPr id="789" name="Google Shape;789;p39"/>
              <p:cNvSpPr/>
              <p:nvPr/>
            </p:nvSpPr>
            <p:spPr>
              <a:xfrm>
                <a:off x="182835" y="329968"/>
                <a:ext cx="275820" cy="115404"/>
              </a:xfrm>
              <a:custGeom>
                <a:avLst/>
                <a:gdLst/>
                <a:ahLst/>
                <a:cxnLst/>
                <a:rect l="l" t="t" r="r" b="b"/>
                <a:pathLst>
                  <a:path w="6432" h="2691" extrusionOk="0">
                    <a:moveTo>
                      <a:pt x="5919" y="1"/>
                    </a:moveTo>
                    <a:cubicBezTo>
                      <a:pt x="5628" y="18"/>
                      <a:pt x="5543" y="138"/>
                      <a:pt x="5304" y="274"/>
                    </a:cubicBezTo>
                    <a:cubicBezTo>
                      <a:pt x="5151" y="382"/>
                      <a:pt x="4956" y="422"/>
                      <a:pt x="4750" y="422"/>
                    </a:cubicBezTo>
                    <a:cubicBezTo>
                      <a:pt x="4400" y="422"/>
                      <a:pt x="4017" y="309"/>
                      <a:pt x="3749" y="223"/>
                    </a:cubicBezTo>
                    <a:cubicBezTo>
                      <a:pt x="3706" y="213"/>
                      <a:pt x="3662" y="208"/>
                      <a:pt x="3620" y="208"/>
                    </a:cubicBezTo>
                    <a:cubicBezTo>
                      <a:pt x="3376" y="208"/>
                      <a:pt x="3155" y="366"/>
                      <a:pt x="3083" y="599"/>
                    </a:cubicBezTo>
                    <a:cubicBezTo>
                      <a:pt x="2895" y="479"/>
                      <a:pt x="2724" y="343"/>
                      <a:pt x="2553" y="206"/>
                    </a:cubicBezTo>
                    <a:cubicBezTo>
                      <a:pt x="2446" y="109"/>
                      <a:pt x="2316" y="66"/>
                      <a:pt x="2187" y="66"/>
                    </a:cubicBezTo>
                    <a:cubicBezTo>
                      <a:pt x="1864" y="66"/>
                      <a:pt x="1554" y="340"/>
                      <a:pt x="1664" y="719"/>
                    </a:cubicBezTo>
                    <a:cubicBezTo>
                      <a:pt x="1699" y="821"/>
                      <a:pt x="1716" y="924"/>
                      <a:pt x="1733" y="1009"/>
                    </a:cubicBezTo>
                    <a:lnTo>
                      <a:pt x="1647" y="941"/>
                    </a:lnTo>
                    <a:cubicBezTo>
                      <a:pt x="1553" y="838"/>
                      <a:pt x="1425" y="787"/>
                      <a:pt x="1295" y="787"/>
                    </a:cubicBezTo>
                    <a:cubicBezTo>
                      <a:pt x="1165" y="787"/>
                      <a:pt x="1032" y="838"/>
                      <a:pt x="930" y="941"/>
                    </a:cubicBezTo>
                    <a:cubicBezTo>
                      <a:pt x="844" y="1026"/>
                      <a:pt x="776" y="1129"/>
                      <a:pt x="725" y="1231"/>
                    </a:cubicBezTo>
                    <a:lnTo>
                      <a:pt x="708" y="1231"/>
                    </a:lnTo>
                    <a:cubicBezTo>
                      <a:pt x="670" y="1222"/>
                      <a:pt x="633" y="1218"/>
                      <a:pt x="597" y="1218"/>
                    </a:cubicBezTo>
                    <a:cubicBezTo>
                      <a:pt x="231" y="1218"/>
                      <a:pt x="0" y="1670"/>
                      <a:pt x="280" y="1966"/>
                    </a:cubicBezTo>
                    <a:cubicBezTo>
                      <a:pt x="383" y="2068"/>
                      <a:pt x="468" y="2154"/>
                      <a:pt x="571" y="2239"/>
                    </a:cubicBezTo>
                    <a:cubicBezTo>
                      <a:pt x="622" y="2308"/>
                      <a:pt x="656" y="2376"/>
                      <a:pt x="691" y="2444"/>
                    </a:cubicBezTo>
                    <a:cubicBezTo>
                      <a:pt x="775" y="2585"/>
                      <a:pt x="929" y="2680"/>
                      <a:pt x="1096" y="2680"/>
                    </a:cubicBezTo>
                    <a:cubicBezTo>
                      <a:pt x="1131" y="2680"/>
                      <a:pt x="1167" y="2675"/>
                      <a:pt x="1203" y="2666"/>
                    </a:cubicBezTo>
                    <a:cubicBezTo>
                      <a:pt x="1243" y="2683"/>
                      <a:pt x="1283" y="2691"/>
                      <a:pt x="1321" y="2691"/>
                    </a:cubicBezTo>
                    <a:cubicBezTo>
                      <a:pt x="1517" y="2691"/>
                      <a:pt x="1682" y="2496"/>
                      <a:pt x="1596" y="2325"/>
                    </a:cubicBezTo>
                    <a:cubicBezTo>
                      <a:pt x="1613" y="2273"/>
                      <a:pt x="1613" y="2239"/>
                      <a:pt x="1613" y="2188"/>
                    </a:cubicBezTo>
                    <a:cubicBezTo>
                      <a:pt x="1852" y="2342"/>
                      <a:pt x="2126" y="2461"/>
                      <a:pt x="2399" y="2513"/>
                    </a:cubicBezTo>
                    <a:cubicBezTo>
                      <a:pt x="2428" y="2517"/>
                      <a:pt x="2458" y="2519"/>
                      <a:pt x="2487" y="2519"/>
                    </a:cubicBezTo>
                    <a:cubicBezTo>
                      <a:pt x="2821" y="2519"/>
                      <a:pt x="3158" y="2257"/>
                      <a:pt x="3048" y="1880"/>
                    </a:cubicBezTo>
                    <a:lnTo>
                      <a:pt x="3048" y="1880"/>
                    </a:lnTo>
                    <a:cubicBezTo>
                      <a:pt x="3100" y="1932"/>
                      <a:pt x="3168" y="1983"/>
                      <a:pt x="3236" y="2051"/>
                    </a:cubicBezTo>
                    <a:cubicBezTo>
                      <a:pt x="3345" y="2154"/>
                      <a:pt x="3475" y="2200"/>
                      <a:pt x="3604" y="2200"/>
                    </a:cubicBezTo>
                    <a:cubicBezTo>
                      <a:pt x="3880" y="2200"/>
                      <a:pt x="4147" y="1985"/>
                      <a:pt x="4159" y="1658"/>
                    </a:cubicBezTo>
                    <a:lnTo>
                      <a:pt x="4159" y="1453"/>
                    </a:lnTo>
                    <a:cubicBezTo>
                      <a:pt x="4364" y="1486"/>
                      <a:pt x="4575" y="1506"/>
                      <a:pt x="4783" y="1506"/>
                    </a:cubicBezTo>
                    <a:cubicBezTo>
                      <a:pt x="5341" y="1506"/>
                      <a:pt x="5883" y="1363"/>
                      <a:pt x="6244" y="941"/>
                    </a:cubicBezTo>
                    <a:cubicBezTo>
                      <a:pt x="6414" y="753"/>
                      <a:pt x="6432" y="496"/>
                      <a:pt x="6312" y="274"/>
                    </a:cubicBezTo>
                    <a:lnTo>
                      <a:pt x="6278" y="206"/>
                    </a:lnTo>
                    <a:cubicBezTo>
                      <a:pt x="6192" y="69"/>
                      <a:pt x="6056" y="1"/>
                      <a:pt x="59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341632" y="394766"/>
                <a:ext cx="140483" cy="201259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4693" extrusionOk="0">
                    <a:moveTo>
                      <a:pt x="2563" y="0"/>
                    </a:moveTo>
                    <a:cubicBezTo>
                      <a:pt x="2298" y="0"/>
                      <a:pt x="2108" y="237"/>
                      <a:pt x="1977" y="523"/>
                    </a:cubicBezTo>
                    <a:cubicBezTo>
                      <a:pt x="1895" y="490"/>
                      <a:pt x="1809" y="475"/>
                      <a:pt x="1724" y="475"/>
                    </a:cubicBezTo>
                    <a:cubicBezTo>
                      <a:pt x="1543" y="475"/>
                      <a:pt x="1364" y="544"/>
                      <a:pt x="1225" y="660"/>
                    </a:cubicBezTo>
                    <a:cubicBezTo>
                      <a:pt x="1201" y="657"/>
                      <a:pt x="1177" y="655"/>
                      <a:pt x="1153" y="655"/>
                    </a:cubicBezTo>
                    <a:cubicBezTo>
                      <a:pt x="793" y="655"/>
                      <a:pt x="514" y="1008"/>
                      <a:pt x="610" y="1360"/>
                    </a:cubicBezTo>
                    <a:cubicBezTo>
                      <a:pt x="661" y="1514"/>
                      <a:pt x="695" y="1651"/>
                      <a:pt x="729" y="1788"/>
                    </a:cubicBezTo>
                    <a:cubicBezTo>
                      <a:pt x="644" y="1724"/>
                      <a:pt x="540" y="1693"/>
                      <a:pt x="439" y="1693"/>
                    </a:cubicBezTo>
                    <a:cubicBezTo>
                      <a:pt x="215" y="1693"/>
                      <a:pt x="0" y="1842"/>
                      <a:pt x="12" y="2112"/>
                    </a:cubicBezTo>
                    <a:cubicBezTo>
                      <a:pt x="12" y="2915"/>
                      <a:pt x="131" y="3718"/>
                      <a:pt x="336" y="4487"/>
                    </a:cubicBezTo>
                    <a:cubicBezTo>
                      <a:pt x="384" y="4631"/>
                      <a:pt x="490" y="4693"/>
                      <a:pt x="596" y="4693"/>
                    </a:cubicBezTo>
                    <a:cubicBezTo>
                      <a:pt x="755" y="4693"/>
                      <a:pt x="914" y="4555"/>
                      <a:pt x="883" y="4351"/>
                    </a:cubicBezTo>
                    <a:cubicBezTo>
                      <a:pt x="832" y="3923"/>
                      <a:pt x="815" y="3513"/>
                      <a:pt x="832" y="3086"/>
                    </a:cubicBezTo>
                    <a:lnTo>
                      <a:pt x="832" y="3086"/>
                    </a:lnTo>
                    <a:cubicBezTo>
                      <a:pt x="917" y="3189"/>
                      <a:pt x="1003" y="3308"/>
                      <a:pt x="1071" y="3428"/>
                    </a:cubicBezTo>
                    <a:cubicBezTo>
                      <a:pt x="1170" y="3602"/>
                      <a:pt x="1317" y="3675"/>
                      <a:pt x="1466" y="3675"/>
                    </a:cubicBezTo>
                    <a:cubicBezTo>
                      <a:pt x="1754" y="3675"/>
                      <a:pt x="2044" y="3396"/>
                      <a:pt x="1977" y="3035"/>
                    </a:cubicBezTo>
                    <a:cubicBezTo>
                      <a:pt x="1925" y="2744"/>
                      <a:pt x="1891" y="2437"/>
                      <a:pt x="1857" y="2129"/>
                    </a:cubicBezTo>
                    <a:cubicBezTo>
                      <a:pt x="2011" y="2061"/>
                      <a:pt x="2148" y="1924"/>
                      <a:pt x="2199" y="1771"/>
                    </a:cubicBezTo>
                    <a:lnTo>
                      <a:pt x="2233" y="1771"/>
                    </a:lnTo>
                    <a:cubicBezTo>
                      <a:pt x="2278" y="1781"/>
                      <a:pt x="2322" y="1786"/>
                      <a:pt x="2366" y="1786"/>
                    </a:cubicBezTo>
                    <a:cubicBezTo>
                      <a:pt x="2676" y="1786"/>
                      <a:pt x="2953" y="1536"/>
                      <a:pt x="2968" y="1207"/>
                    </a:cubicBezTo>
                    <a:cubicBezTo>
                      <a:pt x="2951" y="1087"/>
                      <a:pt x="2968" y="950"/>
                      <a:pt x="3002" y="831"/>
                    </a:cubicBezTo>
                    <a:lnTo>
                      <a:pt x="3036" y="797"/>
                    </a:lnTo>
                    <a:cubicBezTo>
                      <a:pt x="3275" y="626"/>
                      <a:pt x="3156" y="284"/>
                      <a:pt x="2951" y="147"/>
                    </a:cubicBezTo>
                    <a:cubicBezTo>
                      <a:pt x="2806" y="44"/>
                      <a:pt x="2678" y="0"/>
                      <a:pt x="2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66625" y="89475"/>
                <a:ext cx="648855" cy="525813"/>
              </a:xfrm>
              <a:custGeom>
                <a:avLst/>
                <a:gdLst/>
                <a:ahLst/>
                <a:cxnLst/>
                <a:rect l="l" t="t" r="r" b="b"/>
                <a:pathLst>
                  <a:path w="15131" h="12261" extrusionOk="0">
                    <a:moveTo>
                      <a:pt x="12363" y="431"/>
                    </a:moveTo>
                    <a:cubicBezTo>
                      <a:pt x="12853" y="431"/>
                      <a:pt x="12377" y="1154"/>
                      <a:pt x="12260" y="1354"/>
                    </a:cubicBezTo>
                    <a:cubicBezTo>
                      <a:pt x="11320" y="2892"/>
                      <a:pt x="10022" y="4208"/>
                      <a:pt x="8501" y="5182"/>
                    </a:cubicBezTo>
                    <a:cubicBezTo>
                      <a:pt x="8433" y="5096"/>
                      <a:pt x="8347" y="4994"/>
                      <a:pt x="8245" y="4874"/>
                    </a:cubicBezTo>
                    <a:cubicBezTo>
                      <a:pt x="8706" y="3490"/>
                      <a:pt x="9509" y="2243"/>
                      <a:pt x="10586" y="1252"/>
                    </a:cubicBezTo>
                    <a:cubicBezTo>
                      <a:pt x="11064" y="791"/>
                      <a:pt x="11679" y="500"/>
                      <a:pt x="12328" y="432"/>
                    </a:cubicBezTo>
                    <a:cubicBezTo>
                      <a:pt x="12341" y="431"/>
                      <a:pt x="12352" y="431"/>
                      <a:pt x="12363" y="431"/>
                    </a:cubicBezTo>
                    <a:close/>
                    <a:moveTo>
                      <a:pt x="12978" y="4310"/>
                    </a:moveTo>
                    <a:cubicBezTo>
                      <a:pt x="13405" y="4310"/>
                      <a:pt x="14618" y="4310"/>
                      <a:pt x="14498" y="5062"/>
                    </a:cubicBezTo>
                    <a:cubicBezTo>
                      <a:pt x="14413" y="5575"/>
                      <a:pt x="13747" y="5797"/>
                      <a:pt x="13319" y="5934"/>
                    </a:cubicBezTo>
                    <a:cubicBezTo>
                      <a:pt x="12841" y="6071"/>
                      <a:pt x="12374" y="6122"/>
                      <a:pt x="11911" y="6122"/>
                    </a:cubicBezTo>
                    <a:cubicBezTo>
                      <a:pt x="10936" y="6122"/>
                      <a:pt x="9982" y="5896"/>
                      <a:pt x="8997" y="5780"/>
                    </a:cubicBezTo>
                    <a:lnTo>
                      <a:pt x="8723" y="5438"/>
                    </a:lnTo>
                    <a:cubicBezTo>
                      <a:pt x="9253" y="5165"/>
                      <a:pt x="9765" y="4806"/>
                      <a:pt x="10193" y="4362"/>
                    </a:cubicBezTo>
                    <a:lnTo>
                      <a:pt x="10193" y="4362"/>
                    </a:lnTo>
                    <a:cubicBezTo>
                      <a:pt x="10161" y="4474"/>
                      <a:pt x="10248" y="4585"/>
                      <a:pt x="10358" y="4585"/>
                    </a:cubicBezTo>
                    <a:cubicBezTo>
                      <a:pt x="10365" y="4585"/>
                      <a:pt x="10373" y="4585"/>
                      <a:pt x="10381" y="4584"/>
                    </a:cubicBezTo>
                    <a:cubicBezTo>
                      <a:pt x="11252" y="4498"/>
                      <a:pt x="12089" y="4310"/>
                      <a:pt x="12978" y="4310"/>
                    </a:cubicBezTo>
                    <a:close/>
                    <a:moveTo>
                      <a:pt x="6615" y="4147"/>
                    </a:moveTo>
                    <a:cubicBezTo>
                      <a:pt x="6893" y="4147"/>
                      <a:pt x="7362" y="4582"/>
                      <a:pt x="7886" y="5216"/>
                    </a:cubicBezTo>
                    <a:cubicBezTo>
                      <a:pt x="7801" y="5301"/>
                      <a:pt x="7766" y="5421"/>
                      <a:pt x="7681" y="5506"/>
                    </a:cubicBezTo>
                    <a:cubicBezTo>
                      <a:pt x="7578" y="5626"/>
                      <a:pt x="7442" y="5729"/>
                      <a:pt x="7305" y="5814"/>
                    </a:cubicBezTo>
                    <a:cubicBezTo>
                      <a:pt x="7189" y="5866"/>
                      <a:pt x="6976" y="5946"/>
                      <a:pt x="6805" y="5946"/>
                    </a:cubicBezTo>
                    <a:cubicBezTo>
                      <a:pt x="6749" y="5946"/>
                      <a:pt x="6698" y="5938"/>
                      <a:pt x="6656" y="5917"/>
                    </a:cubicBezTo>
                    <a:cubicBezTo>
                      <a:pt x="6646" y="5910"/>
                      <a:pt x="6637" y="5907"/>
                      <a:pt x="6628" y="5907"/>
                    </a:cubicBezTo>
                    <a:cubicBezTo>
                      <a:pt x="6588" y="5907"/>
                      <a:pt x="6560" y="5960"/>
                      <a:pt x="6587" y="6002"/>
                    </a:cubicBezTo>
                    <a:cubicBezTo>
                      <a:pt x="6688" y="6094"/>
                      <a:pt x="6819" y="6126"/>
                      <a:pt x="6955" y="6126"/>
                    </a:cubicBezTo>
                    <a:cubicBezTo>
                      <a:pt x="7072" y="6126"/>
                      <a:pt x="7194" y="6102"/>
                      <a:pt x="7305" y="6070"/>
                    </a:cubicBezTo>
                    <a:cubicBezTo>
                      <a:pt x="7476" y="6019"/>
                      <a:pt x="7647" y="5917"/>
                      <a:pt x="7801" y="5797"/>
                    </a:cubicBezTo>
                    <a:cubicBezTo>
                      <a:pt x="7920" y="5711"/>
                      <a:pt x="8023" y="5592"/>
                      <a:pt x="8091" y="5472"/>
                    </a:cubicBezTo>
                    <a:cubicBezTo>
                      <a:pt x="8381" y="5848"/>
                      <a:pt x="8706" y="6275"/>
                      <a:pt x="8997" y="6702"/>
                    </a:cubicBezTo>
                    <a:cubicBezTo>
                      <a:pt x="8928" y="6754"/>
                      <a:pt x="8860" y="6822"/>
                      <a:pt x="8792" y="6890"/>
                    </a:cubicBezTo>
                    <a:cubicBezTo>
                      <a:pt x="8638" y="6993"/>
                      <a:pt x="8484" y="7113"/>
                      <a:pt x="8313" y="7198"/>
                    </a:cubicBezTo>
                    <a:cubicBezTo>
                      <a:pt x="8194" y="7283"/>
                      <a:pt x="8057" y="7352"/>
                      <a:pt x="7920" y="7403"/>
                    </a:cubicBezTo>
                    <a:cubicBezTo>
                      <a:pt x="7877" y="7416"/>
                      <a:pt x="7848" y="7422"/>
                      <a:pt x="7828" y="7422"/>
                    </a:cubicBezTo>
                    <a:cubicBezTo>
                      <a:pt x="7769" y="7422"/>
                      <a:pt x="7801" y="7365"/>
                      <a:pt x="7852" y="7249"/>
                    </a:cubicBezTo>
                    <a:cubicBezTo>
                      <a:pt x="7888" y="7213"/>
                      <a:pt x="7856" y="7177"/>
                      <a:pt x="7822" y="7177"/>
                    </a:cubicBezTo>
                    <a:cubicBezTo>
                      <a:pt x="7808" y="7177"/>
                      <a:pt x="7793" y="7183"/>
                      <a:pt x="7783" y="7198"/>
                    </a:cubicBezTo>
                    <a:cubicBezTo>
                      <a:pt x="7732" y="7283"/>
                      <a:pt x="7647" y="7403"/>
                      <a:pt x="7715" y="7523"/>
                    </a:cubicBezTo>
                    <a:cubicBezTo>
                      <a:pt x="7737" y="7573"/>
                      <a:pt x="7793" y="7590"/>
                      <a:pt x="7857" y="7590"/>
                    </a:cubicBezTo>
                    <a:cubicBezTo>
                      <a:pt x="7945" y="7590"/>
                      <a:pt x="8049" y="7559"/>
                      <a:pt x="8108" y="7540"/>
                    </a:cubicBezTo>
                    <a:cubicBezTo>
                      <a:pt x="8347" y="7454"/>
                      <a:pt x="8569" y="7335"/>
                      <a:pt x="8774" y="7198"/>
                    </a:cubicBezTo>
                    <a:cubicBezTo>
                      <a:pt x="8911" y="7130"/>
                      <a:pt x="9048" y="7027"/>
                      <a:pt x="9167" y="6925"/>
                    </a:cubicBezTo>
                    <a:cubicBezTo>
                      <a:pt x="9492" y="7386"/>
                      <a:pt x="9800" y="7864"/>
                      <a:pt x="10039" y="8257"/>
                    </a:cubicBezTo>
                    <a:cubicBezTo>
                      <a:pt x="9885" y="8428"/>
                      <a:pt x="9680" y="8582"/>
                      <a:pt x="9475" y="8684"/>
                    </a:cubicBezTo>
                    <a:cubicBezTo>
                      <a:pt x="9403" y="8709"/>
                      <a:pt x="9326" y="8722"/>
                      <a:pt x="9252" y="8722"/>
                    </a:cubicBezTo>
                    <a:cubicBezTo>
                      <a:pt x="9065" y="8722"/>
                      <a:pt x="8897" y="8637"/>
                      <a:pt x="8860" y="8428"/>
                    </a:cubicBezTo>
                    <a:cubicBezTo>
                      <a:pt x="8852" y="8398"/>
                      <a:pt x="8825" y="8385"/>
                      <a:pt x="8798" y="8385"/>
                    </a:cubicBezTo>
                    <a:cubicBezTo>
                      <a:pt x="8764" y="8385"/>
                      <a:pt x="8731" y="8407"/>
                      <a:pt x="8740" y="8445"/>
                    </a:cubicBezTo>
                    <a:cubicBezTo>
                      <a:pt x="8772" y="8806"/>
                      <a:pt x="9004" y="8945"/>
                      <a:pt x="9286" y="8945"/>
                    </a:cubicBezTo>
                    <a:cubicBezTo>
                      <a:pt x="9606" y="8945"/>
                      <a:pt x="9991" y="8767"/>
                      <a:pt x="10227" y="8531"/>
                    </a:cubicBezTo>
                    <a:cubicBezTo>
                      <a:pt x="10449" y="8907"/>
                      <a:pt x="10620" y="9197"/>
                      <a:pt x="10671" y="9317"/>
                    </a:cubicBezTo>
                    <a:cubicBezTo>
                      <a:pt x="10756" y="9522"/>
                      <a:pt x="10842" y="9727"/>
                      <a:pt x="10910" y="9949"/>
                    </a:cubicBezTo>
                    <a:cubicBezTo>
                      <a:pt x="10937" y="10058"/>
                      <a:pt x="11084" y="10979"/>
                      <a:pt x="10694" y="10979"/>
                    </a:cubicBezTo>
                    <a:cubicBezTo>
                      <a:pt x="10594" y="10979"/>
                      <a:pt x="10459" y="10919"/>
                      <a:pt x="10278" y="10769"/>
                    </a:cubicBezTo>
                    <a:cubicBezTo>
                      <a:pt x="9783" y="10376"/>
                      <a:pt x="9441" y="9761"/>
                      <a:pt x="9048" y="9265"/>
                    </a:cubicBezTo>
                    <a:cubicBezTo>
                      <a:pt x="8587" y="8650"/>
                      <a:pt x="8057" y="8104"/>
                      <a:pt x="7578" y="7540"/>
                    </a:cubicBezTo>
                    <a:cubicBezTo>
                      <a:pt x="7613" y="7420"/>
                      <a:pt x="7664" y="7300"/>
                      <a:pt x="7715" y="7198"/>
                    </a:cubicBezTo>
                    <a:cubicBezTo>
                      <a:pt x="7784" y="7049"/>
                      <a:pt x="7622" y="6916"/>
                      <a:pt x="7478" y="6916"/>
                    </a:cubicBezTo>
                    <a:cubicBezTo>
                      <a:pt x="7406" y="6916"/>
                      <a:pt x="7339" y="6948"/>
                      <a:pt x="7305" y="7027"/>
                    </a:cubicBezTo>
                    <a:cubicBezTo>
                      <a:pt x="7288" y="7061"/>
                      <a:pt x="7271" y="7113"/>
                      <a:pt x="7254" y="7147"/>
                    </a:cubicBezTo>
                    <a:cubicBezTo>
                      <a:pt x="6639" y="6344"/>
                      <a:pt x="6194" y="5455"/>
                      <a:pt x="6297" y="4276"/>
                    </a:cubicBezTo>
                    <a:lnTo>
                      <a:pt x="6297" y="4276"/>
                    </a:lnTo>
                    <a:cubicBezTo>
                      <a:pt x="6310" y="4280"/>
                      <a:pt x="6324" y="4283"/>
                      <a:pt x="6338" y="4283"/>
                    </a:cubicBezTo>
                    <a:cubicBezTo>
                      <a:pt x="6380" y="4283"/>
                      <a:pt x="6425" y="4263"/>
                      <a:pt x="6451" y="4225"/>
                    </a:cubicBezTo>
                    <a:cubicBezTo>
                      <a:pt x="6494" y="4172"/>
                      <a:pt x="6549" y="4147"/>
                      <a:pt x="6615" y="4147"/>
                    </a:cubicBezTo>
                    <a:close/>
                    <a:moveTo>
                      <a:pt x="5130" y="6023"/>
                    </a:moveTo>
                    <a:cubicBezTo>
                      <a:pt x="5560" y="6023"/>
                      <a:pt x="5941" y="6076"/>
                      <a:pt x="6229" y="6190"/>
                    </a:cubicBezTo>
                    <a:lnTo>
                      <a:pt x="6280" y="6190"/>
                    </a:lnTo>
                    <a:cubicBezTo>
                      <a:pt x="6485" y="6685"/>
                      <a:pt x="6758" y="7147"/>
                      <a:pt x="7083" y="7591"/>
                    </a:cubicBezTo>
                    <a:cubicBezTo>
                      <a:pt x="6468" y="9146"/>
                      <a:pt x="5716" y="11247"/>
                      <a:pt x="4093" y="11726"/>
                    </a:cubicBezTo>
                    <a:cubicBezTo>
                      <a:pt x="4469" y="10051"/>
                      <a:pt x="5033" y="8462"/>
                      <a:pt x="6348" y="7283"/>
                    </a:cubicBezTo>
                    <a:cubicBezTo>
                      <a:pt x="6522" y="7137"/>
                      <a:pt x="6372" y="6917"/>
                      <a:pt x="6193" y="6917"/>
                    </a:cubicBezTo>
                    <a:cubicBezTo>
                      <a:pt x="6142" y="6917"/>
                      <a:pt x="6089" y="6935"/>
                      <a:pt x="6041" y="6976"/>
                    </a:cubicBezTo>
                    <a:cubicBezTo>
                      <a:pt x="5323" y="7574"/>
                      <a:pt x="4417" y="8001"/>
                      <a:pt x="3563" y="8377"/>
                    </a:cubicBezTo>
                    <a:cubicBezTo>
                      <a:pt x="3252" y="8513"/>
                      <a:pt x="2090" y="8903"/>
                      <a:pt x="1287" y="8903"/>
                    </a:cubicBezTo>
                    <a:cubicBezTo>
                      <a:pt x="678" y="8903"/>
                      <a:pt x="276" y="8679"/>
                      <a:pt x="607" y="7950"/>
                    </a:cubicBezTo>
                    <a:cubicBezTo>
                      <a:pt x="1135" y="6799"/>
                      <a:pt x="3488" y="6023"/>
                      <a:pt x="5130" y="6023"/>
                    </a:cubicBezTo>
                    <a:close/>
                    <a:moveTo>
                      <a:pt x="12417" y="0"/>
                    </a:moveTo>
                    <a:cubicBezTo>
                      <a:pt x="11956" y="0"/>
                      <a:pt x="11377" y="209"/>
                      <a:pt x="11167" y="295"/>
                    </a:cubicBezTo>
                    <a:cubicBezTo>
                      <a:pt x="9646" y="961"/>
                      <a:pt x="8433" y="2926"/>
                      <a:pt x="7886" y="4498"/>
                    </a:cubicBezTo>
                    <a:cubicBezTo>
                      <a:pt x="7468" y="4080"/>
                      <a:pt x="6963" y="3670"/>
                      <a:pt x="6591" y="3670"/>
                    </a:cubicBezTo>
                    <a:cubicBezTo>
                      <a:pt x="6416" y="3670"/>
                      <a:pt x="6270" y="3761"/>
                      <a:pt x="6177" y="3986"/>
                    </a:cubicBezTo>
                    <a:cubicBezTo>
                      <a:pt x="6160" y="4003"/>
                      <a:pt x="6160" y="4020"/>
                      <a:pt x="6160" y="4054"/>
                    </a:cubicBezTo>
                    <a:cubicBezTo>
                      <a:pt x="6109" y="4054"/>
                      <a:pt x="6075" y="4088"/>
                      <a:pt x="6075" y="4122"/>
                    </a:cubicBezTo>
                    <a:cubicBezTo>
                      <a:pt x="5955" y="4720"/>
                      <a:pt x="5989" y="5336"/>
                      <a:pt x="6177" y="5917"/>
                    </a:cubicBezTo>
                    <a:cubicBezTo>
                      <a:pt x="5856" y="5771"/>
                      <a:pt x="5490" y="5714"/>
                      <a:pt x="5109" y="5714"/>
                    </a:cubicBezTo>
                    <a:cubicBezTo>
                      <a:pt x="4234" y="5714"/>
                      <a:pt x="3274" y="6015"/>
                      <a:pt x="2572" y="6241"/>
                    </a:cubicBezTo>
                    <a:cubicBezTo>
                      <a:pt x="1598" y="6549"/>
                      <a:pt x="214" y="7130"/>
                      <a:pt x="95" y="8274"/>
                    </a:cubicBezTo>
                    <a:cubicBezTo>
                      <a:pt x="1" y="9084"/>
                      <a:pt x="447" y="9380"/>
                      <a:pt x="1141" y="9380"/>
                    </a:cubicBezTo>
                    <a:cubicBezTo>
                      <a:pt x="2218" y="9380"/>
                      <a:pt x="3892" y="8666"/>
                      <a:pt x="5067" y="8052"/>
                    </a:cubicBezTo>
                    <a:lnTo>
                      <a:pt x="5067" y="8052"/>
                    </a:lnTo>
                    <a:cubicBezTo>
                      <a:pt x="4264" y="9197"/>
                      <a:pt x="3871" y="10564"/>
                      <a:pt x="3563" y="11965"/>
                    </a:cubicBezTo>
                    <a:cubicBezTo>
                      <a:pt x="3532" y="12120"/>
                      <a:pt x="3655" y="12260"/>
                      <a:pt x="3806" y="12260"/>
                    </a:cubicBezTo>
                    <a:cubicBezTo>
                      <a:pt x="3821" y="12260"/>
                      <a:pt x="3837" y="12259"/>
                      <a:pt x="3854" y="12255"/>
                    </a:cubicBezTo>
                    <a:cubicBezTo>
                      <a:pt x="5836" y="11982"/>
                      <a:pt x="6707" y="9761"/>
                      <a:pt x="7390" y="8001"/>
                    </a:cubicBezTo>
                    <a:cubicBezTo>
                      <a:pt x="8023" y="8770"/>
                      <a:pt x="8740" y="9505"/>
                      <a:pt x="9287" y="10256"/>
                    </a:cubicBezTo>
                    <a:cubicBezTo>
                      <a:pt x="9554" y="10617"/>
                      <a:pt x="10094" y="11439"/>
                      <a:pt x="10670" y="11439"/>
                    </a:cubicBezTo>
                    <a:cubicBezTo>
                      <a:pt x="10721" y="11439"/>
                      <a:pt x="10773" y="11432"/>
                      <a:pt x="10825" y="11418"/>
                    </a:cubicBezTo>
                    <a:cubicBezTo>
                      <a:pt x="11320" y="11282"/>
                      <a:pt x="11491" y="10564"/>
                      <a:pt x="11406" y="10120"/>
                    </a:cubicBezTo>
                    <a:cubicBezTo>
                      <a:pt x="11149" y="8753"/>
                      <a:pt x="10278" y="7437"/>
                      <a:pt x="9390" y="6275"/>
                    </a:cubicBezTo>
                    <a:lnTo>
                      <a:pt x="9390" y="6275"/>
                    </a:lnTo>
                    <a:cubicBezTo>
                      <a:pt x="9868" y="6378"/>
                      <a:pt x="10346" y="6429"/>
                      <a:pt x="10842" y="6446"/>
                    </a:cubicBezTo>
                    <a:cubicBezTo>
                      <a:pt x="11178" y="6479"/>
                      <a:pt x="11576" y="6508"/>
                      <a:pt x="11991" y="6508"/>
                    </a:cubicBezTo>
                    <a:cubicBezTo>
                      <a:pt x="12885" y="6508"/>
                      <a:pt x="13858" y="6373"/>
                      <a:pt x="14464" y="5848"/>
                    </a:cubicBezTo>
                    <a:cubicBezTo>
                      <a:pt x="15062" y="5318"/>
                      <a:pt x="15131" y="4379"/>
                      <a:pt x="14276" y="4071"/>
                    </a:cubicBezTo>
                    <a:cubicBezTo>
                      <a:pt x="13802" y="3896"/>
                      <a:pt x="13240" y="3824"/>
                      <a:pt x="12663" y="3824"/>
                    </a:cubicBezTo>
                    <a:cubicBezTo>
                      <a:pt x="11889" y="3824"/>
                      <a:pt x="11087" y="3954"/>
                      <a:pt x="10432" y="4140"/>
                    </a:cubicBezTo>
                    <a:cubicBezTo>
                      <a:pt x="10722" y="3849"/>
                      <a:pt x="10996" y="3559"/>
                      <a:pt x="11235" y="3302"/>
                    </a:cubicBezTo>
                    <a:cubicBezTo>
                      <a:pt x="11918" y="2602"/>
                      <a:pt x="12978" y="1594"/>
                      <a:pt x="13046" y="551"/>
                    </a:cubicBezTo>
                    <a:cubicBezTo>
                      <a:pt x="13069" y="130"/>
                      <a:pt x="12779" y="0"/>
                      <a:pt x="124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0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40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40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40"/>
          <p:cNvSpPr/>
          <p:nvPr/>
        </p:nvSpPr>
        <p:spPr>
          <a:xfrm rot="1636678">
            <a:off x="8438129" y="4684126"/>
            <a:ext cx="511736" cy="357502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BLANK_1_1_1">
    <p:bg>
      <p:bgPr>
        <a:solidFill>
          <a:schemeClr val="accent3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799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0" name="Google Shape;800;p41"/>
          <p:cNvGrpSpPr/>
          <p:nvPr/>
        </p:nvGrpSpPr>
        <p:grpSpPr>
          <a:xfrm rot="2962997">
            <a:off x="3110121" y="3205874"/>
            <a:ext cx="2217990" cy="2815021"/>
            <a:chOff x="1154976" y="632775"/>
            <a:chExt cx="2502430" cy="3877954"/>
          </a:xfrm>
        </p:grpSpPr>
        <p:sp>
          <p:nvSpPr>
            <p:cNvPr id="801" name="Google Shape;801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3" name="Google Shape;803;p41"/>
          <p:cNvSpPr/>
          <p:nvPr/>
        </p:nvSpPr>
        <p:spPr>
          <a:xfrm>
            <a:off x="603300" y="1036925"/>
            <a:ext cx="7937408" cy="3442526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1"/>
          <p:cNvSpPr/>
          <p:nvPr/>
        </p:nvSpPr>
        <p:spPr>
          <a:xfrm rot="-7040502">
            <a:off x="-571568" y="100053"/>
            <a:ext cx="2373845" cy="128348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5" name="Google Shape;805;p41"/>
          <p:cNvGrpSpPr/>
          <p:nvPr/>
        </p:nvGrpSpPr>
        <p:grpSpPr>
          <a:xfrm rot="1413176">
            <a:off x="190324" y="183533"/>
            <a:ext cx="850046" cy="1116502"/>
            <a:chOff x="181724" y="3902898"/>
            <a:chExt cx="850038" cy="1116492"/>
          </a:xfrm>
        </p:grpSpPr>
        <p:grpSp>
          <p:nvGrpSpPr>
            <p:cNvPr id="806" name="Google Shape;806;p41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07" name="Google Shape;807;p41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41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1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1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1" name="Google Shape;811;p41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8193350" y="216813"/>
            <a:ext cx="1290421" cy="820102"/>
            <a:chOff x="7685850" y="32550"/>
            <a:chExt cx="1290421" cy="820102"/>
          </a:xfrm>
        </p:grpSpPr>
        <p:sp>
          <p:nvSpPr>
            <p:cNvPr id="813" name="Google Shape;813;p41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0" name="Google Shape;830;p41"/>
          <p:cNvSpPr/>
          <p:nvPr/>
        </p:nvSpPr>
        <p:spPr>
          <a:xfrm rot="10800000">
            <a:off x="8296350" y="4361522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1" name="Google Shape;831;p41"/>
          <p:cNvGrpSpPr/>
          <p:nvPr/>
        </p:nvGrpSpPr>
        <p:grpSpPr>
          <a:xfrm rot="2962997">
            <a:off x="6077571" y="-1803126"/>
            <a:ext cx="2217990" cy="2815021"/>
            <a:chOff x="1154976" y="632775"/>
            <a:chExt cx="2502430" cy="3877954"/>
          </a:xfrm>
        </p:grpSpPr>
        <p:sp>
          <p:nvSpPr>
            <p:cNvPr id="832" name="Google Shape;832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4" name="Google Shape;834;p41"/>
          <p:cNvSpPr/>
          <p:nvPr/>
        </p:nvSpPr>
        <p:spPr>
          <a:xfrm rot="-1227209">
            <a:off x="2644605" y="102336"/>
            <a:ext cx="652111" cy="509772"/>
          </a:xfrm>
          <a:custGeom>
            <a:avLst/>
            <a:gdLst/>
            <a:ahLst/>
            <a:cxnLst/>
            <a:rect l="l" t="t" r="r" b="b"/>
            <a:pathLst>
              <a:path w="14097" h="11020" extrusionOk="0">
                <a:moveTo>
                  <a:pt x="2488" y="425"/>
                </a:moveTo>
                <a:cubicBezTo>
                  <a:pt x="3103" y="425"/>
                  <a:pt x="3764" y="811"/>
                  <a:pt x="4255" y="1099"/>
                </a:cubicBezTo>
                <a:cubicBezTo>
                  <a:pt x="5502" y="1902"/>
                  <a:pt x="6613" y="2910"/>
                  <a:pt x="7501" y="4089"/>
                </a:cubicBezTo>
                <a:cubicBezTo>
                  <a:pt x="7541" y="4159"/>
                  <a:pt x="7610" y="4194"/>
                  <a:pt x="7681" y="4194"/>
                </a:cubicBezTo>
                <a:cubicBezTo>
                  <a:pt x="7731" y="4194"/>
                  <a:pt x="7783" y="4176"/>
                  <a:pt x="7826" y="4140"/>
                </a:cubicBezTo>
                <a:cubicBezTo>
                  <a:pt x="8618" y="3415"/>
                  <a:pt x="9600" y="2967"/>
                  <a:pt x="10605" y="2967"/>
                </a:cubicBezTo>
                <a:cubicBezTo>
                  <a:pt x="11138" y="2967"/>
                  <a:pt x="11678" y="3093"/>
                  <a:pt x="12200" y="3372"/>
                </a:cubicBezTo>
                <a:cubicBezTo>
                  <a:pt x="13789" y="4209"/>
                  <a:pt x="13635" y="5986"/>
                  <a:pt x="12781" y="7284"/>
                </a:cubicBezTo>
                <a:cubicBezTo>
                  <a:pt x="11294" y="9540"/>
                  <a:pt x="7621" y="10206"/>
                  <a:pt x="5126" y="10599"/>
                </a:cubicBezTo>
                <a:cubicBezTo>
                  <a:pt x="3845" y="9933"/>
                  <a:pt x="2939" y="8429"/>
                  <a:pt x="2273" y="7250"/>
                </a:cubicBezTo>
                <a:cubicBezTo>
                  <a:pt x="1487" y="5866"/>
                  <a:pt x="752" y="4158"/>
                  <a:pt x="820" y="2534"/>
                </a:cubicBezTo>
                <a:cubicBezTo>
                  <a:pt x="855" y="1680"/>
                  <a:pt x="1265" y="689"/>
                  <a:pt x="2153" y="467"/>
                </a:cubicBezTo>
                <a:cubicBezTo>
                  <a:pt x="2262" y="438"/>
                  <a:pt x="2374" y="425"/>
                  <a:pt x="2488" y="425"/>
                </a:cubicBezTo>
                <a:close/>
                <a:moveTo>
                  <a:pt x="2342" y="1"/>
                </a:moveTo>
                <a:cubicBezTo>
                  <a:pt x="1645" y="1"/>
                  <a:pt x="1054" y="369"/>
                  <a:pt x="701" y="1321"/>
                </a:cubicBezTo>
                <a:cubicBezTo>
                  <a:pt x="0" y="3235"/>
                  <a:pt x="803" y="5234"/>
                  <a:pt x="1658" y="6943"/>
                </a:cubicBezTo>
                <a:cubicBezTo>
                  <a:pt x="2358" y="8327"/>
                  <a:pt x="3452" y="10086"/>
                  <a:pt x="4938" y="10787"/>
                </a:cubicBezTo>
                <a:cubicBezTo>
                  <a:pt x="4938" y="10914"/>
                  <a:pt x="5041" y="11011"/>
                  <a:pt x="5165" y="11011"/>
                </a:cubicBezTo>
                <a:cubicBezTo>
                  <a:pt x="5175" y="11011"/>
                  <a:pt x="5184" y="11010"/>
                  <a:pt x="5194" y="11009"/>
                </a:cubicBezTo>
                <a:lnTo>
                  <a:pt x="5382" y="10975"/>
                </a:lnTo>
                <a:lnTo>
                  <a:pt x="5519" y="11009"/>
                </a:lnTo>
                <a:cubicBezTo>
                  <a:pt x="5530" y="11017"/>
                  <a:pt x="5542" y="11020"/>
                  <a:pt x="5554" y="11020"/>
                </a:cubicBezTo>
                <a:cubicBezTo>
                  <a:pt x="5597" y="11020"/>
                  <a:pt x="5639" y="10977"/>
                  <a:pt x="5639" y="10924"/>
                </a:cubicBezTo>
                <a:cubicBezTo>
                  <a:pt x="8714" y="10428"/>
                  <a:pt x="13140" y="9352"/>
                  <a:pt x="13823" y="5883"/>
                </a:cubicBezTo>
                <a:cubicBezTo>
                  <a:pt x="14096" y="4516"/>
                  <a:pt x="13191" y="3337"/>
                  <a:pt x="11995" y="2825"/>
                </a:cubicBezTo>
                <a:cubicBezTo>
                  <a:pt x="11549" y="2630"/>
                  <a:pt x="11092" y="2543"/>
                  <a:pt x="10637" y="2543"/>
                </a:cubicBezTo>
                <a:cubicBezTo>
                  <a:pt x="9575" y="2543"/>
                  <a:pt x="8532" y="3019"/>
                  <a:pt x="7706" y="3713"/>
                </a:cubicBezTo>
                <a:cubicBezTo>
                  <a:pt x="6741" y="2538"/>
                  <a:pt x="4172" y="1"/>
                  <a:pt x="23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4075" y="537875"/>
            <a:ext cx="7695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4075" y="1152475"/>
            <a:ext cx="7695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0" r:id="rId3"/>
    <p:sldLayoutId id="2147483684" r:id="rId4"/>
    <p:sldLayoutId id="2147483685" r:id="rId5"/>
    <p:sldLayoutId id="2147483686" r:id="rId6"/>
    <p:sldLayoutId id="214748368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slide" Target="slide5.xml"/><Relationship Id="rId26" Type="http://schemas.openxmlformats.org/officeDocument/2006/relationships/slide" Target="slide13.xml"/><Relationship Id="rId3" Type="http://schemas.openxmlformats.org/officeDocument/2006/relationships/image" Target="../media/image7.png"/><Relationship Id="rId21" Type="http://schemas.openxmlformats.org/officeDocument/2006/relationships/slide" Target="slide8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slide" Target="slide4.xml"/><Relationship Id="rId25" Type="http://schemas.openxmlformats.org/officeDocument/2006/relationships/slide" Target="slide12.xml"/><Relationship Id="rId2" Type="http://schemas.openxmlformats.org/officeDocument/2006/relationships/notesSlide" Target="../notesSlides/notesSlide2.xml"/><Relationship Id="rId16" Type="http://schemas.openxmlformats.org/officeDocument/2006/relationships/slide" Target="slide3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slide" Target="slide11.xml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slide" Target="slide10.xml"/><Relationship Id="rId10" Type="http://schemas.openxmlformats.org/officeDocument/2006/relationships/image" Target="../media/image14.png"/><Relationship Id="rId19" Type="http://schemas.openxmlformats.org/officeDocument/2006/relationships/slide" Target="slide6.xml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slide" Target="slide9.xml"/><Relationship Id="rId27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47"/>
          <p:cNvSpPr/>
          <p:nvPr/>
        </p:nvSpPr>
        <p:spPr>
          <a:xfrm>
            <a:off x="1868652" y="3674947"/>
            <a:ext cx="17350" cy="15016"/>
          </a:xfrm>
          <a:custGeom>
            <a:avLst/>
            <a:gdLst/>
            <a:ahLst/>
            <a:cxnLst/>
            <a:rect l="l" t="t" r="r" b="b"/>
            <a:pathLst>
              <a:path w="223" h="193" extrusionOk="0">
                <a:moveTo>
                  <a:pt x="103" y="0"/>
                </a:moveTo>
                <a:cubicBezTo>
                  <a:pt x="74" y="0"/>
                  <a:pt x="44" y="13"/>
                  <a:pt x="18" y="39"/>
                </a:cubicBezTo>
                <a:cubicBezTo>
                  <a:pt x="1" y="56"/>
                  <a:pt x="1" y="73"/>
                  <a:pt x="1" y="90"/>
                </a:cubicBezTo>
                <a:lnTo>
                  <a:pt x="120" y="192"/>
                </a:lnTo>
                <a:cubicBezTo>
                  <a:pt x="138" y="192"/>
                  <a:pt x="172" y="175"/>
                  <a:pt x="189" y="158"/>
                </a:cubicBezTo>
                <a:cubicBezTo>
                  <a:pt x="223" y="124"/>
                  <a:pt x="223" y="73"/>
                  <a:pt x="189" y="39"/>
                </a:cubicBezTo>
                <a:cubicBezTo>
                  <a:pt x="163" y="13"/>
                  <a:pt x="133" y="0"/>
                  <a:pt x="10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" name="Google Shape;971;p47"/>
          <p:cNvGrpSpPr/>
          <p:nvPr/>
        </p:nvGrpSpPr>
        <p:grpSpPr>
          <a:xfrm>
            <a:off x="5742815" y="224147"/>
            <a:ext cx="766141" cy="598575"/>
            <a:chOff x="5814365" y="313825"/>
            <a:chExt cx="766141" cy="598575"/>
          </a:xfrm>
        </p:grpSpPr>
        <p:sp>
          <p:nvSpPr>
            <p:cNvPr id="972" name="Google Shape;972;p47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صورة 7">
            <a:extLst>
              <a:ext uri="{FF2B5EF4-FFF2-40B4-BE49-F238E27FC236}">
                <a16:creationId xmlns:a16="http://schemas.microsoft.com/office/drawing/2014/main" id="{2B94CA0F-0B16-40ED-9DB0-6213212492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79615" y1="36429" x2="70192" y2="40357"/>
                        <a14:foregroundMark x1="70192" y1="40357" x2="73269" y2="58571"/>
                        <a14:foregroundMark x1="73269" y1="58571" x2="77115" y2="58571"/>
                        <a14:foregroundMark x1="63269" y1="35714" x2="55577" y2="53571"/>
                        <a14:foregroundMark x1="55577" y1="53571" x2="63077" y2="57143"/>
                        <a14:foregroundMark x1="45962" y1="36786" x2="46346" y2="36429"/>
                        <a14:foregroundMark x1="46346" y1="36429" x2="46346" y2="36429"/>
                        <a14:foregroundMark x1="46346" y1="36429" x2="49615" y2="56071"/>
                        <a14:foregroundMark x1="49615" y1="56071" x2="50577" y2="59286"/>
                        <a14:foregroundMark x1="45577" y1="36429" x2="38077" y2="63571"/>
                        <a14:foregroundMark x1="38077" y1="63571" x2="38077" y2="67143"/>
                      </a14:backgroundRemoval>
                    </a14:imgEffect>
                  </a14:imgLayer>
                </a14:imgProps>
              </a:ext>
            </a:extLst>
          </a:blip>
          <a:srcRect t="23285" b="29550"/>
          <a:stretch/>
        </p:blipFill>
        <p:spPr>
          <a:xfrm rot="1359191">
            <a:off x="7319714" y="701614"/>
            <a:ext cx="1612413" cy="469113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A7359C2-4F81-4D50-8081-527F174C04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989" b="99775" l="600" r="99700">
                        <a14:foregroundMark x1="83745" y1="48963" x2="98743" y2="44989"/>
                        <a14:foregroundMark x1="87345" y1="48538" x2="87345" y2="48538"/>
                        <a14:foregroundMark x1="84945" y1="76681" x2="43165" y2="92227"/>
                        <a14:foregroundMark x1="42323" y1="92227" x2="19397" y2="98325"/>
                        <a14:foregroundMark x1="29010" y1="69133" x2="16283" y2="74381"/>
                        <a14:foregroundMark x1="16883" y1="74381" x2="33924" y2="67883"/>
                        <a14:foregroundMark x1="9927" y1="74381" x2="1228" y2="78155"/>
                        <a14:foregroundMark x1="1228" y1="78155" x2="5285" y2="93627"/>
                        <a14:foregroundMark x1="5285" y1="93627" x2="14127" y2="97476"/>
                        <a14:foregroundMark x1="14841" y1="74581" x2="16883" y2="74581"/>
                        <a14:foregroundMark x1="15441" y1="74581" x2="15441" y2="74581"/>
                        <a14:foregroundMark x1="3442" y1="77531" x2="600" y2="96026"/>
                        <a14:foregroundMark x1="600" y1="96026" x2="1286" y2="99800"/>
                        <a14:foregroundMark x1="85174" y1="53162" x2="94686" y2="63009"/>
                        <a14:foregroundMark x1="94686" y1="63009" x2="99700" y2="72282"/>
                      </a14:backgroundRemoval>
                    </a14:imgEffect>
                  </a14:imgLayer>
                </a14:imgProps>
              </a:ext>
            </a:extLst>
          </a:blip>
          <a:srcRect t="42120"/>
          <a:stretch/>
        </p:blipFill>
        <p:spPr>
          <a:xfrm>
            <a:off x="0" y="1782199"/>
            <a:ext cx="9399885" cy="3346216"/>
          </a:xfrm>
          <a:prstGeom prst="rect">
            <a:avLst/>
          </a:prstGeom>
        </p:spPr>
      </p:pic>
      <p:grpSp>
        <p:nvGrpSpPr>
          <p:cNvPr id="934" name="Google Shape;934;p47"/>
          <p:cNvGrpSpPr/>
          <p:nvPr/>
        </p:nvGrpSpPr>
        <p:grpSpPr>
          <a:xfrm>
            <a:off x="6698826" y="2925298"/>
            <a:ext cx="2701057" cy="2433159"/>
            <a:chOff x="1726875" y="3062551"/>
            <a:chExt cx="2379576" cy="2143563"/>
          </a:xfrm>
        </p:grpSpPr>
        <p:sp>
          <p:nvSpPr>
            <p:cNvPr id="935" name="Google Shape;935;p47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6" name="Google Shape;936;p47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</p:grpSpPr>
          <p:sp>
            <p:nvSpPr>
              <p:cNvPr id="937" name="Google Shape;937;p47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47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47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47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47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47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47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47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47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47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47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7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7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7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5248750-9AED-47AB-B489-86690CA7334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6397346" y="1967448"/>
            <a:ext cx="3245964" cy="2981736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BF5BE99-A1F4-4531-894B-2D887640AAB3}"/>
              </a:ext>
            </a:extLst>
          </p:cNvPr>
          <p:cNvSpPr txBox="1"/>
          <p:nvPr/>
        </p:nvSpPr>
        <p:spPr>
          <a:xfrm rot="20942068">
            <a:off x="1321023" y="1557366"/>
            <a:ext cx="5805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latin typeface="Dubai" panose="020B0503030403030204" pitchFamily="34" charset="-78"/>
                <a:cs typeface="Dubai" panose="020B0503030403030204" pitchFamily="34" charset="-78"/>
              </a:rPr>
              <a:t>استراتيجية شريط الذكريات </a:t>
            </a:r>
            <a:endParaRPr lang="en-US" sz="36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9C170DDE-B6DA-4BC4-84A5-0EE053C834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834153">
            <a:off x="44247" y="-45335"/>
            <a:ext cx="1999661" cy="1731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EF91DE8D-B361-4030-AF07-3403B66BF358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02E419DF-96CD-4722-BAE0-22829EDC9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49379" y="1060397"/>
              <a:ext cx="3435944" cy="3065929"/>
            </a:xfrm>
            <a:prstGeom prst="rect">
              <a:avLst/>
            </a:prstGeom>
          </p:spPr>
        </p:pic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1679A93-A288-4783-B80D-31C1368A733E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1547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B0A7463E-1B54-409E-96A1-2DFC42AFA63C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5CB0524-9687-4D66-89A4-713B80C91C28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7038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6084940-897F-4778-AF2F-5D8D01D492F5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A1055394-A12A-4F43-95AD-2035A4E63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57062" y="1045029"/>
              <a:ext cx="3428261" cy="3108737"/>
            </a:xfrm>
            <a:prstGeom prst="rect">
              <a:avLst/>
            </a:prstGeom>
          </p:spPr>
        </p:pic>
      </p:grp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9CC2BE0-ED56-4345-AD80-991AEEDE0B79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722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E30A0049-A4F2-45F4-897F-EEAB35E971D4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2D69EE52-3CC3-4C2F-82CF-9574DF91F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4010" y="1068081"/>
              <a:ext cx="3451313" cy="3050561"/>
            </a:xfrm>
            <a:prstGeom prst="rect">
              <a:avLst/>
            </a:prstGeom>
          </p:spPr>
        </p:pic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4556BE9-E2A1-4667-99BB-64AFF2F4C95D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3997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41D89B43-57DB-4C15-AADA-6B049C278BB7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02E419DF-96CD-4722-BAE0-22829EDC9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49379" y="1060397"/>
              <a:ext cx="3435944" cy="3065929"/>
            </a:xfrm>
            <a:prstGeom prst="rect">
              <a:avLst/>
            </a:prstGeom>
          </p:spPr>
        </p:pic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77740D5-195A-452C-A5E5-CEDDB182844B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9501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B3E18013-393F-4E3F-BEB8-B3C6953C2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57744" flipH="1">
            <a:off x="2917454" y="1336992"/>
            <a:ext cx="2999492" cy="2438611"/>
          </a:xfrm>
          <a:prstGeom prst="rect">
            <a:avLst/>
          </a:prstGeom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32961B4B-7748-4584-9443-7CF93FE6560B}"/>
              </a:ext>
            </a:extLst>
          </p:cNvPr>
          <p:cNvGrpSpPr/>
          <p:nvPr/>
        </p:nvGrpSpPr>
        <p:grpSpPr>
          <a:xfrm>
            <a:off x="0" y="-115261"/>
            <a:ext cx="9144000" cy="1627419"/>
            <a:chOff x="0" y="230296"/>
            <a:chExt cx="9144000" cy="1512158"/>
          </a:xfrm>
        </p:grpSpPr>
        <p:pic>
          <p:nvPicPr>
            <p:cNvPr id="9" name="صورة 8" descr="صورة تحتوي على نص, قصاصة فنية, رسوم المتجهات&#10;&#10;تم إنشاء الوصف تلقائياً">
              <a:extLst>
                <a:ext uri="{FF2B5EF4-FFF2-40B4-BE49-F238E27FC236}">
                  <a16:creationId xmlns:a16="http://schemas.microsoft.com/office/drawing/2014/main" id="{8CA7E842-C08D-4F5E-B251-866A103B0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00000">
              <a:off x="3135086" y="230297"/>
              <a:ext cx="6008914" cy="1512157"/>
            </a:xfrm>
            <a:prstGeom prst="rect">
              <a:avLst/>
            </a:prstGeom>
          </p:spPr>
        </p:pic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B10765BA-CF3B-4BD2-A5FA-39AC1A0C65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49199"/>
            <a:stretch/>
          </p:blipFill>
          <p:spPr>
            <a:xfrm rot="10800000">
              <a:off x="0" y="230296"/>
              <a:ext cx="3135086" cy="1512157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510A4D9A-90AC-4927-846E-19A8373105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600440"/>
            <a:ext cx="9144000" cy="1580376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41372C1C-D4EC-4712-AE49-6B668AF1ED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9904" y="195704"/>
            <a:ext cx="1450974" cy="1003565"/>
          </a:xfrm>
          <a:prstGeom prst="rect">
            <a:avLst/>
          </a:prstGeom>
        </p:spPr>
      </p:pic>
      <p:sp>
        <p:nvSpPr>
          <p:cNvPr id="22" name="مستطيل 21">
            <a:extLst>
              <a:ext uri="{FF2B5EF4-FFF2-40B4-BE49-F238E27FC236}">
                <a16:creationId xmlns:a16="http://schemas.microsoft.com/office/drawing/2014/main" id="{1C784088-253B-4BD1-9644-4E24D69D8E84}"/>
              </a:ext>
            </a:extLst>
          </p:cNvPr>
          <p:cNvSpPr/>
          <p:nvPr/>
        </p:nvSpPr>
        <p:spPr>
          <a:xfrm>
            <a:off x="7693026" y="195704"/>
            <a:ext cx="1450974" cy="1003565"/>
          </a:xfrm>
          <a:prstGeom prst="rect">
            <a:avLst/>
          </a:prstGeom>
          <a:solidFill>
            <a:srgbClr val="F78B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935CFF47-3006-47AE-AF7B-5965D218656C}"/>
              </a:ext>
            </a:extLst>
          </p:cNvPr>
          <p:cNvSpPr/>
          <p:nvPr/>
        </p:nvSpPr>
        <p:spPr>
          <a:xfrm>
            <a:off x="4674509" y="195705"/>
            <a:ext cx="1450974" cy="1003565"/>
          </a:xfrm>
          <a:prstGeom prst="rect">
            <a:avLst/>
          </a:prstGeom>
          <a:solidFill>
            <a:srgbClr val="BFD4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94364F1B-0B94-4E8F-995D-C028EA37DD53}"/>
              </a:ext>
            </a:extLst>
          </p:cNvPr>
          <p:cNvSpPr/>
          <p:nvPr/>
        </p:nvSpPr>
        <p:spPr>
          <a:xfrm>
            <a:off x="3159114" y="195704"/>
            <a:ext cx="1450974" cy="1003565"/>
          </a:xfrm>
          <a:prstGeom prst="rect">
            <a:avLst/>
          </a:prstGeom>
          <a:solidFill>
            <a:srgbClr val="F3A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2233AB46-6F25-45A8-A9BD-6D9B1F5E7D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5663" y="200903"/>
            <a:ext cx="1497482" cy="1005927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25B224B5-29F2-4EF9-AEA6-D763B33797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00903"/>
            <a:ext cx="1531804" cy="1005927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308AD68E-4B64-4D52-9EA9-35CD3ECECA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93026" y="3873719"/>
            <a:ext cx="1450974" cy="1005927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D19DAEAB-6E6C-480B-907D-3681B70D40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4837" y="3873719"/>
            <a:ext cx="1450974" cy="1005927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F3733B48-5328-413E-BE1E-434ECE1178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74509" y="3887664"/>
            <a:ext cx="1450974" cy="1005927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4A0699CA-E483-490C-88DB-EEB0F37E47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9114" y="3887663"/>
            <a:ext cx="1450974" cy="1005927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87AA1019-7CAB-41EE-90FF-A11D14BE9D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9659" y="3892945"/>
            <a:ext cx="1463076" cy="1005927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F845CC00-3BA3-401C-B1D4-549BEAFCA4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3887662"/>
            <a:ext cx="1551178" cy="1005927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9E3C9A21-F008-4697-8276-FB93388CB1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8321808" y="2280091"/>
            <a:ext cx="659518" cy="809195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AFBD2522-3E37-4AF8-9589-45B1E521BF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4911" y="1698739"/>
            <a:ext cx="524301" cy="530398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E221DE81-EC50-4438-9967-23A25E08AA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936" y="2120893"/>
            <a:ext cx="566977" cy="457240"/>
          </a:xfrm>
          <a:prstGeom prst="rect">
            <a:avLst/>
          </a:prstGeom>
        </p:spPr>
      </p:pic>
      <p:sp>
        <p:nvSpPr>
          <p:cNvPr id="37" name="مربع نص 36">
            <a:hlinkClick r:id="rId16" action="ppaction://hlinksldjump"/>
            <a:extLst>
              <a:ext uri="{FF2B5EF4-FFF2-40B4-BE49-F238E27FC236}">
                <a16:creationId xmlns:a16="http://schemas.microsoft.com/office/drawing/2014/main" id="{AF1765FB-0CE2-45FB-A4DA-8D3C6661FDFE}"/>
              </a:ext>
            </a:extLst>
          </p:cNvPr>
          <p:cNvSpPr txBox="1"/>
          <p:nvPr/>
        </p:nvSpPr>
        <p:spPr>
          <a:xfrm>
            <a:off x="8087371" y="390700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</a:p>
        </p:txBody>
      </p:sp>
      <p:sp>
        <p:nvSpPr>
          <p:cNvPr id="38" name="مربع نص 37">
            <a:hlinkClick r:id="rId17" action="ppaction://hlinksldjump"/>
            <a:extLst>
              <a:ext uri="{FF2B5EF4-FFF2-40B4-BE49-F238E27FC236}">
                <a16:creationId xmlns:a16="http://schemas.microsoft.com/office/drawing/2014/main" id="{64145D27-F543-4020-B3F7-252B518A47E4}"/>
              </a:ext>
            </a:extLst>
          </p:cNvPr>
          <p:cNvSpPr txBox="1"/>
          <p:nvPr/>
        </p:nvSpPr>
        <p:spPr>
          <a:xfrm>
            <a:off x="6602826" y="390700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</a:p>
        </p:txBody>
      </p:sp>
      <p:sp>
        <p:nvSpPr>
          <p:cNvPr id="39" name="مربع نص 38">
            <a:hlinkClick r:id="rId18" action="ppaction://hlinksldjump"/>
            <a:extLst>
              <a:ext uri="{FF2B5EF4-FFF2-40B4-BE49-F238E27FC236}">
                <a16:creationId xmlns:a16="http://schemas.microsoft.com/office/drawing/2014/main" id="{5D4CBE13-335B-4CE3-B102-1FF11B3C4C96}"/>
              </a:ext>
            </a:extLst>
          </p:cNvPr>
          <p:cNvSpPr txBox="1"/>
          <p:nvPr/>
        </p:nvSpPr>
        <p:spPr>
          <a:xfrm>
            <a:off x="5052038" y="390700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</a:p>
        </p:txBody>
      </p:sp>
      <p:sp>
        <p:nvSpPr>
          <p:cNvPr id="40" name="مربع نص 39">
            <a:hlinkClick r:id="rId19" action="ppaction://hlinksldjump"/>
            <a:extLst>
              <a:ext uri="{FF2B5EF4-FFF2-40B4-BE49-F238E27FC236}">
                <a16:creationId xmlns:a16="http://schemas.microsoft.com/office/drawing/2014/main" id="{5C2C34BF-202A-4B67-AC64-C697F050FA2B}"/>
              </a:ext>
            </a:extLst>
          </p:cNvPr>
          <p:cNvSpPr txBox="1"/>
          <p:nvPr/>
        </p:nvSpPr>
        <p:spPr>
          <a:xfrm>
            <a:off x="3552820" y="391887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</a:p>
        </p:txBody>
      </p:sp>
      <p:sp>
        <p:nvSpPr>
          <p:cNvPr id="41" name="مربع نص 40">
            <a:hlinkClick r:id="rId20" action="ppaction://hlinksldjump"/>
            <a:extLst>
              <a:ext uri="{FF2B5EF4-FFF2-40B4-BE49-F238E27FC236}">
                <a16:creationId xmlns:a16="http://schemas.microsoft.com/office/drawing/2014/main" id="{31042E55-1AE5-48DF-8CEF-09F9C57C8785}"/>
              </a:ext>
            </a:extLst>
          </p:cNvPr>
          <p:cNvSpPr txBox="1"/>
          <p:nvPr/>
        </p:nvSpPr>
        <p:spPr>
          <a:xfrm>
            <a:off x="1955461" y="391887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5</a:t>
            </a:r>
          </a:p>
        </p:txBody>
      </p:sp>
      <p:sp>
        <p:nvSpPr>
          <p:cNvPr id="42" name="مربع نص 41">
            <a:hlinkClick r:id="rId21" action="ppaction://hlinksldjump"/>
            <a:extLst>
              <a:ext uri="{FF2B5EF4-FFF2-40B4-BE49-F238E27FC236}">
                <a16:creationId xmlns:a16="http://schemas.microsoft.com/office/drawing/2014/main" id="{BBFD6D81-2E3F-4F65-B9E4-A826A79BED26}"/>
              </a:ext>
            </a:extLst>
          </p:cNvPr>
          <p:cNvSpPr txBox="1"/>
          <p:nvPr/>
        </p:nvSpPr>
        <p:spPr>
          <a:xfrm>
            <a:off x="416038" y="390700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6</a:t>
            </a:r>
          </a:p>
        </p:txBody>
      </p:sp>
      <p:sp>
        <p:nvSpPr>
          <p:cNvPr id="43" name="مربع نص 42">
            <a:hlinkClick r:id="rId22" action="ppaction://hlinksldjump"/>
            <a:extLst>
              <a:ext uri="{FF2B5EF4-FFF2-40B4-BE49-F238E27FC236}">
                <a16:creationId xmlns:a16="http://schemas.microsoft.com/office/drawing/2014/main" id="{B3FA14C5-C1E5-41B9-907F-B8C74D5844A6}"/>
              </a:ext>
            </a:extLst>
          </p:cNvPr>
          <p:cNvSpPr txBox="1"/>
          <p:nvPr/>
        </p:nvSpPr>
        <p:spPr>
          <a:xfrm>
            <a:off x="8087371" y="4111249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7</a:t>
            </a:r>
          </a:p>
        </p:txBody>
      </p:sp>
      <p:sp>
        <p:nvSpPr>
          <p:cNvPr id="44" name="مربع نص 43">
            <a:hlinkClick r:id="rId23" action="ppaction://hlinksldjump"/>
            <a:extLst>
              <a:ext uri="{FF2B5EF4-FFF2-40B4-BE49-F238E27FC236}">
                <a16:creationId xmlns:a16="http://schemas.microsoft.com/office/drawing/2014/main" id="{3C67A611-84D3-427A-83AA-CD6A71A201B3}"/>
              </a:ext>
            </a:extLst>
          </p:cNvPr>
          <p:cNvSpPr txBox="1"/>
          <p:nvPr/>
        </p:nvSpPr>
        <p:spPr>
          <a:xfrm>
            <a:off x="6602826" y="4111249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8</a:t>
            </a:r>
          </a:p>
        </p:txBody>
      </p:sp>
      <p:sp>
        <p:nvSpPr>
          <p:cNvPr id="45" name="مربع نص 44">
            <a:hlinkClick r:id="rId24" action="ppaction://hlinksldjump"/>
            <a:extLst>
              <a:ext uri="{FF2B5EF4-FFF2-40B4-BE49-F238E27FC236}">
                <a16:creationId xmlns:a16="http://schemas.microsoft.com/office/drawing/2014/main" id="{BE00A0F1-07E6-471D-ADA3-F0CF0B47AD8D}"/>
              </a:ext>
            </a:extLst>
          </p:cNvPr>
          <p:cNvSpPr txBox="1"/>
          <p:nvPr/>
        </p:nvSpPr>
        <p:spPr>
          <a:xfrm>
            <a:off x="5063638" y="4111249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9</a:t>
            </a:r>
          </a:p>
        </p:txBody>
      </p:sp>
      <p:sp>
        <p:nvSpPr>
          <p:cNvPr id="46" name="مربع نص 45">
            <a:hlinkClick r:id="rId25" action="ppaction://hlinksldjump"/>
            <a:extLst>
              <a:ext uri="{FF2B5EF4-FFF2-40B4-BE49-F238E27FC236}">
                <a16:creationId xmlns:a16="http://schemas.microsoft.com/office/drawing/2014/main" id="{A64425E2-A3C7-4819-BA6F-0CD226BB9A92}"/>
              </a:ext>
            </a:extLst>
          </p:cNvPr>
          <p:cNvSpPr txBox="1"/>
          <p:nvPr/>
        </p:nvSpPr>
        <p:spPr>
          <a:xfrm>
            <a:off x="3348881" y="4111249"/>
            <a:ext cx="1068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10</a:t>
            </a:r>
          </a:p>
        </p:txBody>
      </p:sp>
      <p:sp>
        <p:nvSpPr>
          <p:cNvPr id="47" name="مربع نص 46">
            <a:hlinkClick r:id="rId26" action="ppaction://hlinksldjump"/>
            <a:extLst>
              <a:ext uri="{FF2B5EF4-FFF2-40B4-BE49-F238E27FC236}">
                <a16:creationId xmlns:a16="http://schemas.microsoft.com/office/drawing/2014/main" id="{22C821CB-DFB5-49AE-A8C5-6AFDAA1A0D72}"/>
              </a:ext>
            </a:extLst>
          </p:cNvPr>
          <p:cNvSpPr txBox="1"/>
          <p:nvPr/>
        </p:nvSpPr>
        <p:spPr>
          <a:xfrm>
            <a:off x="1829140" y="4111249"/>
            <a:ext cx="1030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11</a:t>
            </a:r>
          </a:p>
        </p:txBody>
      </p:sp>
      <p:sp>
        <p:nvSpPr>
          <p:cNvPr id="48" name="مربع نص 47">
            <a:hlinkClick r:id="rId27" action="ppaction://hlinksldjump"/>
            <a:extLst>
              <a:ext uri="{FF2B5EF4-FFF2-40B4-BE49-F238E27FC236}">
                <a16:creationId xmlns:a16="http://schemas.microsoft.com/office/drawing/2014/main" id="{83370E43-20EC-44AA-847C-50AF10DB3C84}"/>
              </a:ext>
            </a:extLst>
          </p:cNvPr>
          <p:cNvSpPr txBox="1"/>
          <p:nvPr/>
        </p:nvSpPr>
        <p:spPr>
          <a:xfrm>
            <a:off x="205445" y="4111249"/>
            <a:ext cx="1120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082528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30150392"/>
                  </p:ext>
                </p:extLst>
              </p:nvPr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0092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862F093A-F29C-42B6-8F7F-239994BFF30D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A1055394-A12A-4F43-95AD-2035A4E63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57062" y="1045029"/>
              <a:ext cx="3428261" cy="3108737"/>
            </a:xfrm>
            <a:prstGeom prst="rect">
              <a:avLst/>
            </a:prstGeom>
          </p:spPr>
        </p:pic>
      </p:grp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72FFEE8-E38A-438C-B8B2-DD9B35E54478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179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6126AD26-BA1A-4CB4-AC91-C46C6C4A952B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2D69EE52-3CC3-4C2F-82CF-9574DF91F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4010" y="1068081"/>
              <a:ext cx="3451313" cy="3050561"/>
            </a:xfrm>
            <a:prstGeom prst="rect">
              <a:avLst/>
            </a:prstGeom>
          </p:spPr>
        </p:pic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8D5AC8B-594C-4B51-BBF8-EAD033165BDD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9317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D887215C-2B13-439C-A365-BB05347CB33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02E419DF-96CD-4722-BAE0-22829EDC9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49379" y="1060397"/>
              <a:ext cx="3435944" cy="3065929"/>
            </a:xfrm>
            <a:prstGeom prst="rect">
              <a:avLst/>
            </a:prstGeom>
          </p:spPr>
        </p:pic>
      </p:grp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32E89CA-DFDC-4618-BD4C-30DA409983EF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7400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04D4D47E-1FD2-4E85-8359-5F50C4AEE0B4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C1B14F6-3746-495C-83C9-8C45B61C9EA3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67202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7E5C9E71-FD55-432C-A59A-E050E5BFCFB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A1055394-A12A-4F43-95AD-2035A4E63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57062" y="1045029"/>
              <a:ext cx="3428261" cy="3108737"/>
            </a:xfrm>
            <a:prstGeom prst="rect">
              <a:avLst/>
            </a:prstGeom>
          </p:spPr>
        </p:pic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6038119-1B68-4E99-AAA5-9F6EDEE96851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5100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صورة الشريحة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95BA69B9-86CE-44E8-8771-403C033099DA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2D69EE52-3CC3-4C2F-82CF-9574DF91F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4010" y="1068081"/>
              <a:ext cx="3451313" cy="3050561"/>
            </a:xfrm>
            <a:prstGeom prst="rect">
              <a:avLst/>
            </a:prstGeom>
          </p:spPr>
        </p:pic>
      </p:grp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4EF9715-058E-491E-ADDE-69697E6661EA}"/>
              </a:ext>
            </a:extLst>
          </p:cNvPr>
          <p:cNvSpPr txBox="1"/>
          <p:nvPr/>
        </p:nvSpPr>
        <p:spPr>
          <a:xfrm>
            <a:off x="4264045" y="2308657"/>
            <a:ext cx="320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200" b="1" dirty="0">
                <a:latin typeface="Dubai" panose="020B0503030403030204" pitchFamily="34" charset="-78"/>
                <a:cs typeface="Dubai" panose="020B0503030403030204" pitchFamily="34" charset="-78"/>
              </a:rPr>
              <a:t>ضعي السؤال هنا </a:t>
            </a:r>
            <a:endParaRPr lang="en-US" sz="32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5811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ute Family Doodle Collage for Marketing by Slidesgo">
  <a:themeElements>
    <a:clrScheme name="Simple Light">
      <a:dk1>
        <a:srgbClr val="0F4FBE"/>
      </a:dk1>
      <a:lt1>
        <a:srgbClr val="FFF3D1"/>
      </a:lt1>
      <a:dk2>
        <a:srgbClr val="434343"/>
      </a:dk2>
      <a:lt2>
        <a:srgbClr val="FFFFFF"/>
      </a:lt2>
      <a:accent1>
        <a:srgbClr val="F3AF64"/>
      </a:accent1>
      <a:accent2>
        <a:srgbClr val="F9D980"/>
      </a:accent2>
      <a:accent3>
        <a:srgbClr val="B6D7A8"/>
      </a:accent3>
      <a:accent4>
        <a:srgbClr val="BFD45C"/>
      </a:accent4>
      <a:accent5>
        <a:srgbClr val="F78B9D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عرض على الشاشة (16:9)</PresentationFormat>
  <Paragraphs>25</Paragraphs>
  <Slides>14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9" baseType="lpstr">
      <vt:lpstr>Dubai</vt:lpstr>
      <vt:lpstr>Poppins</vt:lpstr>
      <vt:lpstr>Arial</vt:lpstr>
      <vt:lpstr>Patrick Hand</vt:lpstr>
      <vt:lpstr>Cute Family Doodle Collage for Marketing by Slidesgo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Ms Amal</cp:lastModifiedBy>
  <cp:revision>1</cp:revision>
  <dcterms:modified xsi:type="dcterms:W3CDTF">2021-11-07T19:04:51Z</dcterms:modified>
</cp:coreProperties>
</file>