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0"/>
  </p:notesMasterIdLst>
  <p:handoutMasterIdLst>
    <p:handoutMasterId r:id="rId21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80" r:id="rId19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Part 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1.5  Multiplication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799"/>
            <a:ext cx="7056962" cy="460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1.5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11" y="1600200"/>
            <a:ext cx="7580877" cy="419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1.6  Division of Real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00200"/>
                <a:ext cx="8229600" cy="4525963"/>
              </a:xfrm>
            </p:spPr>
            <p:txBody>
              <a:bodyPr/>
              <a:lstStyle/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latin typeface="Times New Roman"/>
                    <a:ea typeface="Calibri"/>
                    <a:cs typeface="Times New Roman"/>
                  </a:rPr>
                  <a:t>Page 52 #54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5</m:t>
                        </m:r>
                      </m:den>
                    </m:f>
                    <m:r>
                      <a:rPr lang="en-US" sz="180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÷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(</m:t>
                    </m:r>
                    <m:f>
                      <m:f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num>
                      <m:den>
                        <m:r>
                          <a:rPr lang="en-US" sz="1800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den>
                    </m:f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1800" dirty="0">
                    <a:solidFill>
                      <a:srgbClr val="0000FF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Flip then multiply</a:t>
                </a:r>
                <a:endParaRPr lang="en-US" sz="1800" dirty="0">
                  <a:ea typeface="Calibri"/>
                  <a:cs typeface="Times New Roman"/>
                </a:endParaRPr>
              </a:p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		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   </m:t>
                    </m:r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5</m:t>
                        </m:r>
                      </m:den>
                    </m:f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∗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 ∙ 8</m:t>
                        </m:r>
                      </m:num>
                      <m:den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 ∙ </m:t>
                        </m:r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rgbClr val="00B05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B05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num>
                      <m:den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00200"/>
                <a:ext cx="8229600" cy="4525963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1.7  Properties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61" y="1295400"/>
            <a:ext cx="5917304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1.8  Simplifying Expressions:  Order of Operations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851876" cy="521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/>
              <a:t>Section </a:t>
            </a:r>
            <a:r>
              <a:rPr lang="en-US" sz="2800" b="1"/>
              <a:t>1.1 </a:t>
            </a:r>
            <a:r>
              <a:rPr lang="en-US" sz="2800" b="1" smtClean="0"/>
              <a:t> Introduction </a:t>
            </a:r>
            <a:r>
              <a:rPr lang="en-US" sz="2800" b="1" dirty="0"/>
              <a:t>to Algebra</a:t>
            </a:r>
            <a:endParaRPr lang="en-US" sz="2800" dirty="0"/>
          </a:p>
          <a:p>
            <a:r>
              <a:rPr lang="en-US" sz="2800" b="1" dirty="0"/>
              <a:t>Section 1.2  The Real Numbers</a:t>
            </a:r>
            <a:endParaRPr lang="en-US" sz="2800" dirty="0"/>
          </a:p>
          <a:p>
            <a:r>
              <a:rPr lang="en-US" sz="2800" b="1" dirty="0"/>
              <a:t>Section 1.3  Addition of Real Numbers</a:t>
            </a:r>
            <a:endParaRPr lang="en-US" sz="2800" dirty="0"/>
          </a:p>
          <a:p>
            <a:r>
              <a:rPr lang="en-US" sz="2800" b="1" dirty="0"/>
              <a:t>Section 1.4  Subtraction of Real </a:t>
            </a:r>
            <a:r>
              <a:rPr lang="en-US" sz="2800" b="1" dirty="0" smtClean="0"/>
              <a:t>Numbers</a:t>
            </a:r>
          </a:p>
          <a:p>
            <a:r>
              <a:rPr lang="en-US" sz="2800" b="1" dirty="0"/>
              <a:t>Section 1.5  Multiplication of Real Numbers</a:t>
            </a:r>
            <a:endParaRPr lang="en-US" sz="2800" dirty="0"/>
          </a:p>
          <a:p>
            <a:r>
              <a:rPr lang="en-US" sz="2800" b="1" dirty="0"/>
              <a:t>Section 1.6  Division of Real </a:t>
            </a:r>
            <a:r>
              <a:rPr lang="en-US" sz="2800" b="1" dirty="0" smtClean="0"/>
              <a:t>Numbers</a:t>
            </a:r>
          </a:p>
          <a:p>
            <a:r>
              <a:rPr lang="en-US" sz="2800" b="1" dirty="0"/>
              <a:t>Section 1.7  Properties of Real Numbers</a:t>
            </a:r>
            <a:endParaRPr lang="en-US" sz="2800" dirty="0"/>
          </a:p>
          <a:p>
            <a:r>
              <a:rPr lang="en-US" sz="2800" b="1" dirty="0"/>
              <a:t>Section 1.8  Simplifying Expressions:  Order of </a:t>
            </a:r>
            <a:r>
              <a:rPr lang="en-US" sz="2800" b="1" dirty="0" smtClean="0"/>
              <a:t>Operations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1.1 Introduction to Algebra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904999"/>
            <a:ext cx="7319896" cy="361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882936" cy="441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1.2  The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734888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1.2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844872" cy="419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600200"/>
            <a:ext cx="7150762" cy="417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1.3  Addition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latin typeface="Times New Roman"/>
                    <a:ea typeface="Calibri"/>
                    <a:cs typeface="Times New Roman"/>
                  </a:rPr>
                  <a:t>Page 26,  #43         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/>
                        <a:ea typeface="Calibri"/>
                        <a:cs typeface="Times New Roman"/>
                      </a:rPr>
                      <m:t>  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Times New Roman"/>
                    <a:ea typeface="Times New Roman"/>
                    <a:cs typeface="Times New Roman"/>
                  </a:rPr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num>
                      <m:den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12</m:t>
                        </m:r>
                      </m:den>
                    </m:f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effectLst/>
                    <a:latin typeface="Times New Roman"/>
                    <a:ea typeface="Calibri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9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  <m:r>
                      <a:rPr lang="en-US" sz="180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10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1800" baseline="-250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= </a:t>
                </a:r>
                <a:r>
                  <a:rPr lang="en-US" sz="1800" baseline="-25000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9+ 10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1.4  Subtraction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06" y="1600200"/>
            <a:ext cx="795299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6637</TotalTime>
  <Words>156</Words>
  <Application>Microsoft Office PowerPoint</Application>
  <PresentationFormat>On-screen Show (4:3)</PresentationFormat>
  <Paragraphs>45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Cambria Math</vt:lpstr>
      <vt:lpstr>Tahoma</vt:lpstr>
      <vt:lpstr>Times New Roman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1.1 Introduction to Algebra</vt:lpstr>
      <vt:lpstr>Section 1.1 (continued)</vt:lpstr>
      <vt:lpstr>Section 1.2  The Real Numbers</vt:lpstr>
      <vt:lpstr>Section 1.2 (continued)</vt:lpstr>
      <vt:lpstr>Section 1.2 (continued)</vt:lpstr>
      <vt:lpstr>Section 1.3  Addition of Real Numbers</vt:lpstr>
      <vt:lpstr>Section 1.4  Subtraction of Real Numbers</vt:lpstr>
      <vt:lpstr>Section 1.5  Multiplication of Real Numbers</vt:lpstr>
      <vt:lpstr>Section 1.5 (continued)</vt:lpstr>
      <vt:lpstr>Section 1.6  Division of Real Numbers</vt:lpstr>
      <vt:lpstr>Section 1.7  Properties of Real Numbers</vt:lpstr>
      <vt:lpstr>Section 1.8  Simplifying Expressions:  Order of Operations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610</cp:revision>
  <dcterms:created xsi:type="dcterms:W3CDTF">2006-09-11T22:09:20Z</dcterms:created>
  <dcterms:modified xsi:type="dcterms:W3CDTF">2018-05-02T09:31:44Z</dcterms:modified>
</cp:coreProperties>
</file>