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88" r:id="rId4"/>
  </p:sldMasterIdLst>
  <p:notesMasterIdLst>
    <p:notesMasterId r:id="rId20"/>
  </p:notesMasterIdLst>
  <p:handoutMasterIdLst>
    <p:handoutMasterId r:id="rId21"/>
  </p:handoutMasterIdLst>
  <p:sldIdLst>
    <p:sldId id="311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80" r:id="rId19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370" autoAdjust="0"/>
  </p:normalViewPr>
  <p:slideViewPr>
    <p:cSldViewPr>
      <p:cViewPr varScale="1">
        <p:scale>
          <a:sx n="91" d="100"/>
          <a:sy n="91" d="100"/>
        </p:scale>
        <p:origin x="145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-624" y="-9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090C6870-7D1C-405D-9974-90C0710EA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40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3388" y="549275"/>
            <a:ext cx="3656012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67" y="3474393"/>
            <a:ext cx="7680066" cy="329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57FA40F1-FC42-4DC0-90AC-9A4DBC973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08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63B001-986B-4778-AA19-D18C17623F3A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6858000" cy="238125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800" dirty="0">
                <a:solidFill>
                  <a:schemeClr val="bg1"/>
                </a:solidFill>
                <a:effectLst/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410200" cy="1371600"/>
          </a:xfr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3600" dirty="0">
                <a:solidFill>
                  <a:schemeClr val="bg1"/>
                </a:solidFill>
                <a:effectLst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1609FB-7B25-4903-B329-91A1CB3FA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A961A517-4C62-4158-8847-11C73F387474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CE12D911-EF8E-48E8-A9ED-21D8BDFFA145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FUNDAMENTAL ALGEBRA</a:t>
            </a:r>
            <a:endParaRPr sz="3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Week 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Part 1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1.5  Multiplication of Real Numbers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799"/>
            <a:ext cx="7056962" cy="460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26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1.5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11" y="1600200"/>
            <a:ext cx="7580877" cy="419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17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1.6  Division of Real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0"/>
                <a:ext cx="8229600" cy="4525963"/>
              </a:xfrm>
            </p:spPr>
            <p:txBody>
              <a:bodyPr/>
              <a:lstStyle/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sz="1800" dirty="0">
                    <a:latin typeface="Times New Roman"/>
                    <a:ea typeface="Calibri"/>
                    <a:cs typeface="Times New Roman"/>
                  </a:rPr>
                  <a:t>Page 52 #54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3</m:t>
                        </m:r>
                      </m:num>
                      <m:den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  5</m:t>
                        </m:r>
                      </m:den>
                    </m:f>
                    <m:r>
                      <a:rPr lang="en-US" sz="1800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 ÷</m:t>
                    </m:r>
                  </m:oMath>
                </a14:m>
                <a:r>
                  <a:rPr lang="en-US" sz="1800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rgbClr val="0070C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(</m:t>
                    </m:r>
                    <m:f>
                      <m:fPr>
                        <m:ctrlPr>
                          <a:rPr lang="en-US" sz="18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70C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1800">
                            <a:solidFill>
                              <a:srgbClr val="0070C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5</m:t>
                        </m:r>
                      </m:num>
                      <m:den>
                        <m:r>
                          <a:rPr lang="en-US" sz="1800">
                            <a:solidFill>
                              <a:srgbClr val="0070C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   8</m:t>
                        </m:r>
                      </m:den>
                    </m:f>
                    <m:r>
                      <a:rPr lang="en-US" sz="1800">
                        <a:solidFill>
                          <a:srgbClr val="0070C0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)</m:t>
                    </m:r>
                  </m:oMath>
                </a14:m>
                <a:r>
                  <a:rPr lang="en-US" sz="1800" dirty="0">
                    <a:solidFill>
                      <a:srgbClr val="0070C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en-US" sz="1800" dirty="0">
                    <a:solidFill>
                      <a:srgbClr val="0000FF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Flip then multiply</a:t>
                </a:r>
                <a:endParaRPr lang="en-US" sz="1800" dirty="0">
                  <a:ea typeface="Calibri"/>
                  <a:cs typeface="Times New Roman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sz="1800" dirty="0">
                    <a:solidFill>
                      <a:srgbClr val="0070C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		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rgbClr val="0070C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   </m:t>
                    </m:r>
                    <m:f>
                      <m:fPr>
                        <m:ctrlP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3</m:t>
                        </m:r>
                      </m:num>
                      <m:den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   5</m:t>
                        </m:r>
                      </m:den>
                    </m:f>
                    <m:r>
                      <a:rPr lang="en-US" sz="1800" i="1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∗</m:t>
                    </m:r>
                  </m:oMath>
                </a14:m>
                <a:r>
                  <a:rPr lang="en-US" sz="1800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   8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5</m:t>
                        </m:r>
                      </m:den>
                    </m:f>
                    <m:r>
                      <a:rPr lang="en-US" sz="1800">
                        <a:solidFill>
                          <a:srgbClr val="00B050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= </m:t>
                    </m:r>
                    <m:f>
                      <m:fPr>
                        <m:ctrlPr>
                          <a:rPr lang="en-US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1800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3 ∙ 8</m:t>
                        </m:r>
                      </m:num>
                      <m:den>
                        <m:r>
                          <a:rPr lang="en-US" sz="1800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5 ∙ </m:t>
                        </m:r>
                        <m:r>
                          <a:rPr lang="en-US" sz="1800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1800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5</m:t>
                        </m:r>
                      </m:den>
                    </m:f>
                    <m:r>
                      <a:rPr lang="en-US" sz="1800">
                        <a:solidFill>
                          <a:srgbClr val="00B050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rgbClr val="00B05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1800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24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1800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1800" dirty="0">
                    <a:solidFill>
                      <a:srgbClr val="00B05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24</m:t>
                        </m:r>
                      </m:num>
                      <m:den>
                        <m:r>
                          <a:rPr lang="en-US" sz="1800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25</m:t>
                        </m:r>
                      </m:den>
                    </m:f>
                    <m:r>
                      <a:rPr lang="en-US" sz="1800">
                        <a:solidFill>
                          <a:srgbClr val="00B050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</m:oMath>
                </a14:m>
                <a:endParaRPr lang="en-US" sz="1800" dirty="0">
                  <a:ea typeface="Calibri"/>
                  <a:cs typeface="Times New Roman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0"/>
                <a:ext cx="8229600" cy="4525963"/>
              </a:xfrm>
              <a:blipFill rotWithShape="1"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610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1.7  Properties of Real Numbers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061" y="1295400"/>
            <a:ext cx="5917304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378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1.8  Simplifying Expressions:  Order of Operations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5851876" cy="5217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2156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Q &amp; 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Comments?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Concerns?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Section </a:t>
            </a:r>
            <a:r>
              <a:rPr lang="en-US" sz="2800" b="1"/>
              <a:t>1.1 </a:t>
            </a:r>
            <a:r>
              <a:rPr lang="en-US" sz="2800" b="1" smtClean="0"/>
              <a:t> Introduction </a:t>
            </a:r>
            <a:r>
              <a:rPr lang="en-US" sz="2800" b="1" dirty="0"/>
              <a:t>to Algebra</a:t>
            </a:r>
            <a:endParaRPr lang="en-US" sz="2800" dirty="0"/>
          </a:p>
          <a:p>
            <a:r>
              <a:rPr lang="en-US" sz="2800" b="1" dirty="0"/>
              <a:t>Section 1.2  The Real Numbers</a:t>
            </a:r>
            <a:endParaRPr lang="en-US" sz="2800" dirty="0"/>
          </a:p>
          <a:p>
            <a:r>
              <a:rPr lang="en-US" sz="2800" b="1" dirty="0"/>
              <a:t>Section 1.3  Addition of Real Numbers</a:t>
            </a:r>
            <a:endParaRPr lang="en-US" sz="2800" dirty="0"/>
          </a:p>
          <a:p>
            <a:r>
              <a:rPr lang="en-US" sz="2800" b="1" dirty="0"/>
              <a:t>Section 1.4  Subtraction of Real </a:t>
            </a:r>
            <a:r>
              <a:rPr lang="en-US" sz="2800" b="1" dirty="0" smtClean="0"/>
              <a:t>Numbers</a:t>
            </a:r>
          </a:p>
          <a:p>
            <a:r>
              <a:rPr lang="en-US" sz="2800" b="1" dirty="0"/>
              <a:t>Section 1.5  Multiplication of Real Numbers</a:t>
            </a:r>
            <a:endParaRPr lang="en-US" sz="2800" dirty="0"/>
          </a:p>
          <a:p>
            <a:r>
              <a:rPr lang="en-US" sz="2800" b="1" dirty="0"/>
              <a:t>Section 1.6  Division of Real </a:t>
            </a:r>
            <a:r>
              <a:rPr lang="en-US" sz="2800" b="1" dirty="0" smtClean="0"/>
              <a:t>Numbers</a:t>
            </a:r>
          </a:p>
          <a:p>
            <a:r>
              <a:rPr lang="en-US" sz="2800" b="1" dirty="0"/>
              <a:t>Section 1.7  Properties of Real Numbers</a:t>
            </a:r>
            <a:endParaRPr lang="en-US" sz="2800" dirty="0"/>
          </a:p>
          <a:p>
            <a:r>
              <a:rPr lang="en-US" sz="2800" b="1" dirty="0"/>
              <a:t>Section 1.8  Simplifying Expressions:  Order of </a:t>
            </a:r>
            <a:r>
              <a:rPr lang="en-US" sz="2800" b="1" dirty="0" smtClean="0"/>
              <a:t>Operations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1.1 Introduction to Algebra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1904999"/>
            <a:ext cx="7319896" cy="361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1.1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6882936" cy="441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09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Section 1.2  The Real Numbers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7348883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85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1.2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844872" cy="419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13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1.2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1600200"/>
            <a:ext cx="7150762" cy="417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63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1.3  Addition of Real Numbers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sz="1800" dirty="0">
                    <a:latin typeface="Times New Roman"/>
                    <a:ea typeface="Calibri"/>
                    <a:cs typeface="Times New Roman"/>
                  </a:rPr>
                  <a:t>Page 26,  #43         </a:t>
                </a:r>
                <a14:m>
                  <m:oMath xmlns:m="http://schemas.openxmlformats.org/officeDocument/2006/math">
                    <m:r>
                      <a:rPr lang="en-US" sz="1800">
                        <a:effectLst/>
                        <a:latin typeface="Cambria Math"/>
                        <a:ea typeface="Calibri"/>
                        <a:cs typeface="Times New Roman"/>
                      </a:rPr>
                      <m:t>  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180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3</m:t>
                        </m:r>
                      </m:num>
                      <m:den>
                        <m:r>
                          <a:rPr lang="en-US" sz="180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   8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latin typeface="Times New Roman"/>
                    <a:ea typeface="Times New Roman"/>
                    <a:cs typeface="Times New Roman"/>
                  </a:rPr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5</m:t>
                        </m:r>
                      </m:num>
                      <m:den>
                        <m:r>
                          <a:rPr lang="en-US" sz="180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12</m:t>
                        </m:r>
                      </m:den>
                    </m:f>
                  </m:oMath>
                </a14:m>
                <a:endParaRPr lang="en-US" sz="1800" dirty="0">
                  <a:ea typeface="Calibri"/>
                  <a:cs typeface="Times New Roman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sz="1800" dirty="0">
                    <a:effectLst/>
                    <a:latin typeface="Times New Roman"/>
                    <a:ea typeface="Calibri"/>
                    <a:cs typeface="Times New Roman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24</m:t>
                        </m:r>
                      </m:den>
                    </m:f>
                    <m:r>
                      <a:rPr lang="en-US" sz="1800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10</m:t>
                        </m:r>
                      </m:num>
                      <m:den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sz="1800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en-US" sz="1800" baseline="-25000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= </a:t>
                </a:r>
                <a:r>
                  <a:rPr lang="en-US" sz="1800" baseline="-25000" dirty="0">
                    <a:solidFill>
                      <a:srgbClr val="FF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9+ 10</m:t>
                        </m:r>
                      </m:num>
                      <m:den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sz="1800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en-US" sz="180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24</m:t>
                        </m:r>
                      </m:den>
                    </m:f>
                  </m:oMath>
                </a14:m>
                <a:endParaRPr lang="en-US" sz="1800" dirty="0">
                  <a:ea typeface="Calibri"/>
                  <a:cs typeface="Times New Roman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305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1.4  Subtraction of Real Numbers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006" y="1600200"/>
            <a:ext cx="7952994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37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nklin Title Page">
  <a:themeElements>
    <a:clrScheme name="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ranklin Page">
  <a:themeElements>
    <a:clrScheme name="Franklin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ranklin Title Page">
  <a:themeElements>
    <a:clrScheme name="1_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rankli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6637</TotalTime>
  <Words>156</Words>
  <Application>Microsoft Office PowerPoint</Application>
  <PresentationFormat>On-screen Show (4:3)</PresentationFormat>
  <Paragraphs>45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Cambria Math</vt:lpstr>
      <vt:lpstr>Tahoma</vt:lpstr>
      <vt:lpstr>Times New Roman</vt:lpstr>
      <vt:lpstr>Franklin Title Page</vt:lpstr>
      <vt:lpstr>Franklin Page</vt:lpstr>
      <vt:lpstr>1_Franklin Title Page</vt:lpstr>
      <vt:lpstr>Franklin3</vt:lpstr>
      <vt:lpstr>FUNDAMENTAL ALGEBRA</vt:lpstr>
      <vt:lpstr>AGENDA</vt:lpstr>
      <vt:lpstr>Section 1.1 Introduction to Algebra</vt:lpstr>
      <vt:lpstr>Section 1.1 (continued)</vt:lpstr>
      <vt:lpstr>Section 1.2  The Real Numbers</vt:lpstr>
      <vt:lpstr>Section 1.2 (continued)</vt:lpstr>
      <vt:lpstr>Section 1.2 (continued)</vt:lpstr>
      <vt:lpstr>Section 1.3  Addition of Real Numbers</vt:lpstr>
      <vt:lpstr>Section 1.4  Subtraction of Real Numbers</vt:lpstr>
      <vt:lpstr>Section 1.5  Multiplication of Real Numbers</vt:lpstr>
      <vt:lpstr>Section 1.5 (continued)</vt:lpstr>
      <vt:lpstr>Section 1.6  Division of Real Numbers</vt:lpstr>
      <vt:lpstr>Section 1.7  Properties of Real Numbers</vt:lpstr>
      <vt:lpstr>Section 1.8  Simplifying Expressions:  Order of Operations</vt:lpstr>
      <vt:lpstr>General Q &amp; A</vt:lpstr>
    </vt:vector>
  </TitlesOfParts>
  <Company>Manifest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136-V2WW </dc:title>
  <dc:creator>Manifest</dc:creator>
  <cp:lastModifiedBy>M.Bateeha</cp:lastModifiedBy>
  <cp:revision>610</cp:revision>
  <dcterms:created xsi:type="dcterms:W3CDTF">2006-09-11T22:09:20Z</dcterms:created>
  <dcterms:modified xsi:type="dcterms:W3CDTF">2018-05-02T09:31:44Z</dcterms:modified>
</cp:coreProperties>
</file>