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201C07-55AB-479F-A3E4-89D05EB9D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DA28EBE-FC2A-4839-A14F-ED2610DD65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6B984A-ABD1-4D70-A23B-A7AFF6CCC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7EE8F6-B7C8-4695-83DA-7D4188D06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18A93F-D5D8-4372-BB15-4FCF87D56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270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35E09C-E754-400B-BCB6-BA1BCF0CE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CF05860-A6BB-40F0-944D-014A900C0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4D336B2-A721-470A-A726-9617DFF56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2FF6EA-4544-4422-AA35-DECF84212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2859E4-E0AA-4AC4-8410-2B797BE1C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649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C942AC5-BBD4-4F18-9C64-19E58EF0F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7C0225A-A7B6-47BC-8EBE-A026AAB6D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3550DD-90D0-4188-B466-F117B22E7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0BFFD7-92AB-492B-BD78-D26822362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71FC6D0-EF9A-415B-AFD6-1294BF5C4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714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1D70B3-CECA-47D6-8E57-372427F06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79F4ED5-E76C-4A48-A48F-A3A291978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E936AF-80D2-4A54-8EEA-CAF4DAFDC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0A34DB-4ABB-458E-88CE-95768AE06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67421D4-8EDD-4940-BAB5-EF6D352A2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403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487086-152F-4934-91BC-055F5E4D1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5295567-0E75-4260-A178-AC8780D9B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893930-C464-4203-B6BE-8E50FB05C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79F58C8-6DA2-4406-B9D6-5DCCB7719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34B3A43-75B9-47D0-9B4A-4F26D8E01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858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AC0A4B-10A3-4B67-9323-95B8E7C1D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50ECC1-C3BB-4A04-AC68-1BB3F7A498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6292B5D-9FB8-4065-BD21-C1C64F426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4E61759-3182-4252-BCD1-DCBBAAA3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B429B0-D624-4BC3-BCD6-C827742BC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1526D4-F1AE-4629-8E83-A09A7B5D4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0599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C800F53-D206-4E78-AB06-1E735FED0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7ECED7B-7CE8-4129-A654-0FD729016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51C2FD6-D8DE-4DBE-9699-2CAAE26D4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CFED9BC-8EE0-4C6C-9A7D-F0860A9492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1A3C9CB-E2B7-4A57-A90C-BD258F4118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47580CB-F8EC-49DB-BCE8-CA138D92C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1DDEAAA-7675-4398-BFEA-7F04A20F2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D5A37FA-3FFB-4B46-AB4C-A58CDEF8E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702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3DC679-E44E-4478-A2DE-22A903D13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CF659A5-764C-4C0A-91D4-A9B2B5D3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8213D12-AC36-4BCC-A45D-C214E528A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2B185B0-15FE-4D57-96B5-3314C556B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551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C236B81-ED94-4A87-B24A-AF579FC2B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3F26AE18-475E-4A21-BE93-612376047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6F9A271-39F6-4C4A-9323-BE03F4F2D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9374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B82C98-42B5-470F-8272-70BD2EDB5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817FAF8-99F3-47BD-9C32-54CC8B212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2194A99-5EBE-4BD8-9591-F1E9732CE6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C1016F-CB0B-4609-B980-93B913B08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431EE1-1DEE-47C6-8405-DC21E9D9F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C95102-3D17-498D-AC3C-4F599B08A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685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0B4CB4-6A23-4473-8D19-332B1A30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E6AD51E-6C23-48CA-B605-60A271C64B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B0DC326-C515-4467-8A47-6B3F213AA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46F75B2-E73B-432F-A26D-AF5677B46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50E4452-C7CD-4914-87A0-122B8708D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96B1B2-74D6-425D-A719-6999B4854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348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CB885BB-67F7-4B57-8372-E4EF0EFA4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24AD7F5-45B4-4EC7-BC7B-A7EF4FBA9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0ED3545-0084-444F-994B-52AA0A8F9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48380-BF3A-4769-9D13-C367DE2635B6}" type="datetimeFigureOut">
              <a:rPr lang="ar-SA" smtClean="0"/>
              <a:t>24/08/43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9D0262-D3CB-4E6D-8882-DA16E76FD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5A8E58-F5A5-4BB1-B5FB-E905FCF3B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081DE-7E39-45DC-89A7-B3CA0E9B0B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8352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5B952361-DCDB-4C31-AFFE-62F5073D8872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BCB1A1A-C1E5-43B3-A726-613BA2A38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5643" y="1716880"/>
            <a:ext cx="4810125" cy="63817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D28F19E-5693-4890-A266-052F66996A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4606" y="2704399"/>
            <a:ext cx="916305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242BEFB-5505-43DE-A196-4FDE63A965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017" y="2469075"/>
            <a:ext cx="6569869" cy="321468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FBDFE04-D716-4DC6-A2C6-950820CACC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7787" y="1676119"/>
            <a:ext cx="3143250" cy="6191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2849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5B952361-DCDB-4C31-AFFE-62F5073D8872}"/>
              </a:ext>
            </a:extLst>
          </p:cNvPr>
          <p:cNvSpPr txBox="1"/>
          <p:nvPr/>
        </p:nvSpPr>
        <p:spPr>
          <a:xfrm>
            <a:off x="9729786" y="5619050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0F93F97-C858-46BC-908E-D0AEC44C26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2757" y="1709737"/>
            <a:ext cx="8801100" cy="343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2990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شاشة عريضة</PresentationFormat>
  <Paragraphs>4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2022-03-27T10:54:24Z</dcterms:created>
  <dcterms:modified xsi:type="dcterms:W3CDTF">2022-03-27T10:58:12Z</dcterms:modified>
</cp:coreProperties>
</file>