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9201C07-55AB-479F-A3E4-89D05EB9D3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DA28EBE-FC2A-4839-A14F-ED2610DD65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E6B984A-ABD1-4D70-A23B-A7AFF6CCC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48380-BF3A-4769-9D13-C367DE2635B6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F7EE8F6-B7C8-4695-83DA-7D4188D06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818A93F-D5D8-4372-BB15-4FCF87D56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081DE-7E39-45DC-89A7-B3CA0E9B0B4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22700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235E09C-E754-400B-BCB6-BA1BCF0CE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CF05860-A6BB-40F0-944D-014A900C04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4D336B2-A721-470A-A726-9617DFF56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48380-BF3A-4769-9D13-C367DE2635B6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02FF6EA-4544-4422-AA35-DECF84212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52859E4-E0AA-4AC4-8410-2B797BE1C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081DE-7E39-45DC-89A7-B3CA0E9B0B4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649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5C942AC5-BBD4-4F18-9C64-19E58EF0FE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7C0225A-A7B6-47BC-8EBE-A026AAB6DA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C3550DD-90D0-4188-B466-F117B22E7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48380-BF3A-4769-9D13-C367DE2635B6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20BFFD7-92AB-492B-BD78-D26822362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71FC6D0-EF9A-415B-AFD6-1294BF5C4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081DE-7E39-45DC-89A7-B3CA0E9B0B4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47144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81D70B3-CECA-47D6-8E57-372427F06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79F4ED5-E76C-4A48-A48F-A3A291978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2E936AF-80D2-4A54-8EEA-CAF4DAFDC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48380-BF3A-4769-9D13-C367DE2635B6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00A34DB-4ABB-458E-88CE-95768AE06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67421D4-8EDD-4940-BAB5-EF6D352A2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081DE-7E39-45DC-89A7-B3CA0E9B0B4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14037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A487086-152F-4934-91BC-055F5E4D1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5295567-0E75-4260-A178-AC8780D9B8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7893930-C464-4203-B6BE-8E50FB05C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48380-BF3A-4769-9D13-C367DE2635B6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79F58C8-6DA2-4406-B9D6-5DCCB7719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34B3A43-75B9-47D0-9B4A-4F26D8E01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081DE-7E39-45DC-89A7-B3CA0E9B0B4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28586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7AC0A4B-10A3-4B67-9323-95B8E7C1D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350ECC1-C3BB-4A04-AC68-1BB3F7A498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66292B5D-9FB8-4065-BD21-C1C64F4264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4E61759-3182-4252-BCD1-DCBBAAA35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48380-BF3A-4769-9D13-C367DE2635B6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7B429B0-D624-4BC3-BCD6-C827742BC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01526D4-F1AE-4629-8E83-A09A7B5D4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081DE-7E39-45DC-89A7-B3CA0E9B0B4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70599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C800F53-D206-4E78-AB06-1E735FED0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7ECED7B-7CE8-4129-A654-0FD729016A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51C2FD6-D8DE-4DBE-9699-2CAAE26D4F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8CFED9BC-8EE0-4C6C-9A7D-F0860A949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61A3C9CB-E2B7-4A57-A90C-BD258F4118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47580CB-F8EC-49DB-BCE8-CA138D92C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48380-BF3A-4769-9D13-C367DE2635B6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A1DDEAAA-7675-4398-BFEA-7F04A20F2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8D5A37FA-3FFB-4B46-AB4C-A58CDEF8E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081DE-7E39-45DC-89A7-B3CA0E9B0B4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7027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B3DC679-E44E-4478-A2DE-22A903D13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BCF659A5-764C-4C0A-91D4-A9B2B5D34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48380-BF3A-4769-9D13-C367DE2635B6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38213D12-AC36-4BCC-A45D-C214E528A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F2B185B0-15FE-4D57-96B5-3314C556B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081DE-7E39-45DC-89A7-B3CA0E9B0B4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65517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AC236B81-ED94-4A87-B24A-AF579FC2B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48380-BF3A-4769-9D13-C367DE2635B6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3F26AE18-475E-4A21-BE93-612376047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66F9A271-39F6-4C4A-9323-BE03F4F2D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081DE-7E39-45DC-89A7-B3CA0E9B0B4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9374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AB82C98-42B5-470F-8272-70BD2EDB5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817FAF8-99F3-47BD-9C32-54CC8B212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2194A99-5EBE-4BD8-9591-F1E9732CE6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6C1016F-CB0B-4609-B980-93B913B08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48380-BF3A-4769-9D13-C367DE2635B6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E431EE1-1DEE-47C6-8405-DC21E9D9F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DC95102-3D17-498D-AC3C-4F599B08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081DE-7E39-45DC-89A7-B3CA0E9B0B4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86856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C0B4CB4-6A23-4473-8D19-332B1A30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FE6AD51E-6C23-48CA-B605-60A271C64B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AB0DC326-C515-4467-8A47-6B3F213AAF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46F75B2-E73B-432F-A26D-AF5677B46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48380-BF3A-4769-9D13-C367DE2635B6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50E4452-C7CD-4914-87A0-122B8708D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F96B1B2-74D6-425D-A719-6999B4854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081DE-7E39-45DC-89A7-B3CA0E9B0B4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23481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ACB885BB-67F7-4B57-8372-E4EF0EFA4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24AD7F5-45B4-4EC7-BC7B-A7EF4FBA92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0ED3545-0084-444F-994B-52AA0A8F93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48380-BF3A-4769-9D13-C367DE2635B6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29D0262-D3CB-4E6D-8882-DA16E76FDF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25A8E58-F5A5-4BB1-B5FB-E905FCF3B8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081DE-7E39-45DC-89A7-B3CA0E9B0B4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78352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47" y="1479072"/>
            <a:ext cx="1857374" cy="1949928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CD8D6248-16DC-41C1-8313-729BE06CE479}"/>
              </a:ext>
            </a:extLst>
          </p:cNvPr>
          <p:cNvSpPr txBox="1"/>
          <p:nvPr/>
        </p:nvSpPr>
        <p:spPr>
          <a:xfrm>
            <a:off x="9658349" y="5383306"/>
            <a:ext cx="185737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8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8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endParaRPr lang="en-US" sz="28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17" name="Google Shape;104;p15">
            <a:extLst>
              <a:ext uri="{FF2B5EF4-FFF2-40B4-BE49-F238E27FC236}">
                <a16:creationId xmlns:a16="http://schemas.microsoft.com/office/drawing/2014/main" id="{F45B13AA-3B3A-4661-ACD0-FFB74AF6E56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5943" y="2741485"/>
            <a:ext cx="1123418" cy="92900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16745F15-3C76-4CEB-92E4-AF4DAB9FA374}"/>
              </a:ext>
            </a:extLst>
          </p:cNvPr>
          <p:cNvSpPr txBox="1"/>
          <p:nvPr/>
        </p:nvSpPr>
        <p:spPr>
          <a:xfrm>
            <a:off x="5862886" y="2741485"/>
            <a:ext cx="487322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54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التهيئة</a:t>
            </a:r>
            <a:endParaRPr lang="ar-SA" sz="48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7437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5B952361-DCDB-4C31-AFFE-62F5073D8872}"/>
              </a:ext>
            </a:extLst>
          </p:cNvPr>
          <p:cNvSpPr txBox="1"/>
          <p:nvPr/>
        </p:nvSpPr>
        <p:spPr>
          <a:xfrm>
            <a:off x="9658349" y="5383306"/>
            <a:ext cx="185737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8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8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endParaRPr lang="en-US" sz="28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BCB1A1A-C1E5-43B3-A726-613BA2A389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5643" y="1716880"/>
            <a:ext cx="4810125" cy="6381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7D28F19E-5693-4890-A266-052F66996A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4606" y="2704399"/>
            <a:ext cx="9163050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970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5242BEFB-5505-43DE-A196-4FDE63A965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2017" y="2469075"/>
            <a:ext cx="6569869" cy="3214687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FFBDFE04-D716-4DC6-A2C6-950820CACC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7787" y="1676119"/>
            <a:ext cx="3143250" cy="6191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28496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5B952361-DCDB-4C31-AFFE-62F5073D8872}"/>
              </a:ext>
            </a:extLst>
          </p:cNvPr>
          <p:cNvSpPr txBox="1"/>
          <p:nvPr/>
        </p:nvSpPr>
        <p:spPr>
          <a:xfrm>
            <a:off x="9729786" y="5619050"/>
            <a:ext cx="185737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8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8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endParaRPr lang="en-US" sz="28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80F93F97-C858-46BC-908E-D0AEC44C2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2757" y="1709737"/>
            <a:ext cx="8801100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2990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19</Words>
  <Application>Microsoft Office PowerPoint</Application>
  <PresentationFormat>شاشة عريضة</PresentationFormat>
  <Paragraphs>4</Paragraphs>
  <Slides>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9" baseType="lpstr">
      <vt:lpstr>Arabic Typesetting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ملك محمد عيد رويشد الأحمدي</dc:creator>
  <cp:lastModifiedBy>ملك محمد عيد رويشد الأحمدي</cp:lastModifiedBy>
  <cp:revision>1</cp:revision>
  <dcterms:created xsi:type="dcterms:W3CDTF">2022-03-27T10:54:24Z</dcterms:created>
  <dcterms:modified xsi:type="dcterms:W3CDTF">2022-03-27T10:58:12Z</dcterms:modified>
</cp:coreProperties>
</file>