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58" r:id="rId4"/>
    <p:sldId id="260" r:id="rId5"/>
  </p:sldIdLst>
  <p:sldSz cx="9144000" cy="6858000" type="screen4x3"/>
  <p:notesSz cx="6889750" cy="960755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4" d="100"/>
          <a:sy n="64" d="100"/>
        </p:scale>
        <p:origin x="-14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98166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7531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6431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06272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3259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7947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76116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4217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48601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1331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069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F9229-DA15-45F4-B0CA-DD36E472582B}" type="datetimeFigureOut">
              <a:rPr lang="ar-SA" smtClean="0"/>
              <a:t>23/07/39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E4989E-4463-4267-AEA6-80A65CB6A60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7899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91400" y1="2133" x2="93600" y2="79200"/>
                        <a14:foregroundMark x1="97800" y1="57067" x2="97600" y2="97067"/>
                        <a14:foregroundMark x1="94800" y1="62133" x2="89800" y2="85067"/>
                        <a14:foregroundMark x1="86800" y1="60267" x2="67400" y2="93600"/>
                        <a14:foregroundMark x1="85200" y1="1333" x2="93200" y2="36533"/>
                        <a14:foregroundMark x1="73400" y1="82933" x2="53000" y2="96800"/>
                        <a14:foregroundMark x1="1000" y1="80000" x2="19600" y2="98400"/>
                        <a14:foregroundMark x1="89400" y1="76267" x2="77000" y2="94133"/>
                        <a14:foregroundMark x1="94800" y1="61333" x2="70400" y2="93867"/>
                        <a14:foregroundMark x1="94400" y1="94400" x2="71000" y2="97600"/>
                        <a14:foregroundMark x1="84400" y1="98400" x2="69200" y2="98667"/>
                        <a14:foregroundMark x1="74200" y1="82667" x2="67800" y2="98133"/>
                        <a14:foregroundMark x1="90600" y1="80800" x2="80400" y2="98933"/>
                        <a14:foregroundMark x1="95200" y1="90667" x2="85800" y2="99733"/>
                        <a14:foregroundMark x1="99400" y1="63733" x2="98000" y2="80800"/>
                        <a14:backgroundMark x1="2800" y1="95200" x2="12400" y2="95200"/>
                        <a14:backgroundMark x1="9800" y1="91733" x2="11800" y2="95200"/>
                        <a14:backgroundMark x1="62000" y1="3467" x2="33600" y2="778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8928992" cy="6624736"/>
          </a:xfrm>
          <a:prstGeom prst="rect">
            <a:avLst/>
          </a:prstGeom>
        </p:spPr>
      </p:pic>
      <p:sp>
        <p:nvSpPr>
          <p:cNvPr id="4" name="مستطيل مستدير الزوايا 3"/>
          <p:cNvSpPr/>
          <p:nvPr/>
        </p:nvSpPr>
        <p:spPr>
          <a:xfrm>
            <a:off x="2512130" y="260648"/>
            <a:ext cx="3860069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" t="82524" r="97164" b="10246"/>
          <a:stretch/>
        </p:blipFill>
        <p:spPr>
          <a:xfrm>
            <a:off x="636676" y="6138522"/>
            <a:ext cx="761000" cy="602846"/>
          </a:xfrm>
          <a:prstGeom prst="ellipse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" t="84625" r="97164" b="10246"/>
          <a:stretch/>
        </p:blipFill>
        <p:spPr>
          <a:xfrm>
            <a:off x="152246" y="6302251"/>
            <a:ext cx="996908" cy="371992"/>
          </a:xfrm>
          <a:prstGeom prst="round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1777500" y="160764"/>
            <a:ext cx="49776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 Modern Bold" pitchFamily="18" charset="-78"/>
                <a:ea typeface="GE Modern Bold" pitchFamily="18" charset="-78"/>
                <a:cs typeface="Moga_Magdy Soleman" pitchFamily="2" charset="-78"/>
              </a:rPr>
              <a:t>شهادة نجاح</a:t>
            </a:r>
            <a:endParaRPr lang="ar-SA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 Modern Bold" pitchFamily="18" charset="-78"/>
              <a:ea typeface="GE Modern Bold" pitchFamily="18" charset="-78"/>
              <a:cs typeface="Moga_Magdy Soleman" pitchFamily="2" charset="-78"/>
            </a:endParaRPr>
          </a:p>
        </p:txBody>
      </p:sp>
      <p:pic>
        <p:nvPicPr>
          <p:cNvPr id="11" name="صورة 10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53" y="329338"/>
            <a:ext cx="1101223" cy="987365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" t="84625" r="97164" b="10246"/>
          <a:stretch/>
        </p:blipFill>
        <p:spPr>
          <a:xfrm rot="1703852">
            <a:off x="382825" y="5980766"/>
            <a:ext cx="793944" cy="564102"/>
          </a:xfrm>
          <a:prstGeom prst="roundRect">
            <a:avLst/>
          </a:prstGeom>
        </p:spPr>
      </p:pic>
      <p:sp>
        <p:nvSpPr>
          <p:cNvPr id="13" name="مستطيل 12"/>
          <p:cNvSpPr/>
          <p:nvPr/>
        </p:nvSpPr>
        <p:spPr>
          <a:xfrm>
            <a:off x="280509" y="1844824"/>
            <a:ext cx="73197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SA" sz="3200" dirty="0" smtClean="0">
                <a:solidFill>
                  <a:srgbClr val="0070C0"/>
                </a:solidFill>
                <a:cs typeface="Moga_Magdy Soleman" pitchFamily="2" charset="-78"/>
              </a:rPr>
              <a:t>طفلتي الغالية </a:t>
            </a:r>
            <a:r>
              <a:rPr lang="ar-SA" sz="3200" smtClean="0">
                <a:solidFill>
                  <a:prstClr val="black"/>
                </a:solidFill>
                <a:cs typeface="Moga_Magdy Soleman" pitchFamily="2" charset="-78"/>
              </a:rPr>
              <a:t>:</a:t>
            </a:r>
            <a:r>
              <a:rPr lang="ar-SA" sz="3200" smtClean="0">
                <a:solidFill>
                  <a:srgbClr val="FF0000"/>
                </a:solidFill>
                <a:cs typeface="Moga_Magdy Soleman" pitchFamily="2" charset="-78"/>
              </a:rPr>
              <a:t>شادن جباري </a:t>
            </a:r>
            <a:endParaRPr lang="ar-SA" sz="3200" dirty="0" smtClean="0">
              <a:solidFill>
                <a:srgbClr val="FF0000"/>
              </a:solidFill>
              <a:cs typeface="Moga_Magdy Soleman" pitchFamily="2" charset="-78"/>
            </a:endParaRPr>
          </a:p>
          <a:p>
            <a:pPr lvl="0" algn="ctr"/>
            <a:endParaRPr lang="ar-SA" sz="3200" dirty="0" smtClean="0">
              <a:solidFill>
                <a:srgbClr val="FF0000"/>
              </a:solidFill>
              <a:cs typeface="Moga_Magdy Soleman" pitchFamily="2" charset="-78"/>
            </a:endParaRPr>
          </a:p>
          <a:p>
            <a:pPr lvl="0" algn="ctr"/>
            <a:r>
              <a:rPr lang="ar-SA" sz="2000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يا </a:t>
            </a:r>
            <a:r>
              <a:rPr lang="ar-SA" sz="2000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قطعة من سكر  بوجودك  </a:t>
            </a:r>
            <a:r>
              <a:rPr lang="ar-SA" sz="2000" dirty="0" err="1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إزدادت</a:t>
            </a:r>
            <a:r>
              <a:rPr lang="ar-SA" sz="2000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</a:t>
            </a:r>
            <a:r>
              <a:rPr lang="ar-SA" sz="2000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أيامي بهجة وحلاوة .....</a:t>
            </a:r>
          </a:p>
          <a:p>
            <a:pPr lvl="0" algn="ctr"/>
            <a:r>
              <a:rPr lang="ar-SA" sz="2000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قضينا سوياً </a:t>
            </a:r>
            <a:r>
              <a:rPr lang="ar-SA" sz="2000" dirty="0">
                <a:solidFill>
                  <a:srgbClr val="FF0000"/>
                </a:solidFill>
                <a:cs typeface="Sultan Medium" pitchFamily="2" charset="-78"/>
              </a:rPr>
              <a:t>فصل دراسي كامل </a:t>
            </a:r>
            <a:r>
              <a:rPr lang="ar-SA" sz="2000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،، </a:t>
            </a:r>
            <a:r>
              <a:rPr lang="ar-SA" sz="2000" dirty="0" err="1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تميزتي</a:t>
            </a:r>
            <a:r>
              <a:rPr lang="ar-SA" sz="2000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</a:t>
            </a:r>
            <a:r>
              <a:rPr lang="ar-SA" sz="2000" dirty="0" err="1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فية</a:t>
            </a:r>
            <a:r>
              <a:rPr lang="ar-SA" sz="2000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بالكثير من المهارات ,وتطورت خبراتك </a:t>
            </a:r>
            <a:r>
              <a:rPr lang="ar-SA" sz="2000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ِبشكل </a:t>
            </a:r>
            <a:r>
              <a:rPr lang="ar-SA" sz="2000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واضح وها أنت </a:t>
            </a:r>
            <a:r>
              <a:rPr lang="ar-SA" sz="2000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ِتجتازي </a:t>
            </a:r>
            <a:r>
              <a:rPr lang="ar-SA" sz="2000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أول عتبات النجاح </a:t>
            </a:r>
          </a:p>
          <a:p>
            <a:pPr lvl="0" algn="ctr"/>
            <a:r>
              <a:rPr lang="ar-SA" sz="2400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أبُارك لكِ </a:t>
            </a:r>
            <a:r>
              <a:rPr lang="ar-SA" sz="2400" dirty="0" err="1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ياصغيرتي</a:t>
            </a:r>
            <a:r>
              <a:rPr lang="ar-SA" sz="2400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 </a:t>
            </a:r>
            <a:r>
              <a:rPr lang="ar-SA" sz="3600" dirty="0" smtClean="0">
                <a:solidFill>
                  <a:srgbClr val="FF33CC"/>
                </a:solidFill>
                <a:cs typeface="Moga_Magdy Soleman" pitchFamily="2" charset="-78"/>
              </a:rPr>
              <a:t>نَجاَحِك </a:t>
            </a:r>
            <a:endParaRPr lang="ar-SA" sz="3600" dirty="0">
              <a:solidFill>
                <a:srgbClr val="FF33CC"/>
              </a:solidFill>
              <a:cs typeface="Moga_Magdy Soleman" pitchFamily="2" charset="-78"/>
            </a:endParaRPr>
          </a:p>
          <a:p>
            <a:pPr lvl="0" algn="ctr"/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واتمنى لك المزيد من التقدم سألتقيك 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َِفي </a:t>
            </a:r>
            <a:r>
              <a:rPr lang="ar-SA" dirty="0">
                <a:solidFill>
                  <a:srgbClr val="00B050"/>
                </a:solidFill>
                <a:cs typeface="Sultan Medium" pitchFamily="2" charset="-78"/>
              </a:rPr>
              <a:t>الفصل الدراسي الثاني </a:t>
            </a:r>
            <a:r>
              <a:rPr lang="ar-SA" dirty="0" err="1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باذنة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تعالى 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وانتَِ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في أتم الصحة والعافية   </a:t>
            </a:r>
            <a:endParaRPr lang="ar-SA" dirty="0" smtClean="0">
              <a:solidFill>
                <a:prstClr val="black">
                  <a:lumMod val="95000"/>
                  <a:lumOff val="5000"/>
                </a:prstClr>
              </a:solidFill>
              <a:cs typeface="Sultan Medium" pitchFamily="2" charset="-78"/>
            </a:endParaRPr>
          </a:p>
          <a:p>
            <a:pPr lvl="0" algn="ctr"/>
            <a:r>
              <a:rPr lang="ar-SA" dirty="0" smtClean="0">
                <a:solidFill>
                  <a:srgbClr val="00B050"/>
                </a:solidFill>
                <a:cs typeface="HeshamNormal" pitchFamily="2" charset="-78"/>
              </a:rPr>
              <a:t>مع </a:t>
            </a:r>
            <a:r>
              <a:rPr lang="ar-SA" dirty="0">
                <a:solidFill>
                  <a:srgbClr val="00B050"/>
                </a:solidFill>
                <a:cs typeface="HeshamNormal" pitchFamily="2" charset="-78"/>
              </a:rPr>
              <a:t>تحيات معلمات فصل الأذكياء </a:t>
            </a:r>
          </a:p>
          <a:p>
            <a:pPr lvl="0" algn="ctr"/>
            <a:r>
              <a:rPr lang="ar-SA" sz="2000" dirty="0">
                <a:solidFill>
                  <a:srgbClr val="FF0000"/>
                </a:solidFill>
                <a:cs typeface="HeshamNormal" pitchFamily="2" charset="-78"/>
              </a:rPr>
              <a:t> </a:t>
            </a:r>
            <a:r>
              <a:rPr lang="ar-SA" sz="2000" dirty="0">
                <a:solidFill>
                  <a:prstClr val="black">
                    <a:lumMod val="95000"/>
                    <a:lumOff val="5000"/>
                  </a:prstClr>
                </a:solidFill>
                <a:cs typeface="HeshamNormal" pitchFamily="2" charset="-78"/>
              </a:rPr>
              <a:t>أمل / بدرية </a:t>
            </a:r>
            <a:endParaRPr lang="ar-SA" sz="2800" dirty="0">
              <a:solidFill>
                <a:prstClr val="black">
                  <a:lumMod val="95000"/>
                  <a:lumOff val="5000"/>
                </a:prstClr>
              </a:solidFill>
              <a:cs typeface="Sultan Medium" pitchFamily="2" charset="-78"/>
            </a:endParaRPr>
          </a:p>
          <a:p>
            <a:pPr lvl="0" algn="ctr"/>
            <a:r>
              <a:rPr lang="ar-SA" dirty="0">
                <a:solidFill>
                  <a:srgbClr val="CC0099"/>
                </a:solidFill>
                <a:cs typeface="Moga_Magdy Soleman" pitchFamily="2" charset="-78"/>
              </a:rPr>
              <a:t>     </a:t>
            </a:r>
            <a:r>
              <a:rPr lang="ar-SA" dirty="0" smtClean="0">
                <a:solidFill>
                  <a:srgbClr val="CC0099"/>
                </a:solidFill>
                <a:cs typeface="Moga_Magdy Soleman" pitchFamily="2" charset="-78"/>
              </a:rPr>
              <a:t> </a:t>
            </a:r>
            <a:r>
              <a:rPr lang="ar-SA" dirty="0" smtClean="0">
                <a:solidFill>
                  <a:srgbClr val="FF0000"/>
                </a:solidFill>
                <a:cs typeface="Moga_Magdy Soleman" pitchFamily="2" charset="-78"/>
              </a:rPr>
              <a:t>قائدة </a:t>
            </a:r>
            <a:r>
              <a:rPr lang="ar-SA" dirty="0">
                <a:solidFill>
                  <a:srgbClr val="FF0000"/>
                </a:solidFill>
                <a:cs typeface="Moga_Magdy Soleman" pitchFamily="2" charset="-78"/>
              </a:rPr>
              <a:t>روضة العز     </a:t>
            </a:r>
          </a:p>
          <a:p>
            <a:pPr lvl="0" algn="ctr"/>
            <a:r>
              <a:rPr lang="ar-SA" dirty="0">
                <a:solidFill>
                  <a:srgbClr val="F79646">
                    <a:lumMod val="75000"/>
                  </a:srgbClr>
                </a:solidFill>
                <a:cs typeface="Moga_Magdy Soleman" pitchFamily="2" charset="-78"/>
              </a:rPr>
              <a:t> </a:t>
            </a:r>
            <a:r>
              <a:rPr lang="ar-SA" dirty="0" smtClean="0">
                <a:solidFill>
                  <a:srgbClr val="F79646">
                    <a:lumMod val="75000"/>
                  </a:srgbClr>
                </a:solidFill>
                <a:cs typeface="Moga_Magdy Soleman" pitchFamily="2" charset="-78"/>
              </a:rPr>
              <a:t>     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Moga_Magdy Soleman" pitchFamily="2" charset="-78"/>
              </a:rPr>
              <a:t>ليلى عبدالرحمن عسيس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15607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91400" y1="2133" x2="93600" y2="79200"/>
                        <a14:foregroundMark x1="97800" y1="57067" x2="97600" y2="97067"/>
                        <a14:foregroundMark x1="94800" y1="62133" x2="89800" y2="85067"/>
                        <a14:foregroundMark x1="86800" y1="60267" x2="67400" y2="93600"/>
                        <a14:foregroundMark x1="85200" y1="1333" x2="93200" y2="36533"/>
                        <a14:foregroundMark x1="73400" y1="82933" x2="53000" y2="96800"/>
                        <a14:foregroundMark x1="1000" y1="80000" x2="19600" y2="98400"/>
                        <a14:foregroundMark x1="89400" y1="76267" x2="77000" y2="94133"/>
                        <a14:foregroundMark x1="94800" y1="61333" x2="70400" y2="93867"/>
                        <a14:foregroundMark x1="94400" y1="94400" x2="71000" y2="97600"/>
                        <a14:foregroundMark x1="84400" y1="98400" x2="69200" y2="98667"/>
                        <a14:foregroundMark x1="74200" y1="82667" x2="67800" y2="98133"/>
                        <a14:foregroundMark x1="90600" y1="80800" x2="80400" y2="98933"/>
                        <a14:foregroundMark x1="95200" y1="90667" x2="85800" y2="99733"/>
                        <a14:foregroundMark x1="99400" y1="63733" x2="98000" y2="80800"/>
                        <a14:backgroundMark x1="2800" y1="95200" x2="12400" y2="95200"/>
                        <a14:backgroundMark x1="9800" y1="91733" x2="11800" y2="95200"/>
                        <a14:backgroundMark x1="62000" y1="3467" x2="33600" y2="778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8928992" cy="6624736"/>
          </a:xfrm>
          <a:prstGeom prst="rect">
            <a:avLst/>
          </a:prstGeom>
        </p:spPr>
      </p:pic>
      <p:sp>
        <p:nvSpPr>
          <p:cNvPr id="4" name="مستطيل مستدير الزوايا 3"/>
          <p:cNvSpPr/>
          <p:nvPr/>
        </p:nvSpPr>
        <p:spPr>
          <a:xfrm>
            <a:off x="2512130" y="260648"/>
            <a:ext cx="3860069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" t="82524" r="97164" b="10246"/>
          <a:stretch/>
        </p:blipFill>
        <p:spPr>
          <a:xfrm>
            <a:off x="636676" y="6138522"/>
            <a:ext cx="761000" cy="602846"/>
          </a:xfrm>
          <a:prstGeom prst="ellipse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" t="84625" r="97164" b="10246"/>
          <a:stretch/>
        </p:blipFill>
        <p:spPr>
          <a:xfrm>
            <a:off x="152246" y="6302251"/>
            <a:ext cx="996908" cy="371992"/>
          </a:xfrm>
          <a:prstGeom prst="round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1777500" y="160764"/>
            <a:ext cx="49776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 Modern Bold" pitchFamily="18" charset="-78"/>
                <a:ea typeface="GE Modern Bold" pitchFamily="18" charset="-78"/>
                <a:cs typeface="Moga_Magdy Soleman" pitchFamily="2" charset="-78"/>
              </a:rPr>
              <a:t>شهادة نجاح</a:t>
            </a:r>
            <a:endParaRPr lang="ar-SA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 Modern Bold" pitchFamily="18" charset="-78"/>
              <a:ea typeface="GE Modern Bold" pitchFamily="18" charset="-78"/>
              <a:cs typeface="Moga_Magdy Soleman" pitchFamily="2" charset="-78"/>
            </a:endParaRPr>
          </a:p>
        </p:txBody>
      </p:sp>
      <p:pic>
        <p:nvPicPr>
          <p:cNvPr id="11" name="صورة 10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53" y="329338"/>
            <a:ext cx="1101223" cy="987365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" t="84625" r="97164" b="10246"/>
          <a:stretch/>
        </p:blipFill>
        <p:spPr>
          <a:xfrm rot="1703852">
            <a:off x="382825" y="5980766"/>
            <a:ext cx="793944" cy="564102"/>
          </a:xfrm>
          <a:prstGeom prst="roundRect">
            <a:avLst/>
          </a:prstGeom>
        </p:spPr>
      </p:pic>
      <p:sp>
        <p:nvSpPr>
          <p:cNvPr id="13" name="مستطيل 12"/>
          <p:cNvSpPr/>
          <p:nvPr/>
        </p:nvSpPr>
        <p:spPr>
          <a:xfrm>
            <a:off x="280509" y="1246074"/>
            <a:ext cx="73197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SA" sz="3200" dirty="0" smtClean="0">
                <a:solidFill>
                  <a:srgbClr val="0070C0"/>
                </a:solidFill>
                <a:cs typeface="Moga_Magdy Soleman" pitchFamily="2" charset="-78"/>
              </a:rPr>
              <a:t>طفلتي الغالية </a:t>
            </a:r>
            <a:r>
              <a:rPr lang="ar-SA" sz="3200" dirty="0" smtClean="0">
                <a:solidFill>
                  <a:prstClr val="black"/>
                </a:solidFill>
                <a:cs typeface="Moga_Magdy Soleman" pitchFamily="2" charset="-78"/>
              </a:rPr>
              <a:t>:</a:t>
            </a:r>
            <a:r>
              <a:rPr lang="ar-SA" sz="3200" dirty="0" smtClean="0">
                <a:solidFill>
                  <a:srgbClr val="FF0000"/>
                </a:solidFill>
                <a:cs typeface="Moga_Magdy Soleman" pitchFamily="2" charset="-78"/>
              </a:rPr>
              <a:t>مهام القيسي </a:t>
            </a:r>
          </a:p>
          <a:p>
            <a:pPr lvl="0" algn="ctr"/>
            <a:endParaRPr lang="ar-SA" sz="3200" dirty="0">
              <a:solidFill>
                <a:srgbClr val="FF0000"/>
              </a:solidFill>
              <a:cs typeface="Moga_Magdy Soleman" pitchFamily="2" charset="-78"/>
            </a:endParaRPr>
          </a:p>
          <a:p>
            <a:pPr lvl="0" algn="ctr"/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يا قطعة من سكر  بوجودك  </a:t>
            </a:r>
            <a:r>
              <a:rPr lang="ar-SA" dirty="0" err="1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إزدادت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أيامي بهجة وحلاوة .....</a:t>
            </a:r>
          </a:p>
          <a:p>
            <a:pPr lvl="0" algn="ctr"/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قضينا سوياً </a:t>
            </a:r>
            <a:r>
              <a:rPr lang="ar-SA" dirty="0">
                <a:solidFill>
                  <a:srgbClr val="FF0000"/>
                </a:solidFill>
                <a:cs typeface="Sultan Medium" pitchFamily="2" charset="-78"/>
              </a:rPr>
              <a:t>فصل دراسي كامل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،، </a:t>
            </a:r>
            <a:r>
              <a:rPr lang="ar-SA" dirty="0" err="1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تميزتي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</a:t>
            </a:r>
            <a:r>
              <a:rPr lang="ar-SA" dirty="0" err="1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فية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بالكثير من المهارات ,وتطورت خبراتك 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ِبشكل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واضح وها أنت 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ِتجتازي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أول عتبات النجاح </a:t>
            </a:r>
          </a:p>
          <a:p>
            <a:pPr lvl="0" algn="ctr"/>
            <a:r>
              <a:rPr lang="ar-SA" sz="2400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أبُارك لكِ </a:t>
            </a:r>
            <a:r>
              <a:rPr lang="ar-SA" sz="2400" dirty="0" err="1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ياصغيرتي</a:t>
            </a:r>
            <a:r>
              <a:rPr lang="ar-SA" sz="2400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 </a:t>
            </a:r>
            <a:r>
              <a:rPr lang="ar-SA" sz="3600" dirty="0" smtClean="0">
                <a:solidFill>
                  <a:srgbClr val="FF33CC"/>
                </a:solidFill>
                <a:cs typeface="Moga_Magdy Soleman" pitchFamily="2" charset="-78"/>
              </a:rPr>
              <a:t>نَجاَحِك </a:t>
            </a:r>
            <a:endParaRPr lang="ar-SA" sz="3600" dirty="0">
              <a:solidFill>
                <a:srgbClr val="FF33CC"/>
              </a:solidFill>
              <a:cs typeface="Moga_Magdy Soleman" pitchFamily="2" charset="-78"/>
            </a:endParaRPr>
          </a:p>
          <a:p>
            <a:pPr lvl="0" algn="ctr"/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واتمنى لك المزيد من التقدم سألتقيك 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َِفي </a:t>
            </a:r>
            <a:r>
              <a:rPr lang="ar-SA" dirty="0">
                <a:solidFill>
                  <a:srgbClr val="00B050"/>
                </a:solidFill>
                <a:cs typeface="Sultan Medium" pitchFamily="2" charset="-78"/>
              </a:rPr>
              <a:t>الفصل الدراسي الثاني </a:t>
            </a:r>
            <a:r>
              <a:rPr lang="ar-SA" dirty="0" err="1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باذنة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تعالى 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وانتَِ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في أتم الصحة والعافية   </a:t>
            </a:r>
            <a:endParaRPr lang="ar-SA" dirty="0" smtClean="0">
              <a:solidFill>
                <a:prstClr val="black">
                  <a:lumMod val="95000"/>
                  <a:lumOff val="5000"/>
                </a:prstClr>
              </a:solidFill>
              <a:cs typeface="Sultan Medium" pitchFamily="2" charset="-78"/>
            </a:endParaRPr>
          </a:p>
          <a:p>
            <a:pPr lvl="0" algn="ctr"/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  <a:cs typeface="Moga_Magdy Soleman" pitchFamily="2" charset="-78"/>
              </a:rPr>
              <a:t> ((لمسة وفاء.)) </a:t>
            </a:r>
            <a:endParaRPr lang="ar-SA" sz="4000" dirty="0" smtClean="0">
              <a:solidFill>
                <a:schemeClr val="accent6">
                  <a:lumMod val="75000"/>
                </a:schemeClr>
              </a:solidFill>
              <a:cs typeface="Sultan Medium" pitchFamily="2" charset="-78"/>
            </a:endParaRPr>
          </a:p>
          <a:p>
            <a:pPr lvl="0" algn="ctr"/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هنيئاً لأم تعبت وسهرت وبذلت ما بوسعها ليصل طفلتها لهذا المستوى </a:t>
            </a:r>
          </a:p>
          <a:p>
            <a:pPr lvl="0" algn="ctr"/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        نشاركك الفرحة بتفوق طفلتك   ونُشكر جهودك الرائعة وتواصلك الدائم معنا </a:t>
            </a:r>
            <a:endParaRPr lang="ar-SA" dirty="0">
              <a:solidFill>
                <a:prstClr val="black">
                  <a:lumMod val="95000"/>
                  <a:lumOff val="5000"/>
                </a:prstClr>
              </a:solidFill>
              <a:cs typeface="Sultan Medium" pitchFamily="2" charset="-78"/>
            </a:endParaRPr>
          </a:p>
          <a:p>
            <a:pPr lvl="0" algn="ctr"/>
            <a:r>
              <a:rPr lang="ar-SA" dirty="0">
                <a:solidFill>
                  <a:srgbClr val="00B050"/>
                </a:solidFill>
                <a:cs typeface="HeshamNormal" pitchFamily="2" charset="-78"/>
              </a:rPr>
              <a:t>مع تحيات معلمات فصل الأذكياء </a:t>
            </a:r>
          </a:p>
          <a:p>
            <a:pPr lvl="0" algn="ctr"/>
            <a:r>
              <a:rPr lang="ar-SA" sz="2000" dirty="0">
                <a:solidFill>
                  <a:srgbClr val="FF0000"/>
                </a:solidFill>
                <a:cs typeface="HeshamNormal" pitchFamily="2" charset="-78"/>
              </a:rPr>
              <a:t> </a:t>
            </a:r>
            <a:r>
              <a:rPr lang="ar-SA" sz="2000" dirty="0">
                <a:solidFill>
                  <a:prstClr val="black">
                    <a:lumMod val="95000"/>
                    <a:lumOff val="5000"/>
                  </a:prstClr>
                </a:solidFill>
                <a:cs typeface="HeshamNormal" pitchFamily="2" charset="-78"/>
              </a:rPr>
              <a:t>أمل / بدرية </a:t>
            </a:r>
            <a:endParaRPr lang="ar-SA" sz="2800" dirty="0">
              <a:solidFill>
                <a:prstClr val="black">
                  <a:lumMod val="95000"/>
                  <a:lumOff val="5000"/>
                </a:prstClr>
              </a:solidFill>
              <a:cs typeface="Sultan Medium" pitchFamily="2" charset="-78"/>
            </a:endParaRPr>
          </a:p>
          <a:p>
            <a:pPr lvl="0" algn="ctr"/>
            <a:r>
              <a:rPr lang="ar-SA" dirty="0">
                <a:solidFill>
                  <a:srgbClr val="CC0099"/>
                </a:solidFill>
                <a:cs typeface="Moga_Magdy Soleman" pitchFamily="2" charset="-78"/>
              </a:rPr>
              <a:t>     </a:t>
            </a:r>
            <a:r>
              <a:rPr lang="ar-SA" dirty="0" smtClean="0">
                <a:solidFill>
                  <a:srgbClr val="CC0099"/>
                </a:solidFill>
                <a:cs typeface="Moga_Magdy Soleman" pitchFamily="2" charset="-78"/>
              </a:rPr>
              <a:t> </a:t>
            </a:r>
            <a:r>
              <a:rPr lang="ar-SA" dirty="0" smtClean="0">
                <a:solidFill>
                  <a:srgbClr val="FF0000"/>
                </a:solidFill>
                <a:cs typeface="Moga_Magdy Soleman" pitchFamily="2" charset="-78"/>
              </a:rPr>
              <a:t>قائدة </a:t>
            </a:r>
            <a:r>
              <a:rPr lang="ar-SA" dirty="0">
                <a:solidFill>
                  <a:srgbClr val="FF0000"/>
                </a:solidFill>
                <a:cs typeface="Moga_Magdy Soleman" pitchFamily="2" charset="-78"/>
              </a:rPr>
              <a:t>روضة العز     </a:t>
            </a:r>
          </a:p>
          <a:p>
            <a:pPr lvl="0" algn="ctr"/>
            <a:r>
              <a:rPr lang="ar-SA" dirty="0">
                <a:solidFill>
                  <a:srgbClr val="F79646">
                    <a:lumMod val="75000"/>
                  </a:srgbClr>
                </a:solidFill>
                <a:cs typeface="Moga_Magdy Soleman" pitchFamily="2" charset="-78"/>
              </a:rPr>
              <a:t> </a:t>
            </a:r>
            <a:r>
              <a:rPr lang="ar-SA" dirty="0" smtClean="0">
                <a:solidFill>
                  <a:srgbClr val="F79646">
                    <a:lumMod val="75000"/>
                  </a:srgbClr>
                </a:solidFill>
                <a:cs typeface="Moga_Magdy Soleman" pitchFamily="2" charset="-78"/>
              </a:rPr>
              <a:t>     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Moga_Magdy Soleman" pitchFamily="2" charset="-78"/>
              </a:rPr>
              <a:t>ليلى عبدالرحمن عسيس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37086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91400" y1="2133" x2="93600" y2="79200"/>
                        <a14:foregroundMark x1="97800" y1="57067" x2="97600" y2="97067"/>
                        <a14:foregroundMark x1="94800" y1="62133" x2="89800" y2="85067"/>
                        <a14:foregroundMark x1="86800" y1="60267" x2="67400" y2="93600"/>
                        <a14:foregroundMark x1="85200" y1="1333" x2="93200" y2="36533"/>
                        <a14:foregroundMark x1="73400" y1="82933" x2="53000" y2="96800"/>
                        <a14:foregroundMark x1="1000" y1="80000" x2="19600" y2="98400"/>
                        <a14:foregroundMark x1="89400" y1="76267" x2="77000" y2="94133"/>
                        <a14:foregroundMark x1="94800" y1="61333" x2="70400" y2="93867"/>
                        <a14:foregroundMark x1="94400" y1="94400" x2="71000" y2="97600"/>
                        <a14:foregroundMark x1="84400" y1="98400" x2="69200" y2="98667"/>
                        <a14:foregroundMark x1="74200" y1="82667" x2="67800" y2="98133"/>
                        <a14:foregroundMark x1="90600" y1="80800" x2="80400" y2="98933"/>
                        <a14:foregroundMark x1="95200" y1="90667" x2="85800" y2="99733"/>
                        <a14:foregroundMark x1="99400" y1="63733" x2="98000" y2="80800"/>
                        <a14:backgroundMark x1="2800" y1="95200" x2="12400" y2="95200"/>
                        <a14:backgroundMark x1="9800" y1="91733" x2="11800" y2="95200"/>
                        <a14:backgroundMark x1="62000" y1="3467" x2="33600" y2="778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8928992" cy="6624736"/>
          </a:xfrm>
          <a:prstGeom prst="rect">
            <a:avLst/>
          </a:prstGeom>
        </p:spPr>
      </p:pic>
      <p:sp>
        <p:nvSpPr>
          <p:cNvPr id="4" name="مستطيل مستدير الزوايا 3"/>
          <p:cNvSpPr/>
          <p:nvPr/>
        </p:nvSpPr>
        <p:spPr>
          <a:xfrm>
            <a:off x="2512130" y="260648"/>
            <a:ext cx="3860069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" t="82524" r="97164" b="10246"/>
          <a:stretch/>
        </p:blipFill>
        <p:spPr>
          <a:xfrm>
            <a:off x="636676" y="6138522"/>
            <a:ext cx="761000" cy="602846"/>
          </a:xfrm>
          <a:prstGeom prst="ellipse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" t="84625" r="97164" b="10246"/>
          <a:stretch/>
        </p:blipFill>
        <p:spPr>
          <a:xfrm>
            <a:off x="152246" y="6302251"/>
            <a:ext cx="996908" cy="371992"/>
          </a:xfrm>
          <a:prstGeom prst="round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1777500" y="160764"/>
            <a:ext cx="49776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 Modern Bold" pitchFamily="18" charset="-78"/>
                <a:ea typeface="GE Modern Bold" pitchFamily="18" charset="-78"/>
                <a:cs typeface="Moga_Magdy Soleman" pitchFamily="2" charset="-78"/>
              </a:rPr>
              <a:t>شهادة نجاح</a:t>
            </a:r>
            <a:endParaRPr lang="ar-SA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 Modern Bold" pitchFamily="18" charset="-78"/>
              <a:ea typeface="GE Modern Bold" pitchFamily="18" charset="-78"/>
              <a:cs typeface="Moga_Magdy Soleman" pitchFamily="2" charset="-78"/>
            </a:endParaRPr>
          </a:p>
        </p:txBody>
      </p:sp>
      <p:pic>
        <p:nvPicPr>
          <p:cNvPr id="11" name="صورة 10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53" y="329338"/>
            <a:ext cx="1101223" cy="987365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" t="84625" r="97164" b="10246"/>
          <a:stretch/>
        </p:blipFill>
        <p:spPr>
          <a:xfrm rot="1703852">
            <a:off x="382825" y="5980766"/>
            <a:ext cx="793944" cy="564102"/>
          </a:xfrm>
          <a:prstGeom prst="roundRect">
            <a:avLst/>
          </a:prstGeom>
        </p:spPr>
      </p:pic>
      <p:sp>
        <p:nvSpPr>
          <p:cNvPr id="13" name="مستطيل 12"/>
          <p:cNvSpPr/>
          <p:nvPr/>
        </p:nvSpPr>
        <p:spPr>
          <a:xfrm>
            <a:off x="280509" y="1246074"/>
            <a:ext cx="73197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SA" sz="3200" dirty="0" smtClean="0">
                <a:solidFill>
                  <a:srgbClr val="0070C0"/>
                </a:solidFill>
                <a:cs typeface="Moga_Magdy Soleman" pitchFamily="2" charset="-78"/>
              </a:rPr>
              <a:t>طفلي الغالي </a:t>
            </a:r>
            <a:r>
              <a:rPr lang="ar-SA" sz="3200" dirty="0" smtClean="0">
                <a:solidFill>
                  <a:prstClr val="black"/>
                </a:solidFill>
                <a:cs typeface="Moga_Magdy Soleman" pitchFamily="2" charset="-78"/>
              </a:rPr>
              <a:t>:</a:t>
            </a:r>
            <a:r>
              <a:rPr lang="ar-SA" sz="3200" dirty="0" smtClean="0">
                <a:solidFill>
                  <a:srgbClr val="FF0000"/>
                </a:solidFill>
                <a:cs typeface="Moga_Magdy Soleman" pitchFamily="2" charset="-78"/>
              </a:rPr>
              <a:t>مهند حامضي </a:t>
            </a:r>
          </a:p>
          <a:p>
            <a:pPr lvl="0" algn="ctr"/>
            <a:endParaRPr lang="ar-SA" sz="3200" dirty="0">
              <a:solidFill>
                <a:srgbClr val="FF0000"/>
              </a:solidFill>
              <a:cs typeface="Moga_Magdy Soleman" pitchFamily="2" charset="-78"/>
            </a:endParaRPr>
          </a:p>
          <a:p>
            <a:pPr lvl="0" algn="ctr"/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يا قطعة من سكر  بوجودك  </a:t>
            </a:r>
            <a:r>
              <a:rPr lang="ar-SA" dirty="0" err="1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إزدادت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أيامي بهجة وحلاوة .....</a:t>
            </a:r>
          </a:p>
          <a:p>
            <a:pPr lvl="0" algn="ctr"/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قضينا سوياً </a:t>
            </a:r>
            <a:r>
              <a:rPr lang="ar-SA" dirty="0">
                <a:solidFill>
                  <a:srgbClr val="FF0000"/>
                </a:solidFill>
                <a:cs typeface="Sultan Medium" pitchFamily="2" charset="-78"/>
              </a:rPr>
              <a:t>فصل دراسي كامل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،، 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تميزت </a:t>
            </a:r>
            <a:r>
              <a:rPr lang="ar-SA" dirty="0" err="1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فية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بالكثير من المهارات ,وتطورت خبراتك بشكل واضح وها أنت تجتاز أول عتبات النجاح </a:t>
            </a:r>
          </a:p>
          <a:p>
            <a:pPr lvl="0" algn="ctr"/>
            <a:r>
              <a:rPr lang="ar-SA" sz="2400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أبارك لك </a:t>
            </a:r>
            <a:r>
              <a:rPr lang="ar-SA" sz="2400" dirty="0" err="1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ياصغيري</a:t>
            </a:r>
            <a:r>
              <a:rPr lang="ar-SA" sz="2400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</a:t>
            </a:r>
            <a:r>
              <a:rPr lang="ar-SA" sz="3600" dirty="0">
                <a:solidFill>
                  <a:srgbClr val="FF33CC"/>
                </a:solidFill>
                <a:cs typeface="Moga_Magdy Soleman" pitchFamily="2" charset="-78"/>
              </a:rPr>
              <a:t>نجاحك </a:t>
            </a:r>
          </a:p>
          <a:p>
            <a:pPr lvl="0" algn="ctr"/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واتمنى لك المزيد من التقدم سألتقيك َفي </a:t>
            </a:r>
            <a:r>
              <a:rPr lang="ar-SA" dirty="0">
                <a:solidFill>
                  <a:srgbClr val="00B050"/>
                </a:solidFill>
                <a:cs typeface="Sultan Medium" pitchFamily="2" charset="-78"/>
              </a:rPr>
              <a:t>الفصل الدراسي الثاني </a:t>
            </a:r>
            <a:r>
              <a:rPr lang="ar-SA" dirty="0" err="1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باذنة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تعالى وانتَ في أتم الصحة والعافية   </a:t>
            </a:r>
            <a:endParaRPr lang="ar-SA" dirty="0" smtClean="0">
              <a:solidFill>
                <a:prstClr val="black">
                  <a:lumMod val="95000"/>
                  <a:lumOff val="5000"/>
                </a:prstClr>
              </a:solidFill>
              <a:cs typeface="Sultan Medium" pitchFamily="2" charset="-78"/>
            </a:endParaRPr>
          </a:p>
          <a:p>
            <a:pPr lvl="0" algn="ctr"/>
            <a:r>
              <a:rPr lang="ar-SA" sz="4000" dirty="0" smtClean="0">
                <a:solidFill>
                  <a:schemeClr val="accent6">
                    <a:lumMod val="75000"/>
                  </a:schemeClr>
                </a:solidFill>
                <a:cs typeface="Moga_Magdy Soleman" pitchFamily="2" charset="-78"/>
              </a:rPr>
              <a:t> ((لمسة وفاء.)) </a:t>
            </a:r>
            <a:endParaRPr lang="ar-SA" sz="4000" dirty="0" smtClean="0">
              <a:solidFill>
                <a:schemeClr val="accent6">
                  <a:lumMod val="75000"/>
                </a:schemeClr>
              </a:solidFill>
              <a:cs typeface="Sultan Medium" pitchFamily="2" charset="-78"/>
            </a:endParaRPr>
          </a:p>
          <a:p>
            <a:pPr lvl="0" algn="ctr"/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هنيئاً لأم تعبت وسهرت وبذلت ما بوسعها ليصل طفلها لهذا المستوى </a:t>
            </a:r>
          </a:p>
          <a:p>
            <a:pPr lvl="0" algn="ctr"/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        نشاركك الفرحة بتفوق طفلك  ونشكر جهودك الرائعة وتواصلك الدائم معنا </a:t>
            </a:r>
            <a:endParaRPr lang="ar-SA" dirty="0">
              <a:solidFill>
                <a:prstClr val="black">
                  <a:lumMod val="95000"/>
                  <a:lumOff val="5000"/>
                </a:prstClr>
              </a:solidFill>
              <a:cs typeface="Sultan Medium" pitchFamily="2" charset="-78"/>
            </a:endParaRPr>
          </a:p>
          <a:p>
            <a:pPr lvl="0" algn="ctr"/>
            <a:r>
              <a:rPr lang="ar-SA" dirty="0">
                <a:solidFill>
                  <a:srgbClr val="00B050"/>
                </a:solidFill>
                <a:cs typeface="HeshamNormal" pitchFamily="2" charset="-78"/>
              </a:rPr>
              <a:t>مع تحيات معلمات فصل الأذكياء </a:t>
            </a:r>
          </a:p>
          <a:p>
            <a:pPr lvl="0" algn="ctr"/>
            <a:r>
              <a:rPr lang="ar-SA" sz="2000" dirty="0">
                <a:solidFill>
                  <a:srgbClr val="FF0000"/>
                </a:solidFill>
                <a:cs typeface="HeshamNormal" pitchFamily="2" charset="-78"/>
              </a:rPr>
              <a:t> </a:t>
            </a:r>
            <a:r>
              <a:rPr lang="ar-SA" sz="2000" dirty="0">
                <a:solidFill>
                  <a:prstClr val="black">
                    <a:lumMod val="95000"/>
                    <a:lumOff val="5000"/>
                  </a:prstClr>
                </a:solidFill>
                <a:cs typeface="HeshamNormal" pitchFamily="2" charset="-78"/>
              </a:rPr>
              <a:t>أمل / بدرية </a:t>
            </a:r>
            <a:endParaRPr lang="ar-SA" sz="2800" dirty="0">
              <a:solidFill>
                <a:prstClr val="black">
                  <a:lumMod val="95000"/>
                  <a:lumOff val="5000"/>
                </a:prstClr>
              </a:solidFill>
              <a:cs typeface="Sultan Medium" pitchFamily="2" charset="-78"/>
            </a:endParaRPr>
          </a:p>
          <a:p>
            <a:pPr lvl="0" algn="ctr"/>
            <a:r>
              <a:rPr lang="ar-SA" dirty="0">
                <a:solidFill>
                  <a:srgbClr val="CC0099"/>
                </a:solidFill>
                <a:cs typeface="Moga_Magdy Soleman" pitchFamily="2" charset="-78"/>
              </a:rPr>
              <a:t>     </a:t>
            </a:r>
            <a:r>
              <a:rPr lang="ar-SA" dirty="0" smtClean="0">
                <a:solidFill>
                  <a:srgbClr val="CC0099"/>
                </a:solidFill>
                <a:cs typeface="Moga_Magdy Soleman" pitchFamily="2" charset="-78"/>
              </a:rPr>
              <a:t> </a:t>
            </a:r>
            <a:r>
              <a:rPr lang="ar-SA" dirty="0" smtClean="0">
                <a:solidFill>
                  <a:srgbClr val="FF0000"/>
                </a:solidFill>
                <a:cs typeface="Moga_Magdy Soleman" pitchFamily="2" charset="-78"/>
              </a:rPr>
              <a:t>قائدة </a:t>
            </a:r>
            <a:r>
              <a:rPr lang="ar-SA" dirty="0">
                <a:solidFill>
                  <a:srgbClr val="FF0000"/>
                </a:solidFill>
                <a:cs typeface="Moga_Magdy Soleman" pitchFamily="2" charset="-78"/>
              </a:rPr>
              <a:t>روضة العز     </a:t>
            </a:r>
          </a:p>
          <a:p>
            <a:pPr lvl="0" algn="ctr"/>
            <a:r>
              <a:rPr lang="ar-SA" dirty="0">
                <a:solidFill>
                  <a:srgbClr val="F79646">
                    <a:lumMod val="75000"/>
                  </a:srgbClr>
                </a:solidFill>
                <a:cs typeface="Moga_Magdy Soleman" pitchFamily="2" charset="-78"/>
              </a:rPr>
              <a:t> </a:t>
            </a:r>
            <a:r>
              <a:rPr lang="ar-SA" dirty="0" smtClean="0">
                <a:solidFill>
                  <a:srgbClr val="F79646">
                    <a:lumMod val="75000"/>
                  </a:srgbClr>
                </a:solidFill>
                <a:cs typeface="Moga_Magdy Soleman" pitchFamily="2" charset="-78"/>
              </a:rPr>
              <a:t>     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Moga_Magdy Soleman" pitchFamily="2" charset="-78"/>
              </a:rPr>
              <a:t>ليلى عبدالرحمن عسيس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201984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91400" y1="2133" x2="93600" y2="79200"/>
                        <a14:foregroundMark x1="97800" y1="57067" x2="97600" y2="97067"/>
                        <a14:foregroundMark x1="94800" y1="62133" x2="89800" y2="85067"/>
                        <a14:foregroundMark x1="86800" y1="60267" x2="67400" y2="93600"/>
                        <a14:foregroundMark x1="85200" y1="1333" x2="93200" y2="36533"/>
                        <a14:foregroundMark x1="73400" y1="82933" x2="53000" y2="96800"/>
                        <a14:foregroundMark x1="1000" y1="80000" x2="19600" y2="98400"/>
                        <a14:foregroundMark x1="89400" y1="76267" x2="77000" y2="94133"/>
                        <a14:foregroundMark x1="94800" y1="61333" x2="70400" y2="93867"/>
                        <a14:foregroundMark x1="94400" y1="94400" x2="71000" y2="97600"/>
                        <a14:foregroundMark x1="84400" y1="98400" x2="69200" y2="98667"/>
                        <a14:foregroundMark x1="74200" y1="82667" x2="67800" y2="98133"/>
                        <a14:foregroundMark x1="90600" y1="80800" x2="80400" y2="98933"/>
                        <a14:foregroundMark x1="95200" y1="90667" x2="85800" y2="99733"/>
                        <a14:foregroundMark x1="99400" y1="63733" x2="98000" y2="80800"/>
                        <a14:backgroundMark x1="2800" y1="95200" x2="12400" y2="95200"/>
                        <a14:backgroundMark x1="9800" y1="91733" x2="11800" y2="95200"/>
                        <a14:backgroundMark x1="62000" y1="3467" x2="33600" y2="778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16632"/>
            <a:ext cx="8928992" cy="6624736"/>
          </a:xfrm>
          <a:prstGeom prst="rect">
            <a:avLst/>
          </a:prstGeom>
        </p:spPr>
      </p:pic>
      <p:sp>
        <p:nvSpPr>
          <p:cNvPr id="4" name="مستطيل مستدير الزوايا 3"/>
          <p:cNvSpPr/>
          <p:nvPr/>
        </p:nvSpPr>
        <p:spPr>
          <a:xfrm>
            <a:off x="2512130" y="260648"/>
            <a:ext cx="3860069" cy="1008112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" t="82524" r="97164" b="10246"/>
          <a:stretch/>
        </p:blipFill>
        <p:spPr>
          <a:xfrm>
            <a:off x="636676" y="6138522"/>
            <a:ext cx="761000" cy="602846"/>
          </a:xfrm>
          <a:prstGeom prst="ellipse">
            <a:avLst/>
          </a:prstGeom>
        </p:spPr>
      </p:pic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" t="84625" r="97164" b="10246"/>
          <a:stretch/>
        </p:blipFill>
        <p:spPr>
          <a:xfrm>
            <a:off x="152246" y="6302251"/>
            <a:ext cx="996908" cy="371992"/>
          </a:xfrm>
          <a:prstGeom prst="roundRect">
            <a:avLst/>
          </a:prstGeom>
        </p:spPr>
      </p:pic>
      <p:sp>
        <p:nvSpPr>
          <p:cNvPr id="7" name="مستطيل 6"/>
          <p:cNvSpPr/>
          <p:nvPr/>
        </p:nvSpPr>
        <p:spPr>
          <a:xfrm>
            <a:off x="1777500" y="160764"/>
            <a:ext cx="4977600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ar-SA" sz="6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E Modern Bold" pitchFamily="18" charset="-78"/>
                <a:ea typeface="GE Modern Bold" pitchFamily="18" charset="-78"/>
                <a:cs typeface="Moga_Magdy Soleman" pitchFamily="2" charset="-78"/>
              </a:rPr>
              <a:t>شهادة نجاح</a:t>
            </a:r>
            <a:endParaRPr lang="ar-SA" sz="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GE Modern Bold" pitchFamily="18" charset="-78"/>
              <a:ea typeface="GE Modern Bold" pitchFamily="18" charset="-78"/>
              <a:cs typeface="Moga_Magdy Soleman" pitchFamily="2" charset="-78"/>
            </a:endParaRPr>
          </a:p>
        </p:txBody>
      </p:sp>
      <p:pic>
        <p:nvPicPr>
          <p:cNvPr id="11" name="صورة 10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453" y="329338"/>
            <a:ext cx="1101223" cy="987365"/>
          </a:xfrm>
          <a:prstGeom prst="rect">
            <a:avLst/>
          </a:prstGeom>
        </p:spPr>
      </p:pic>
      <p:pic>
        <p:nvPicPr>
          <p:cNvPr id="12" name="صورة 1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5" t="84625" r="97164" b="10246"/>
          <a:stretch/>
        </p:blipFill>
        <p:spPr>
          <a:xfrm rot="1703852">
            <a:off x="382825" y="5980766"/>
            <a:ext cx="793944" cy="564102"/>
          </a:xfrm>
          <a:prstGeom prst="roundRect">
            <a:avLst/>
          </a:prstGeom>
        </p:spPr>
      </p:pic>
      <p:sp>
        <p:nvSpPr>
          <p:cNvPr id="13" name="مستطيل 12"/>
          <p:cNvSpPr/>
          <p:nvPr/>
        </p:nvSpPr>
        <p:spPr>
          <a:xfrm>
            <a:off x="280509" y="1670927"/>
            <a:ext cx="73197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ar-SA" sz="3200" dirty="0" smtClean="0">
                <a:solidFill>
                  <a:srgbClr val="0070C0"/>
                </a:solidFill>
                <a:cs typeface="Moga_Magdy Soleman" pitchFamily="2" charset="-78"/>
              </a:rPr>
              <a:t>طفلي الغالي </a:t>
            </a:r>
            <a:r>
              <a:rPr lang="ar-SA" sz="3200" dirty="0" smtClean="0">
                <a:solidFill>
                  <a:prstClr val="black"/>
                </a:solidFill>
                <a:cs typeface="Moga_Magdy Soleman" pitchFamily="2" charset="-78"/>
              </a:rPr>
              <a:t>:</a:t>
            </a:r>
            <a:r>
              <a:rPr lang="ar-SA" sz="3200" dirty="0" smtClean="0">
                <a:solidFill>
                  <a:srgbClr val="FF0000"/>
                </a:solidFill>
                <a:cs typeface="Moga_Magdy Soleman" pitchFamily="2" charset="-78"/>
              </a:rPr>
              <a:t>محمد عبيد </a:t>
            </a:r>
          </a:p>
          <a:p>
            <a:pPr lvl="0" algn="ctr"/>
            <a:endParaRPr lang="ar-SA" sz="3200" dirty="0">
              <a:solidFill>
                <a:srgbClr val="FF0000"/>
              </a:solidFill>
              <a:cs typeface="Moga_Magdy Soleman" pitchFamily="2" charset="-78"/>
            </a:endParaRPr>
          </a:p>
          <a:p>
            <a:pPr lvl="0" algn="ctr"/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يا قطعة من سكر  بوجودك  </a:t>
            </a:r>
            <a:r>
              <a:rPr lang="ar-SA" dirty="0" err="1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إزدادت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أيامي بهجة وحلاوة .....</a:t>
            </a:r>
          </a:p>
          <a:p>
            <a:pPr lvl="0" algn="ctr"/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قضينا سوياً </a:t>
            </a:r>
            <a:r>
              <a:rPr lang="ar-SA" dirty="0">
                <a:solidFill>
                  <a:srgbClr val="FF0000"/>
                </a:solidFill>
                <a:cs typeface="Sultan Medium" pitchFamily="2" charset="-78"/>
              </a:rPr>
              <a:t>فصل دراسي كامل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،، </a:t>
            </a:r>
            <a:r>
              <a:rPr lang="ar-SA" dirty="0" smtClean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تميزت </a:t>
            </a:r>
            <a:r>
              <a:rPr lang="ar-SA" dirty="0" err="1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فية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بالكثير من المهارات ,وتطورت خبراتك بشكل واضح وها أنت تجتاز أول عتبات النجاح </a:t>
            </a:r>
          </a:p>
          <a:p>
            <a:pPr lvl="0" algn="ctr"/>
            <a:r>
              <a:rPr lang="ar-SA" sz="2400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أبارك لك </a:t>
            </a:r>
            <a:r>
              <a:rPr lang="ar-SA" sz="2400" dirty="0" err="1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ياصغيري</a:t>
            </a:r>
            <a:r>
              <a:rPr lang="ar-SA" sz="2400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</a:t>
            </a:r>
            <a:r>
              <a:rPr lang="ar-SA" sz="3600" dirty="0">
                <a:solidFill>
                  <a:srgbClr val="FF33CC"/>
                </a:solidFill>
                <a:cs typeface="Moga_Magdy Soleman" pitchFamily="2" charset="-78"/>
              </a:rPr>
              <a:t>نجاحك </a:t>
            </a:r>
          </a:p>
          <a:p>
            <a:pPr lvl="0" algn="ctr"/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واتمنى لك المزيد من التقدم سألتقيك َفي </a:t>
            </a:r>
            <a:r>
              <a:rPr lang="ar-SA" dirty="0">
                <a:solidFill>
                  <a:srgbClr val="00B050"/>
                </a:solidFill>
                <a:cs typeface="Sultan Medium" pitchFamily="2" charset="-78"/>
              </a:rPr>
              <a:t>الفصل الدراسي الثاني </a:t>
            </a:r>
            <a:r>
              <a:rPr lang="ar-SA" dirty="0" err="1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باذنة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Sultan Medium" pitchFamily="2" charset="-78"/>
              </a:rPr>
              <a:t> تعالى وانتَ في أتم الصحة والعافية   </a:t>
            </a:r>
            <a:endParaRPr lang="ar-SA" dirty="0" smtClean="0">
              <a:solidFill>
                <a:prstClr val="black">
                  <a:lumMod val="95000"/>
                  <a:lumOff val="5000"/>
                </a:prstClr>
              </a:solidFill>
              <a:cs typeface="Sultan Medium" pitchFamily="2" charset="-78"/>
            </a:endParaRPr>
          </a:p>
          <a:p>
            <a:pPr lvl="0" algn="ctr"/>
            <a:r>
              <a:rPr lang="ar-SA" dirty="0" smtClean="0">
                <a:solidFill>
                  <a:srgbClr val="00B050"/>
                </a:solidFill>
                <a:cs typeface="HeshamNormal" pitchFamily="2" charset="-78"/>
              </a:rPr>
              <a:t>مع </a:t>
            </a:r>
            <a:r>
              <a:rPr lang="ar-SA" dirty="0">
                <a:solidFill>
                  <a:srgbClr val="00B050"/>
                </a:solidFill>
                <a:cs typeface="HeshamNormal" pitchFamily="2" charset="-78"/>
              </a:rPr>
              <a:t>تحيات معلمات فصل الأذكياء </a:t>
            </a:r>
          </a:p>
          <a:p>
            <a:pPr lvl="0" algn="ctr"/>
            <a:r>
              <a:rPr lang="ar-SA" sz="2000" dirty="0">
                <a:solidFill>
                  <a:srgbClr val="FF0000"/>
                </a:solidFill>
                <a:cs typeface="HeshamNormal" pitchFamily="2" charset="-78"/>
              </a:rPr>
              <a:t> </a:t>
            </a:r>
            <a:r>
              <a:rPr lang="ar-SA" sz="2000" dirty="0">
                <a:solidFill>
                  <a:prstClr val="black">
                    <a:lumMod val="95000"/>
                    <a:lumOff val="5000"/>
                  </a:prstClr>
                </a:solidFill>
                <a:cs typeface="HeshamNormal" pitchFamily="2" charset="-78"/>
              </a:rPr>
              <a:t>أمل / بدرية </a:t>
            </a:r>
            <a:endParaRPr lang="ar-SA" sz="2800" dirty="0">
              <a:solidFill>
                <a:prstClr val="black">
                  <a:lumMod val="95000"/>
                  <a:lumOff val="5000"/>
                </a:prstClr>
              </a:solidFill>
              <a:cs typeface="Sultan Medium" pitchFamily="2" charset="-78"/>
            </a:endParaRPr>
          </a:p>
          <a:p>
            <a:pPr lvl="0" algn="ctr"/>
            <a:r>
              <a:rPr lang="ar-SA" dirty="0">
                <a:solidFill>
                  <a:srgbClr val="CC0099"/>
                </a:solidFill>
                <a:cs typeface="Moga_Magdy Soleman" pitchFamily="2" charset="-78"/>
              </a:rPr>
              <a:t>     </a:t>
            </a:r>
            <a:r>
              <a:rPr lang="ar-SA" dirty="0" smtClean="0">
                <a:solidFill>
                  <a:srgbClr val="CC0099"/>
                </a:solidFill>
                <a:cs typeface="Moga_Magdy Soleman" pitchFamily="2" charset="-78"/>
              </a:rPr>
              <a:t> </a:t>
            </a:r>
            <a:r>
              <a:rPr lang="ar-SA" dirty="0" smtClean="0">
                <a:solidFill>
                  <a:srgbClr val="FF0000"/>
                </a:solidFill>
                <a:cs typeface="Moga_Magdy Soleman" pitchFamily="2" charset="-78"/>
              </a:rPr>
              <a:t>قائدة </a:t>
            </a:r>
            <a:r>
              <a:rPr lang="ar-SA" dirty="0">
                <a:solidFill>
                  <a:srgbClr val="FF0000"/>
                </a:solidFill>
                <a:cs typeface="Moga_Magdy Soleman" pitchFamily="2" charset="-78"/>
              </a:rPr>
              <a:t>روضة العز     </a:t>
            </a:r>
          </a:p>
          <a:p>
            <a:pPr lvl="0" algn="ctr"/>
            <a:r>
              <a:rPr lang="ar-SA" dirty="0">
                <a:solidFill>
                  <a:srgbClr val="F79646">
                    <a:lumMod val="75000"/>
                  </a:srgbClr>
                </a:solidFill>
                <a:cs typeface="Moga_Magdy Soleman" pitchFamily="2" charset="-78"/>
              </a:rPr>
              <a:t> </a:t>
            </a:r>
            <a:r>
              <a:rPr lang="ar-SA" dirty="0" smtClean="0">
                <a:solidFill>
                  <a:srgbClr val="F79646">
                    <a:lumMod val="75000"/>
                  </a:srgbClr>
                </a:solidFill>
                <a:cs typeface="Moga_Magdy Soleman" pitchFamily="2" charset="-78"/>
              </a:rPr>
              <a:t>      </a:t>
            </a:r>
            <a:r>
              <a:rPr lang="ar-SA" dirty="0">
                <a:solidFill>
                  <a:prstClr val="black">
                    <a:lumMod val="95000"/>
                    <a:lumOff val="5000"/>
                  </a:prstClr>
                </a:solidFill>
                <a:cs typeface="Moga_Magdy Soleman" pitchFamily="2" charset="-78"/>
              </a:rPr>
              <a:t>ليلى عبدالرحمن عسيس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096020752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366</Words>
  <Application>Microsoft Office PowerPoint</Application>
  <PresentationFormat>عرض على الشاشة (3:4)‏</PresentationFormat>
  <Paragraphs>50</Paragraphs>
  <Slides>4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>Ahmed-Under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sa</dc:creator>
  <cp:lastModifiedBy>sa</cp:lastModifiedBy>
  <cp:revision>10</cp:revision>
  <cp:lastPrinted>2017-12-11T18:14:44Z</cp:lastPrinted>
  <dcterms:created xsi:type="dcterms:W3CDTF">2017-12-08T06:26:39Z</dcterms:created>
  <dcterms:modified xsi:type="dcterms:W3CDTF">2018-04-08T15:36:04Z</dcterms:modified>
</cp:coreProperties>
</file>