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63" r:id="rId4"/>
    <p:sldId id="265" r:id="rId5"/>
    <p:sldId id="266" r:id="rId6"/>
    <p:sldId id="264" r:id="rId7"/>
    <p:sldId id="27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E1E1"/>
    <a:srgbClr val="FF9999"/>
    <a:srgbClr val="DDDDDD"/>
    <a:srgbClr val="C0C0C0"/>
    <a:srgbClr val="EAEAEA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5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64592" y="3010467"/>
            <a:ext cx="8584408" cy="2154436"/>
          </a:xfrm>
          <a:prstGeom prst="rect">
            <a:avLst/>
          </a:prstGeom>
          <a:solidFill>
            <a:srgbClr val="FBE1E1"/>
          </a:solidFill>
          <a:ln w="50800">
            <a:solidFill>
              <a:srgbClr val="DDDDD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BH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bold" pitchFamily="2" charset="-78"/>
              </a:rPr>
              <a:t>التربية الفنية</a:t>
            </a:r>
          </a:p>
          <a:p>
            <a:pPr algn="ctr"/>
            <a:r>
              <a:rPr lang="ar-BH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bold" pitchFamily="2" charset="-78"/>
              </a:rPr>
              <a:t>للصف الأول الابتدائي</a:t>
            </a:r>
          </a:p>
          <a:p>
            <a:pPr algn="ctr"/>
            <a:r>
              <a:rPr lang="ar-BH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bold" pitchFamily="2" charset="-78"/>
              </a:rPr>
              <a:t>كتاب الطالب (الجزء الأول)</a:t>
            </a:r>
          </a:p>
        </p:txBody>
      </p:sp>
      <p:pic>
        <p:nvPicPr>
          <p:cNvPr id="3" name="Picture 2" descr="1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82" t="17275" r="36836" b="16443"/>
          <a:stretch/>
        </p:blipFill>
        <p:spPr>
          <a:xfrm>
            <a:off x="1018734" y="1626343"/>
            <a:ext cx="3405628" cy="49226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47800"/>
          </a:xfrm>
          <a:solidFill>
            <a:srgbClr val="FFCCCC">
              <a:alpha val="50000"/>
            </a:srgbClr>
          </a:solidFill>
          <a:ln w="50800">
            <a:solidFill>
              <a:srgbClr val="DDDDDD"/>
            </a:solidFill>
          </a:ln>
        </p:spPr>
        <p:txBody>
          <a:bodyPr/>
          <a:lstStyle/>
          <a:p>
            <a:pPr algn="ctr"/>
            <a:r>
              <a:rPr lang="ar-BH" dirty="0"/>
              <a:t>الدرس الثاني: الخطوط من حولنا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2969" y="2249019"/>
            <a:ext cx="10142893" cy="3498638"/>
          </a:xfrm>
          <a:ln>
            <a:solidFill>
              <a:srgbClr val="002060"/>
            </a:solidFill>
          </a:ln>
        </p:spPr>
        <p:txBody>
          <a:bodyPr>
            <a:normAutofit lnSpcReduction="10000"/>
          </a:bodyPr>
          <a:lstStyle/>
          <a:p>
            <a:pPr marL="0" indent="0" algn="r" rtl="1">
              <a:buNone/>
            </a:pPr>
            <a:endParaRPr lang="ar-BH" sz="3600" dirty="0"/>
          </a:p>
          <a:p>
            <a:pPr algn="just" rtl="1">
              <a:buFont typeface="Courier New" panose="02070309020205020404" pitchFamily="49" charset="0"/>
              <a:buChar char="o"/>
            </a:pPr>
            <a:r>
              <a:rPr lang="ar-BH" sz="3600" b="1" dirty="0" smtClean="0"/>
              <a:t>أهداف الدرس</a:t>
            </a:r>
          </a:p>
          <a:p>
            <a:pPr marL="742950" indent="-742950" algn="just" rtl="1">
              <a:buFont typeface="+mj-lt"/>
              <a:buAutoNum type="arabicPeriod"/>
            </a:pPr>
            <a:r>
              <a:rPr lang="ar-BH" sz="3600" dirty="0" smtClean="0"/>
              <a:t>يعرف المتعلم أن الخط ينطلق من نقطة.</a:t>
            </a:r>
          </a:p>
          <a:p>
            <a:pPr marL="742950" indent="-742950" algn="just" rtl="1">
              <a:buFont typeface="+mj-lt"/>
              <a:buAutoNum type="arabicPeriod"/>
            </a:pPr>
            <a:r>
              <a:rPr lang="ar-BH" sz="3600" dirty="0" smtClean="0"/>
              <a:t>يتعرف المتعلم الخطوط.</a:t>
            </a:r>
          </a:p>
          <a:p>
            <a:pPr marL="742950" indent="-742950" algn="just" rtl="1">
              <a:buFont typeface="+mj-lt"/>
              <a:buAutoNum type="arabicPeriod"/>
            </a:pPr>
            <a:r>
              <a:rPr lang="ar-BH" sz="3600" dirty="0" smtClean="0"/>
              <a:t>يوظف المتعلم أواع الخطوط في عمل تشكيلات.</a:t>
            </a:r>
          </a:p>
          <a:p>
            <a:pPr marL="742950" indent="-742950" algn="just" rtl="1">
              <a:buFont typeface="+mj-lt"/>
              <a:buAutoNum type="arabicPeriod"/>
            </a:pPr>
            <a:r>
              <a:rPr lang="ar-BH" sz="3600" dirty="0" smtClean="0"/>
              <a:t>يعبر المتعلم بالخطوط عما يراه من حوله.</a:t>
            </a:r>
          </a:p>
        </p:txBody>
      </p:sp>
    </p:spTree>
    <p:extLst>
      <p:ext uri="{BB962C8B-B14F-4D97-AF65-F5344CB8AC3E}">
        <p14:creationId xmlns:p14="http://schemas.microsoft.com/office/powerpoint/2010/main" val="290068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7"/>
          </a:xfrm>
          <a:solidFill>
            <a:srgbClr val="FFCCCC">
              <a:alpha val="50000"/>
            </a:srgbClr>
          </a:solidFill>
          <a:ln w="50800">
            <a:solidFill>
              <a:srgbClr val="DDDDDD"/>
            </a:solidFill>
          </a:ln>
        </p:spPr>
        <p:txBody>
          <a:bodyPr/>
          <a:lstStyle/>
          <a:p>
            <a:pPr algn="ctr"/>
            <a:r>
              <a:rPr lang="ar-BH" dirty="0" smtClean="0"/>
              <a:t>الدرس الثاني: الخطوط من حولنا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8" y="2325219"/>
            <a:ext cx="10796580" cy="2399181"/>
          </a:xfrm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marL="0" indent="0" algn="r" rtl="1">
              <a:buNone/>
            </a:pPr>
            <a:endParaRPr lang="ar-BH" sz="3600" dirty="0"/>
          </a:p>
          <a:p>
            <a:pPr algn="just" rtl="1">
              <a:buFont typeface="Courier New" panose="02070309020205020404" pitchFamily="49" charset="0"/>
              <a:buChar char="o"/>
            </a:pPr>
            <a:r>
              <a:rPr lang="ar-BH" sz="3600" dirty="0" smtClean="0"/>
              <a:t>ما هو الخط؟</a:t>
            </a:r>
          </a:p>
          <a:p>
            <a:pPr marL="0" indent="0" algn="just" rtl="1">
              <a:buNone/>
            </a:pPr>
            <a:r>
              <a:rPr lang="ar-BH" sz="3600" dirty="0" smtClean="0"/>
              <a:t>الخط:  هو مجموعة من النقاط المتجاورة. والخط له مكان واتجاه.</a:t>
            </a:r>
          </a:p>
        </p:txBody>
      </p:sp>
    </p:spTree>
    <p:extLst>
      <p:ext uri="{BB962C8B-B14F-4D97-AF65-F5344CB8AC3E}">
        <p14:creationId xmlns:p14="http://schemas.microsoft.com/office/powerpoint/2010/main" val="210338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38200"/>
          </a:xfrm>
          <a:solidFill>
            <a:srgbClr val="FFCCCC">
              <a:alpha val="50000"/>
            </a:srgbClr>
          </a:solidFill>
          <a:ln w="50800">
            <a:solidFill>
              <a:srgbClr val="DDDDDD"/>
            </a:solidFill>
          </a:ln>
        </p:spPr>
        <p:txBody>
          <a:bodyPr/>
          <a:lstStyle/>
          <a:p>
            <a:pPr algn="ctr"/>
            <a:r>
              <a:rPr lang="ar-BH" dirty="0" smtClean="0"/>
              <a:t>أين نرى الخطوط؟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1" t="29146" r="26273" b="45623"/>
          <a:stretch/>
        </p:blipFill>
        <p:spPr bwMode="auto">
          <a:xfrm>
            <a:off x="8481455" y="1173163"/>
            <a:ext cx="3285003" cy="25628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3"/>
          <a:srcRect l="27378" t="31281" r="55045" b="44202"/>
          <a:stretch/>
        </p:blipFill>
        <p:spPr bwMode="auto">
          <a:xfrm>
            <a:off x="8481455" y="3897788"/>
            <a:ext cx="3285003" cy="24077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75" t="58997" r="50849" b="20385"/>
          <a:stretch/>
        </p:blipFill>
        <p:spPr bwMode="auto">
          <a:xfrm>
            <a:off x="4770910" y="3897787"/>
            <a:ext cx="3285003" cy="24009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8" t="58641" r="64036" b="22512"/>
          <a:stretch/>
        </p:blipFill>
        <p:spPr bwMode="auto">
          <a:xfrm>
            <a:off x="905944" y="3897788"/>
            <a:ext cx="3285003" cy="24009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22" t="55443" r="24872" b="21094"/>
          <a:stretch/>
        </p:blipFill>
        <p:spPr bwMode="auto">
          <a:xfrm>
            <a:off x="1771650" y="1173163"/>
            <a:ext cx="5433374" cy="25628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1026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752600"/>
          </a:xfrm>
          <a:solidFill>
            <a:srgbClr val="FFCCCC">
              <a:alpha val="50000"/>
            </a:srgbClr>
          </a:solidFill>
          <a:ln w="50800">
            <a:solidFill>
              <a:srgbClr val="DDDDDD"/>
            </a:solidFill>
          </a:ln>
        </p:spPr>
        <p:txBody>
          <a:bodyPr>
            <a:normAutofit/>
          </a:bodyPr>
          <a:lstStyle/>
          <a:p>
            <a:pPr algn="ctr"/>
            <a:r>
              <a:rPr lang="ar-BH" sz="6000" dirty="0" smtClean="0"/>
              <a:t>كيف نرسم الخط؟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62800" y="2724151"/>
            <a:ext cx="4205288" cy="2619558"/>
          </a:xfrm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marL="0" indent="0" algn="r" rtl="1">
              <a:buNone/>
            </a:pPr>
            <a:endParaRPr lang="ar-BH" sz="3600" dirty="0"/>
          </a:p>
          <a:p>
            <a:pPr marL="0" indent="0" algn="ctr" rtl="1">
              <a:buNone/>
            </a:pPr>
            <a:endParaRPr lang="ar-BH" sz="2400" dirty="0" smtClean="0"/>
          </a:p>
          <a:p>
            <a:pPr marL="0" indent="0" algn="ctr" rtl="1">
              <a:buNone/>
            </a:pPr>
            <a:r>
              <a:rPr lang="ar-BH" sz="4000" dirty="0" smtClean="0"/>
              <a:t>ينطلق الخط من نقطة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48" t="34840" r="29063" b="46334"/>
          <a:stretch/>
        </p:blipFill>
        <p:spPr bwMode="auto">
          <a:xfrm>
            <a:off x="1387793" y="2724150"/>
            <a:ext cx="4460557" cy="2619559"/>
          </a:xfrm>
          <a:prstGeom prst="rect">
            <a:avLst/>
          </a:prstGeom>
          <a:ln w="28575">
            <a:solidFill>
              <a:srgbClr val="00206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1765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38250"/>
          </a:xfrm>
          <a:solidFill>
            <a:srgbClr val="FFCCCC">
              <a:alpha val="50000"/>
            </a:srgbClr>
          </a:solidFill>
          <a:ln w="50800">
            <a:solidFill>
              <a:srgbClr val="DDDDDD"/>
            </a:solidFill>
          </a:ln>
        </p:spPr>
        <p:txBody>
          <a:bodyPr/>
          <a:lstStyle/>
          <a:p>
            <a:pPr algn="ctr"/>
            <a:r>
              <a:rPr lang="ar-BH" dirty="0" smtClean="0"/>
              <a:t>الخطوط المختلفة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934200" y="1657350"/>
            <a:ext cx="4433888" cy="4648199"/>
          </a:xfrm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ar-BH" sz="4000" dirty="0" smtClean="0"/>
              <a:t>الخط المستقيم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09650" y="1657349"/>
            <a:ext cx="4433888" cy="4648199"/>
          </a:xfrm>
          <a:prstGeom prst="rect">
            <a:avLst/>
          </a:prstGeom>
          <a:ln w="38100">
            <a:solidFill>
              <a:srgbClr val="00206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000" dirty="0" smtClean="0"/>
              <a:t>الخط المنحني</a:t>
            </a:r>
          </a:p>
        </p:txBody>
      </p:sp>
      <p:pic>
        <p:nvPicPr>
          <p:cNvPr id="6" name="Picture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45" t="38353" r="27187" b="22902"/>
          <a:stretch/>
        </p:blipFill>
        <p:spPr bwMode="auto">
          <a:xfrm>
            <a:off x="7463473" y="2286001"/>
            <a:ext cx="3337877" cy="38362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75" t="41937" r="54471" b="22519"/>
          <a:stretch/>
        </p:blipFill>
        <p:spPr bwMode="auto">
          <a:xfrm>
            <a:off x="1504950" y="2286001"/>
            <a:ext cx="3219449" cy="38362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9943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8" t="29498" r="24065" b="16469"/>
          <a:stretch/>
        </p:blipFill>
        <p:spPr bwMode="auto">
          <a:xfrm>
            <a:off x="1302067" y="838200"/>
            <a:ext cx="9651683" cy="56098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19100" y="0"/>
            <a:ext cx="11334750" cy="982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dirty="0" smtClean="0"/>
              <a:t>تطبيق النشاط الثالث فقط صفحة 30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87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387</TotalTime>
  <Words>94</Words>
  <Application>Microsoft Office PowerPoint</Application>
  <PresentationFormat>Widescreen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Courier New</vt:lpstr>
      <vt:lpstr>Sultan bold</vt:lpstr>
      <vt:lpstr>Times New Roman</vt:lpstr>
      <vt:lpstr>Office Theme</vt:lpstr>
      <vt:lpstr>PowerPoint Presentation</vt:lpstr>
      <vt:lpstr>الدرس الثاني: الخطوط من حولنا</vt:lpstr>
      <vt:lpstr>الدرس الثاني: الخطوط من حولنا</vt:lpstr>
      <vt:lpstr>أين نرى الخطوط؟</vt:lpstr>
      <vt:lpstr>كيف نرسم الخط؟</vt:lpstr>
      <vt:lpstr>الخطوط المختلفة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Ameena</cp:lastModifiedBy>
  <cp:revision>45</cp:revision>
  <dcterms:created xsi:type="dcterms:W3CDTF">2020-03-04T10:47:58Z</dcterms:created>
  <dcterms:modified xsi:type="dcterms:W3CDTF">2020-03-25T07:47:09Z</dcterms:modified>
</cp:coreProperties>
</file>