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3" r:id="rId4"/>
    <p:sldId id="265" r:id="rId5"/>
    <p:sldId id="266" r:id="rId6"/>
    <p:sldId id="264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1"/>
    <a:srgbClr val="FF9999"/>
    <a:srgbClr val="DDDDDD"/>
    <a:srgbClr val="C0C0C0"/>
    <a:srgbClr val="EAEAE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4592" y="3010467"/>
            <a:ext cx="8584408" cy="2154436"/>
          </a:xfrm>
          <a:prstGeom prst="rect">
            <a:avLst/>
          </a:prstGeom>
          <a:solidFill>
            <a:srgbClr val="FBE1E1"/>
          </a:solidFill>
          <a:ln w="50800"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التربية الفنية</a:t>
            </a:r>
          </a:p>
          <a:p>
            <a:pPr algn="ctr"/>
            <a:r>
              <a:rPr lang="ar-B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للصف الأول الابتدائي</a:t>
            </a:r>
          </a:p>
          <a:p>
            <a:pPr algn="ctr"/>
            <a:r>
              <a:rPr lang="ar-B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كتاب الطالب (الجزء الأول)</a:t>
            </a:r>
          </a:p>
        </p:txBody>
      </p:sp>
      <p:pic>
        <p:nvPicPr>
          <p:cNvPr id="3" name="Picture 2" descr="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2" t="17275" r="36836" b="16443"/>
          <a:stretch/>
        </p:blipFill>
        <p:spPr>
          <a:xfrm>
            <a:off x="1018734" y="1626343"/>
            <a:ext cx="3405628" cy="4922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ar-BH" dirty="0"/>
              <a:t>الدرس الثاني: الخطوط من حولنا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9" y="2249019"/>
            <a:ext cx="10142893" cy="3498638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endParaRPr lang="ar-BH" sz="3600" dirty="0"/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ar-BH" sz="3600" b="1" dirty="0" smtClean="0"/>
              <a:t>أهداف الدرس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dirty="0" smtClean="0"/>
              <a:t>يعرف المتعلم أن الخط ينطلق من نقطة.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dirty="0" smtClean="0"/>
              <a:t>يتعرف المتعلم الخطوط.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dirty="0" smtClean="0"/>
              <a:t>يوظف المتعلم أواع الخطوط في عمل تشكيلات.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dirty="0" smtClean="0"/>
              <a:t>يعبر المتعلم بالخطوط عما يراه من حوله.</a:t>
            </a:r>
          </a:p>
        </p:txBody>
      </p:sp>
    </p:spTree>
    <p:extLst>
      <p:ext uri="{BB962C8B-B14F-4D97-AF65-F5344CB8AC3E}">
        <p14:creationId xmlns:p14="http://schemas.microsoft.com/office/powerpoint/2010/main" val="29006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7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ar-BH" dirty="0" smtClean="0"/>
              <a:t>الدرس الثاني: الخطوط من حولنا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8" y="2325219"/>
            <a:ext cx="10796580" cy="2399181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BH" sz="3600" dirty="0"/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ar-BH" sz="3600" dirty="0" smtClean="0"/>
              <a:t>ما هو الخط؟</a:t>
            </a:r>
          </a:p>
          <a:p>
            <a:pPr marL="0" indent="0" algn="just" rtl="1">
              <a:buNone/>
            </a:pPr>
            <a:r>
              <a:rPr lang="ar-BH" sz="3600" dirty="0" smtClean="0"/>
              <a:t>الخط:  هو مجموعة من النقاط المتجاورة. والخط له مكان واتجاه.</a:t>
            </a:r>
          </a:p>
        </p:txBody>
      </p:sp>
    </p:spTree>
    <p:extLst>
      <p:ext uri="{BB962C8B-B14F-4D97-AF65-F5344CB8AC3E}">
        <p14:creationId xmlns:p14="http://schemas.microsoft.com/office/powerpoint/2010/main" val="21033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8200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ar-BH" dirty="0" smtClean="0"/>
              <a:t>أين نرى الخطوط؟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1" t="29146" r="26273" b="45623"/>
          <a:stretch/>
        </p:blipFill>
        <p:spPr bwMode="auto">
          <a:xfrm>
            <a:off x="8481455" y="1173163"/>
            <a:ext cx="3285003" cy="2562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7378" t="31281" r="55045" b="44202"/>
          <a:stretch/>
        </p:blipFill>
        <p:spPr bwMode="auto">
          <a:xfrm>
            <a:off x="8481455" y="3897788"/>
            <a:ext cx="3285003" cy="2407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5" t="58997" r="50849" b="20385"/>
          <a:stretch/>
        </p:blipFill>
        <p:spPr bwMode="auto">
          <a:xfrm>
            <a:off x="4770910" y="3897787"/>
            <a:ext cx="3285003" cy="24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8" t="58641" r="64036" b="22512"/>
          <a:stretch/>
        </p:blipFill>
        <p:spPr bwMode="auto">
          <a:xfrm>
            <a:off x="905944" y="3897788"/>
            <a:ext cx="3285003" cy="24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2" t="55443" r="24872" b="21094"/>
          <a:stretch/>
        </p:blipFill>
        <p:spPr bwMode="auto">
          <a:xfrm>
            <a:off x="1771650" y="1173163"/>
            <a:ext cx="5433374" cy="2562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02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52600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>
            <a:normAutofit/>
          </a:bodyPr>
          <a:lstStyle/>
          <a:p>
            <a:pPr algn="ctr"/>
            <a:r>
              <a:rPr lang="ar-BH" sz="6000" dirty="0" smtClean="0"/>
              <a:t>كيف نرسم الخط؟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0" y="2724151"/>
            <a:ext cx="4205288" cy="2619558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BH" sz="3600" dirty="0"/>
          </a:p>
          <a:p>
            <a:pPr marL="0" indent="0" algn="ctr" rtl="1">
              <a:buNone/>
            </a:pPr>
            <a:endParaRPr lang="ar-BH" sz="2400" dirty="0" smtClean="0"/>
          </a:p>
          <a:p>
            <a:pPr marL="0" indent="0" algn="ctr" rtl="1">
              <a:buNone/>
            </a:pPr>
            <a:r>
              <a:rPr lang="ar-BH" sz="4000" dirty="0" smtClean="0"/>
              <a:t>ينطلق الخط من نقطة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8" t="34840" r="29063" b="46334"/>
          <a:stretch/>
        </p:blipFill>
        <p:spPr bwMode="auto">
          <a:xfrm>
            <a:off x="1387793" y="2724150"/>
            <a:ext cx="4460557" cy="2619559"/>
          </a:xfrm>
          <a:prstGeom prst="rect">
            <a:avLst/>
          </a:prstGeom>
          <a:ln w="28575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76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8250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ar-BH" dirty="0" smtClean="0"/>
              <a:t>الخطوط المختلفة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34200" y="1657350"/>
            <a:ext cx="4433888" cy="4648199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BH" sz="4000" dirty="0" smtClean="0"/>
              <a:t>الخط المستقيم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9650" y="1657349"/>
            <a:ext cx="4433888" cy="4648199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000" dirty="0" smtClean="0"/>
              <a:t>الخط المنحني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5" t="38353" r="27187" b="22902"/>
          <a:stretch/>
        </p:blipFill>
        <p:spPr bwMode="auto">
          <a:xfrm>
            <a:off x="7463473" y="2286001"/>
            <a:ext cx="3337877" cy="3836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41937" r="54471" b="22519"/>
          <a:stretch/>
        </p:blipFill>
        <p:spPr bwMode="auto">
          <a:xfrm>
            <a:off x="1504950" y="2286001"/>
            <a:ext cx="3219449" cy="3836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94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8" t="29498" r="24065" b="16469"/>
          <a:stretch/>
        </p:blipFill>
        <p:spPr bwMode="auto">
          <a:xfrm>
            <a:off x="1302067" y="838200"/>
            <a:ext cx="9651683" cy="5609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9100" y="0"/>
            <a:ext cx="11334750" cy="982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dirty="0" smtClean="0"/>
              <a:t>تطبيق النشاط الثالث فقط صفحة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387</TotalTime>
  <Words>94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Sultan bold</vt:lpstr>
      <vt:lpstr>Times New Roman</vt:lpstr>
      <vt:lpstr>Office Theme</vt:lpstr>
      <vt:lpstr>PowerPoint Presentation</vt:lpstr>
      <vt:lpstr>الدرس الثاني: الخطوط من حولنا</vt:lpstr>
      <vt:lpstr>الدرس الثاني: الخطوط من حولنا</vt:lpstr>
      <vt:lpstr>أين نرى الخطوط؟</vt:lpstr>
      <vt:lpstr>كيف نرسم الخط؟</vt:lpstr>
      <vt:lpstr>الخطوط المختلفة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Ameena</cp:lastModifiedBy>
  <cp:revision>45</cp:revision>
  <dcterms:created xsi:type="dcterms:W3CDTF">2020-03-04T10:47:58Z</dcterms:created>
  <dcterms:modified xsi:type="dcterms:W3CDTF">2020-03-25T07:47:09Z</dcterms:modified>
</cp:coreProperties>
</file>