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9" r:id="rId6"/>
    <p:sldId id="27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63B45-BA26-442F-BC90-CB8AD9F0DE56}" v="26" dt="2023-11-12T12:33:17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سبحان الله وبحمده عدد خلقه ورضا نفسه وزنة عرشه ومداد كلماته" userId="5fabd63fae06c08f" providerId="LiveId" clId="{F280CB5E-305F-438F-91A7-A70B7ACDFAB8}"/>
    <pc:docChg chg="modSld">
      <pc:chgData name="سبحان الله وبحمده عدد خلقه ورضا نفسه وزنة عرشه ومداد كلماته" userId="5fabd63fae06c08f" providerId="LiveId" clId="{F280CB5E-305F-438F-91A7-A70B7ACDFAB8}" dt="2023-11-12T15:12:42.338" v="4" actId="1076"/>
      <pc:docMkLst>
        <pc:docMk/>
      </pc:docMkLst>
      <pc:sldChg chg="modSp mod">
        <pc:chgData name="سبحان الله وبحمده عدد خلقه ورضا نفسه وزنة عرشه ومداد كلماته" userId="5fabd63fae06c08f" providerId="LiveId" clId="{F280CB5E-305F-438F-91A7-A70B7ACDFAB8}" dt="2023-11-12T15:12:42.338" v="4" actId="1076"/>
        <pc:sldMkLst>
          <pc:docMk/>
          <pc:sldMk cId="1317116356" sldId="256"/>
        </pc:sldMkLst>
        <pc:spChg chg="mod">
          <ac:chgData name="سبحان الله وبحمده عدد خلقه ورضا نفسه وزنة عرشه ومداد كلماته" userId="5fabd63fae06c08f" providerId="LiveId" clId="{F280CB5E-305F-438F-91A7-A70B7ACDFAB8}" dt="2023-11-12T15:12:42.338" v="4" actId="1076"/>
          <ac:spMkLst>
            <pc:docMk/>
            <pc:sldMk cId="1317116356" sldId="256"/>
            <ac:spMk id="6" creationId="{A28CC314-9188-632E-EC40-2A4351352104}"/>
          </ac:spMkLst>
        </pc:spChg>
        <pc:picChg chg="mod">
          <ac:chgData name="سبحان الله وبحمده عدد خلقه ورضا نفسه وزنة عرشه ومداد كلماته" userId="5fabd63fae06c08f" providerId="LiveId" clId="{F280CB5E-305F-438F-91A7-A70B7ACDFAB8}" dt="2023-11-12T15:12:31.034" v="2" actId="1076"/>
          <ac:picMkLst>
            <pc:docMk/>
            <pc:sldMk cId="1317116356" sldId="256"/>
            <ac:picMk id="4" creationId="{E26DB5FF-7322-D28E-98C6-DAED9EBE6A26}"/>
          </ac:picMkLst>
        </pc:picChg>
      </pc:sldChg>
    </pc:docChg>
  </pc:docChgLst>
  <pc:docChgLst>
    <pc:chgData name="سبحان الله وبحمده عدد خلقه ورضا نفسه وزنة عرشه ومداد كلماته" userId="5fabd63fae06c08f" providerId="LiveId" clId="{88363B45-BA26-442F-BC90-CB8AD9F0DE56}"/>
    <pc:docChg chg="undo custSel delSld modSld">
      <pc:chgData name="سبحان الله وبحمده عدد خلقه ورضا نفسه وزنة عرشه ومداد كلماته" userId="5fabd63fae06c08f" providerId="LiveId" clId="{88363B45-BA26-442F-BC90-CB8AD9F0DE56}" dt="2023-11-12T12:33:53.188" v="2448" actId="14100"/>
      <pc:docMkLst>
        <pc:docMk/>
      </pc:docMkLst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33:53.188" v="2448" actId="14100"/>
        <pc:sldMkLst>
          <pc:docMk/>
          <pc:sldMk cId="1317116356" sldId="256"/>
        </pc:sldMkLst>
        <pc:spChg chg="mod ord">
          <ac:chgData name="سبحان الله وبحمده عدد خلقه ورضا نفسه وزنة عرشه ومداد كلماته" userId="5fabd63fae06c08f" providerId="LiveId" clId="{88363B45-BA26-442F-BC90-CB8AD9F0DE56}" dt="2023-11-12T12:33:37.113" v="2444" actId="1076"/>
          <ac:spMkLst>
            <pc:docMk/>
            <pc:sldMk cId="1317116356" sldId="256"/>
            <ac:spMk id="6" creationId="{A28CC314-9188-632E-EC40-2A4351352104}"/>
          </ac:spMkLst>
        </pc:spChg>
        <pc:spChg chg="del mod">
          <ac:chgData name="سبحان الله وبحمده عدد خلقه ورضا نفسه وزنة عرشه ومداد كلماته" userId="5fabd63fae06c08f" providerId="LiveId" clId="{88363B45-BA26-442F-BC90-CB8AD9F0DE56}" dt="2023-11-12T12:08:07.233" v="2314" actId="478"/>
          <ac:spMkLst>
            <pc:docMk/>
            <pc:sldMk cId="1317116356" sldId="256"/>
            <ac:spMk id="7" creationId="{B74AFF01-681D-7D49-AC34-B34896CA730A}"/>
          </ac:spMkLst>
        </pc:spChg>
        <pc:picChg chg="add del mod">
          <ac:chgData name="سبحان الله وبحمده عدد خلقه ورضا نفسه وزنة عرشه ومداد كلماته" userId="5fabd63fae06c08f" providerId="LiveId" clId="{88363B45-BA26-442F-BC90-CB8AD9F0DE56}" dt="2023-11-12T12:33:14.649" v="2439" actId="478"/>
          <ac:picMkLst>
            <pc:docMk/>
            <pc:sldMk cId="1317116356" sldId="256"/>
            <ac:picMk id="2" creationId="{192DF791-B366-63AE-673A-DB9694BC03F7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33:53.188" v="2448" actId="14100"/>
          <ac:picMkLst>
            <pc:docMk/>
            <pc:sldMk cId="1317116356" sldId="256"/>
            <ac:picMk id="4" creationId="{E26DB5FF-7322-D28E-98C6-DAED9EBE6A26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08:05.008" v="2313" actId="478"/>
          <ac:picMkLst>
            <pc:docMk/>
            <pc:sldMk cId="1317116356" sldId="256"/>
            <ac:picMk id="11" creationId="{C34271F6-ED0F-C43F-9BC8-140140512FE4}"/>
          </ac:picMkLst>
        </pc:picChg>
      </pc:sldChg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14:55.994" v="2374" actId="478"/>
        <pc:sldMkLst>
          <pc:docMk/>
          <pc:sldMk cId="2379193212" sldId="260"/>
        </pc:sldMkLst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5:18.337" v="2255" actId="20577"/>
          <ac:spMkLst>
            <pc:docMk/>
            <pc:sldMk cId="2379193212" sldId="260"/>
            <ac:spMk id="2" creationId="{EE22DB91-8911-5BB0-00EF-072591FCBCF6}"/>
          </ac:spMkLst>
        </pc:sp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11:58.951" v="2354" actId="1076"/>
          <ac:picMkLst>
            <pc:docMk/>
            <pc:sldMk cId="2379193212" sldId="260"/>
            <ac:picMk id="6" creationId="{71C49555-884E-BDE7-AAE8-1F1BB6FD4494}"/>
          </ac:picMkLst>
        </pc:picChg>
        <pc:picChg chg="mod">
          <ac:chgData name="سبحان الله وبحمده عدد خلقه ورضا نفسه وزنة عرشه ومداد كلماته" userId="5fabd63fae06c08f" providerId="LiveId" clId="{88363B45-BA26-442F-BC90-CB8AD9F0DE56}" dt="2023-11-12T12:11:12.128" v="2346" actId="1076"/>
          <ac:picMkLst>
            <pc:docMk/>
            <pc:sldMk cId="2379193212" sldId="260"/>
            <ac:picMk id="7" creationId="{12D23CD9-AD23-0DCD-9808-60B2D6EBEDC4}"/>
          </ac:picMkLst>
        </pc:picChg>
        <pc:picChg chg="add del mod">
          <ac:chgData name="سبحان الله وبحمده عدد خلقه ورضا نفسه وزنة عرشه ومداد كلماته" userId="5fabd63fae06c08f" providerId="LiveId" clId="{88363B45-BA26-442F-BC90-CB8AD9F0DE56}" dt="2023-11-12T12:14:55.994" v="2374" actId="478"/>
          <ac:picMkLst>
            <pc:docMk/>
            <pc:sldMk cId="2379193212" sldId="260"/>
            <ac:picMk id="9" creationId="{34DF8C07-897F-5810-62B3-CA80CB468FFC}"/>
          </ac:picMkLst>
        </pc:picChg>
      </pc:sldChg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26:32.665" v="2438" actId="113"/>
        <pc:sldMkLst>
          <pc:docMk/>
          <pc:sldMk cId="1502173277" sldId="261"/>
        </pc:sldMkLst>
        <pc:spChg chg="mod">
          <ac:chgData name="سبحان الله وبحمده عدد خلقه ورضا نفسه وزنة عرشه ومداد كلماته" userId="5fabd63fae06c08f" providerId="LiveId" clId="{88363B45-BA26-442F-BC90-CB8AD9F0DE56}" dt="2023-11-12T12:14:25.810" v="2370" actId="1076"/>
          <ac:spMkLst>
            <pc:docMk/>
            <pc:sldMk cId="1502173277" sldId="261"/>
            <ac:spMk id="2" creationId="{9F3C4CB5-AD3F-C2AE-5A01-B7A835204E3B}"/>
          </ac:spMkLst>
        </pc:spChg>
        <pc:graphicFrameChg chg="mod modGraphic">
          <ac:chgData name="سبحان الله وبحمده عدد خلقه ورضا نفسه وزنة عرشه ومداد كلماته" userId="5fabd63fae06c08f" providerId="LiveId" clId="{88363B45-BA26-442F-BC90-CB8AD9F0DE56}" dt="2023-11-12T12:26:32.665" v="2438" actId="113"/>
          <ac:graphicFrameMkLst>
            <pc:docMk/>
            <pc:sldMk cId="1502173277" sldId="261"/>
            <ac:graphicFrameMk id="3" creationId="{30629B6B-EA02-7C2A-CDF4-B5F236F5B0F4}"/>
          </ac:graphicFrameMkLst>
        </pc:graphicFrame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13:42.680" v="2365" actId="14100"/>
          <ac:picMkLst>
            <pc:docMk/>
            <pc:sldMk cId="1502173277" sldId="261"/>
            <ac:picMk id="6" creationId="{6756A0F3-81C3-07CC-7CA5-5096208AEED1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1:31:04.439" v="1883" actId="478"/>
          <ac:picMkLst>
            <pc:docMk/>
            <pc:sldMk cId="1502173277" sldId="261"/>
            <ac:picMk id="7" creationId="{53AC8F72-27FF-7AF1-5229-946254EA0721}"/>
          </ac:picMkLst>
        </pc:picChg>
        <pc:picChg chg="mod">
          <ac:chgData name="سبحان الله وبحمده عدد خلقه ورضا نفسه وزنة عرشه ومداد كلماته" userId="5fabd63fae06c08f" providerId="LiveId" clId="{88363B45-BA26-442F-BC90-CB8AD9F0DE56}" dt="2023-11-12T12:13:52.364" v="2367" actId="1076"/>
          <ac:picMkLst>
            <pc:docMk/>
            <pc:sldMk cId="1502173277" sldId="261"/>
            <ac:picMk id="9" creationId="{98C9EFB8-8FA8-F310-B6A0-B7B08831E39D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14:12.010" v="2369" actId="1076"/>
          <ac:picMkLst>
            <pc:docMk/>
            <pc:sldMk cId="1502173277" sldId="261"/>
            <ac:picMk id="11" creationId="{9A9C3B38-6BEE-D8CC-A82E-263FA994CCD5}"/>
          </ac:picMkLst>
        </pc:picChg>
      </pc:sldChg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15:59.789" v="2382" actId="1076"/>
        <pc:sldMkLst>
          <pc:docMk/>
          <pc:sldMk cId="2229956219" sldId="263"/>
        </pc:sldMkLst>
        <pc:graphicFrameChg chg="mod modGraphic">
          <ac:chgData name="سبحان الله وبحمده عدد خلقه ورضا نفسه وزنة عرشه ومداد كلماته" userId="5fabd63fae06c08f" providerId="LiveId" clId="{88363B45-BA26-442F-BC90-CB8AD9F0DE56}" dt="2023-11-12T11:54:39.296" v="2245" actId="2062"/>
          <ac:graphicFrameMkLst>
            <pc:docMk/>
            <pc:sldMk cId="2229956219" sldId="263"/>
            <ac:graphicFrameMk id="2" creationId="{B760B459-0660-FA86-1E26-04024C8BCFD3}"/>
          </ac:graphicFrameMkLst>
        </pc:graphicFrame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15:51.371" v="2381" actId="14100"/>
          <ac:picMkLst>
            <pc:docMk/>
            <pc:sldMk cId="2229956219" sldId="263"/>
            <ac:picMk id="6" creationId="{431180EE-D4D7-6A48-5E3B-3BC4B4A356BB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15:28.522" v="2375" actId="478"/>
          <ac:picMkLst>
            <pc:docMk/>
            <pc:sldMk cId="2229956219" sldId="263"/>
            <ac:picMk id="7" creationId="{602D0A97-B080-4C5F-8863-1B89EE5B64F0}"/>
          </ac:picMkLst>
        </pc:picChg>
        <pc:picChg chg="mod">
          <ac:chgData name="سبحان الله وبحمده عدد خلقه ورضا نفسه وزنة عرشه ومداد كلماته" userId="5fabd63fae06c08f" providerId="LiveId" clId="{88363B45-BA26-442F-BC90-CB8AD9F0DE56}" dt="2023-11-12T12:15:59.789" v="2382" actId="1076"/>
          <ac:picMkLst>
            <pc:docMk/>
            <pc:sldMk cId="2229956219" sldId="263"/>
            <ac:picMk id="11" creationId="{95E4B05A-0E58-7350-C37E-C0A1D6CA88C8}"/>
          </ac:picMkLst>
        </pc:picChg>
      </pc:sldChg>
      <pc:sldChg chg="del">
        <pc:chgData name="سبحان الله وبحمده عدد خلقه ورضا نفسه وزنة عرشه ومداد كلماته" userId="5fabd63fae06c08f" providerId="LiveId" clId="{88363B45-BA26-442F-BC90-CB8AD9F0DE56}" dt="2023-11-12T11:55:27.866" v="2256" actId="47"/>
        <pc:sldMkLst>
          <pc:docMk/>
          <pc:sldMk cId="3921037024" sldId="264"/>
        </pc:sldMkLst>
      </pc:sldChg>
      <pc:sldChg chg="del">
        <pc:chgData name="سبحان الله وبحمده عدد خلقه ورضا نفسه وزنة عرشه ومداد كلماته" userId="5fabd63fae06c08f" providerId="LiveId" clId="{88363B45-BA26-442F-BC90-CB8AD9F0DE56}" dt="2023-11-12T11:23:46.920" v="1632" actId="47"/>
        <pc:sldMkLst>
          <pc:docMk/>
          <pc:sldMk cId="500635088" sldId="265"/>
        </pc:sldMkLst>
      </pc:sldChg>
      <pc:sldChg chg="del">
        <pc:chgData name="سبحان الله وبحمده عدد خلقه ورضا نفسه وزنة عرشه ومداد كلماته" userId="5fabd63fae06c08f" providerId="LiveId" clId="{88363B45-BA26-442F-BC90-CB8AD9F0DE56}" dt="2023-11-12T12:26:03.681" v="2436" actId="47"/>
        <pc:sldMkLst>
          <pc:docMk/>
          <pc:sldMk cId="609705494" sldId="267"/>
        </pc:sldMkLst>
      </pc:sldChg>
      <pc:sldChg chg="del">
        <pc:chgData name="سبحان الله وبحمده عدد خلقه ورضا نفسه وزنة عرشه ومداد كلماته" userId="5fabd63fae06c08f" providerId="LiveId" clId="{88363B45-BA26-442F-BC90-CB8AD9F0DE56}" dt="2023-11-12T12:26:05.860" v="2437" actId="47"/>
        <pc:sldMkLst>
          <pc:docMk/>
          <pc:sldMk cId="3986405346" sldId="268"/>
        </pc:sldMkLst>
      </pc:sldChg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20:42.452" v="2416" actId="1076"/>
        <pc:sldMkLst>
          <pc:docMk/>
          <pc:sldMk cId="857849437" sldId="269"/>
        </pc:sldMkLst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6:43.508" v="2288" actId="403"/>
          <ac:spMkLst>
            <pc:docMk/>
            <pc:sldMk cId="857849437" sldId="269"/>
            <ac:spMk id="6" creationId="{357614C1-1B67-EB2C-F972-C7E6434F93EB}"/>
          </ac:spMkLst>
        </pc:spChg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7:12.796" v="2293" actId="14100"/>
          <ac:spMkLst>
            <pc:docMk/>
            <pc:sldMk cId="857849437" sldId="269"/>
            <ac:spMk id="9" creationId="{4B04E82B-E524-A22D-EB29-B6F903AC3C5C}"/>
          </ac:spMkLst>
        </pc:spChg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7:05.885" v="2291" actId="14100"/>
          <ac:spMkLst>
            <pc:docMk/>
            <pc:sldMk cId="857849437" sldId="269"/>
            <ac:spMk id="11" creationId="{C332DEBD-10DF-1AA2-0962-48703FD9C025}"/>
          </ac:spMkLst>
        </pc:spChg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6:59.132" v="2289" actId="14100"/>
          <ac:spMkLst>
            <pc:docMk/>
            <pc:sldMk cId="857849437" sldId="269"/>
            <ac:spMk id="12" creationId="{77D5C5F5-D3B3-2D75-A036-5436CA349706}"/>
          </ac:spMkLst>
        </pc:spChg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7:03.151" v="2290" actId="14100"/>
          <ac:spMkLst>
            <pc:docMk/>
            <pc:sldMk cId="857849437" sldId="269"/>
            <ac:spMk id="13" creationId="{FF1F5F36-A59D-5135-5690-262F83AF8BD3}"/>
          </ac:spMkLst>
        </pc:spChg>
        <pc:spChg chg="mod">
          <ac:chgData name="سبحان الله وبحمده عدد خلقه ورضا نفسه وزنة عرشه ومداد كلماته" userId="5fabd63fae06c08f" providerId="LiveId" clId="{88363B45-BA26-442F-BC90-CB8AD9F0DE56}" dt="2023-11-12T11:57:09.142" v="2292" actId="14100"/>
          <ac:spMkLst>
            <pc:docMk/>
            <pc:sldMk cId="857849437" sldId="269"/>
            <ac:spMk id="14" creationId="{B650CE66-F590-BF30-4C10-1B7AE37DB90D}"/>
          </ac:spMkLst>
        </pc:sp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17:11.878" v="2393" actId="1076"/>
          <ac:picMkLst>
            <pc:docMk/>
            <pc:sldMk cId="857849437" sldId="269"/>
            <ac:picMk id="7" creationId="{7FC0C9FD-41AD-90DE-6A23-95B0BE9C6653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20:42.452" v="2416" actId="1076"/>
          <ac:picMkLst>
            <pc:docMk/>
            <pc:sldMk cId="857849437" sldId="269"/>
            <ac:picMk id="15" creationId="{DDB5F211-D8F5-8061-0BE1-51E406169AB4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20:28.316" v="2412" actId="1076"/>
          <ac:picMkLst>
            <pc:docMk/>
            <pc:sldMk cId="857849437" sldId="269"/>
            <ac:picMk id="16" creationId="{8C298F25-9D37-0C0B-9CB8-A260BC77AC14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20:13.497" v="2409" actId="1076"/>
          <ac:picMkLst>
            <pc:docMk/>
            <pc:sldMk cId="857849437" sldId="269"/>
            <ac:picMk id="17" creationId="{09E64518-B437-BAF3-7570-CC053521F582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18:06.293" v="2394" actId="478"/>
          <ac:picMkLst>
            <pc:docMk/>
            <pc:sldMk cId="857849437" sldId="269"/>
            <ac:picMk id="35" creationId="{0BA2E561-E2AA-9F10-70CC-5E3FCEBDF019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17:06.976" v="2392" actId="478"/>
          <ac:picMkLst>
            <pc:docMk/>
            <pc:sldMk cId="857849437" sldId="269"/>
            <ac:picMk id="37" creationId="{468F8749-6B25-6834-2C67-DF8644BC86BD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16:07.009" v="2383" actId="478"/>
          <ac:picMkLst>
            <pc:docMk/>
            <pc:sldMk cId="857849437" sldId="269"/>
            <ac:picMk id="39" creationId="{A6465D62-754A-EC77-541C-A1DB667BF0A8}"/>
          </ac:picMkLst>
        </pc:pic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16:09.649" v="2384" actId="478"/>
          <ac:picMkLst>
            <pc:docMk/>
            <pc:sldMk cId="857849437" sldId="269"/>
            <ac:picMk id="41" creationId="{44C08236-D079-219F-9537-A625721EB14B}"/>
          </ac:picMkLst>
        </pc:picChg>
        <pc:cxnChg chg="mod">
          <ac:chgData name="سبحان الله وبحمده عدد خلقه ورضا نفسه وزنة عرشه ومداد كلماته" userId="5fabd63fae06c08f" providerId="LiveId" clId="{88363B45-BA26-442F-BC90-CB8AD9F0DE56}" dt="2023-11-12T11:57:03.151" v="2290" actId="14100"/>
          <ac:cxnSpMkLst>
            <pc:docMk/>
            <pc:sldMk cId="857849437" sldId="269"/>
            <ac:cxnSpMk id="18" creationId="{B63217F8-FAE8-8A7C-0D18-5EC2841E7593}"/>
          </ac:cxnSpMkLst>
        </pc:cxnChg>
      </pc:sldChg>
      <pc:sldChg chg="addSp delSp modSp mod">
        <pc:chgData name="سبحان الله وبحمده عدد خلقه ورضا نفسه وزنة عرشه ومداد كلماته" userId="5fabd63fae06c08f" providerId="LiveId" clId="{88363B45-BA26-442F-BC90-CB8AD9F0DE56}" dt="2023-11-12T12:25:55.920" v="2435" actId="1076"/>
        <pc:sldMkLst>
          <pc:docMk/>
          <pc:sldMk cId="2211674293" sldId="270"/>
        </pc:sldMkLst>
        <pc:spChg chg="mod">
          <ac:chgData name="سبحان الله وبحمده عدد خلقه ورضا نفسه وزنة عرشه ومداد كلماته" userId="5fabd63fae06c08f" providerId="LiveId" clId="{88363B45-BA26-442F-BC90-CB8AD9F0DE56}" dt="2023-11-12T12:24:26.950" v="2426" actId="20577"/>
          <ac:spMkLst>
            <pc:docMk/>
            <pc:sldMk cId="2211674293" sldId="270"/>
            <ac:spMk id="10" creationId="{946E84D8-9E98-A4BE-6530-FFBAD90988A5}"/>
          </ac:spMkLst>
        </pc:spChg>
        <pc:graphicFrameChg chg="modGraphic">
          <ac:chgData name="سبحان الله وبحمده عدد خلقه ورضا نفسه وزنة عرشه ومداد كلماته" userId="5fabd63fae06c08f" providerId="LiveId" clId="{88363B45-BA26-442F-BC90-CB8AD9F0DE56}" dt="2023-11-12T12:22:10.229" v="2421" actId="207"/>
          <ac:graphicFrameMkLst>
            <pc:docMk/>
            <pc:sldMk cId="2211674293" sldId="270"/>
            <ac:graphicFrameMk id="2" creationId="{24E84F84-88B9-8074-108C-95CC6C299AF4}"/>
          </ac:graphicFrameMkLst>
        </pc:graphicFrameChg>
        <pc:picChg chg="del">
          <ac:chgData name="سبحان الله وبحمده عدد خلقه ورضا نفسه وزنة عرشه ومداد كلماته" userId="5fabd63fae06c08f" providerId="LiveId" clId="{88363B45-BA26-442F-BC90-CB8AD9F0DE56}" dt="2023-11-12T12:24:29.964" v="2427" actId="478"/>
          <ac:picMkLst>
            <pc:docMk/>
            <pc:sldMk cId="2211674293" sldId="270"/>
            <ac:picMk id="4" creationId="{0065A04C-431C-39B1-02BC-B7DD4D8C2148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25:42.716" v="2433" actId="14100"/>
          <ac:picMkLst>
            <pc:docMk/>
            <pc:sldMk cId="2211674293" sldId="270"/>
            <ac:picMk id="5" creationId="{E7CA9AA7-8167-87F0-EB79-8DA5AD9DE882}"/>
          </ac:picMkLst>
        </pc:picChg>
        <pc:picChg chg="add mod">
          <ac:chgData name="سبحان الله وبحمده عدد خلقه ورضا نفسه وزنة عرشه ومداد كلماته" userId="5fabd63fae06c08f" providerId="LiveId" clId="{88363B45-BA26-442F-BC90-CB8AD9F0DE56}" dt="2023-11-12T12:25:55.920" v="2435" actId="1076"/>
          <ac:picMkLst>
            <pc:docMk/>
            <pc:sldMk cId="2211674293" sldId="270"/>
            <ac:picMk id="7" creationId="{ECA4E991-53CF-6619-518B-73CF2BDE5D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4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76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0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12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82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82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0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58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4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96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F8BB-AB45-4035-8B86-AD686084A6CD}" type="datetimeFigureOut">
              <a:rPr lang="ar-SA" smtClean="0"/>
              <a:t>29/04/45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7032-0B5F-4BC1-A62D-573C594916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1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be.com/watch?v=MUtujKqU7r8&amp;feature=shared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youtu.be/phTzFjQGBzo" TargetMode="External"/><Relationship Id="rId7" Type="http://schemas.openxmlformats.org/officeDocument/2006/relationships/hyperlink" Target="https://t.me/c/1787835405/234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s://youtube.com/watch?v=sO4gxjmuV1A&amp;feature=share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fFPyOMdJ-A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youtu.be/uiF7GetMRZ4" TargetMode="External"/><Relationship Id="rId10" Type="http://schemas.openxmlformats.org/officeDocument/2006/relationships/hyperlink" Target="https://youtu.be/GlRja7Tn8Fw" TargetMode="External"/><Relationship Id="rId4" Type="http://schemas.openxmlformats.org/officeDocument/2006/relationships/hyperlink" Target="https://youtu.be/eECfL22Ld5s" TargetMode="External"/><Relationship Id="rId9" Type="http://schemas.openxmlformats.org/officeDocument/2006/relationships/hyperlink" Target="https://youtu.be/UX89spfvd0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51F8C037-8001-9794-8C0F-56B48D2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4" y="355195"/>
            <a:ext cx="1181966" cy="9568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5" y="355195"/>
            <a:ext cx="1181966" cy="95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63" dirty="0"/>
              <a:t>شعار الروضة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BD8255F-41EA-BB79-C2C1-89732191C4C1}"/>
              </a:ext>
            </a:extLst>
          </p:cNvPr>
          <p:cNvSpPr/>
          <p:nvPr/>
        </p:nvSpPr>
        <p:spPr>
          <a:xfrm>
            <a:off x="924971" y="5231173"/>
            <a:ext cx="8056053" cy="87524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اعداد المعلمة /                                                  مديرة الروضة /</a:t>
            </a:r>
          </a:p>
          <a:p>
            <a:pPr algn="ctr"/>
            <a:endParaRPr lang="ar-SA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17" y="355195"/>
            <a:ext cx="1463388" cy="792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38" b="1" dirty="0"/>
              <a:t>المملكة العربية السعودية </a:t>
            </a:r>
          </a:p>
          <a:p>
            <a:pPr algn="ctr"/>
            <a:r>
              <a:rPr lang="ar-SA" sz="1138" b="1" dirty="0"/>
              <a:t>وزارة التعليم </a:t>
            </a:r>
          </a:p>
          <a:p>
            <a:pPr algn="ctr"/>
            <a:r>
              <a:rPr lang="ar-SA" sz="1138" b="1" dirty="0"/>
              <a:t>إدارة تعليم ..</a:t>
            </a:r>
          </a:p>
          <a:p>
            <a:pPr algn="ctr"/>
            <a:r>
              <a:rPr lang="ar-SA" sz="1138" b="1" dirty="0"/>
              <a:t>الروضة ..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4E1EFBA-97A8-EA86-5CA8-0AB30384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10" y="355195"/>
            <a:ext cx="1256186" cy="95682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8CC314-9188-632E-EC40-2A4351352104}"/>
              </a:ext>
            </a:extLst>
          </p:cNvPr>
          <p:cNvSpPr/>
          <p:nvPr/>
        </p:nvSpPr>
        <p:spPr>
          <a:xfrm>
            <a:off x="3400809" y="1312023"/>
            <a:ext cx="3104376" cy="75027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4388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طفولتي الجميلة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26DB5FF-7322-D28E-98C6-DAED9EBE6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30" y="2138694"/>
            <a:ext cx="8612534" cy="29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51F8C037-8001-9794-8C0F-56B48D2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5" y="329666"/>
            <a:ext cx="1181966" cy="9568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5" y="355892"/>
            <a:ext cx="1181966" cy="95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63" dirty="0"/>
              <a:t>شعار الروضة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17" y="311792"/>
            <a:ext cx="1463388" cy="792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38" b="1" dirty="0"/>
              <a:t>المملكة العربية السعودية </a:t>
            </a:r>
          </a:p>
          <a:p>
            <a:pPr algn="ctr"/>
            <a:r>
              <a:rPr lang="ar-SA" sz="1138" b="1" dirty="0"/>
              <a:t>وزارة التعليم </a:t>
            </a:r>
          </a:p>
          <a:p>
            <a:pPr algn="ctr"/>
            <a:r>
              <a:rPr lang="ar-SA" sz="1138" b="1" dirty="0"/>
              <a:t>إدارة تعليم ..</a:t>
            </a:r>
          </a:p>
          <a:p>
            <a:pPr algn="ctr"/>
            <a:r>
              <a:rPr lang="ar-SA" sz="1138" b="1" dirty="0"/>
              <a:t>الروضة ..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22DB91-8911-5BB0-00EF-072591FCBCF6}"/>
              </a:ext>
            </a:extLst>
          </p:cNvPr>
          <p:cNvSpPr/>
          <p:nvPr/>
        </p:nvSpPr>
        <p:spPr>
          <a:xfrm>
            <a:off x="1156605" y="1864093"/>
            <a:ext cx="7592786" cy="4248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600" b="1" dirty="0"/>
              <a:t>السادة الكرام أولياء الأمور /                      المحترمين </a:t>
            </a:r>
            <a:endParaRPr lang="ar-SA" sz="2000" b="1" dirty="0"/>
          </a:p>
          <a:p>
            <a:pPr algn="r"/>
            <a:r>
              <a:rPr lang="ar-SA" sz="1600" b="1" dirty="0"/>
              <a:t>يسعدنا ان نقدم لكم نبذة عن موضوع الاستقصاء حول (   </a:t>
            </a:r>
            <a:r>
              <a:rPr lang="ar-SA" sz="2000" b="1" dirty="0">
                <a:solidFill>
                  <a:srgbClr val="FF0000"/>
                </a:solidFill>
              </a:rPr>
              <a:t>طفولتي الجميلة  </a:t>
            </a:r>
            <a:r>
              <a:rPr lang="ar-SA" sz="1600" b="1" dirty="0"/>
              <a:t>)</a:t>
            </a:r>
          </a:p>
          <a:p>
            <a:pPr algn="r"/>
            <a:r>
              <a:rPr lang="ar-SA" sz="1600" b="1" dirty="0"/>
              <a:t>والذي سنكتشفه مع الأطفال خلال :   12 - 16  /   5  / 1445هـ</a:t>
            </a:r>
          </a:p>
          <a:p>
            <a:pPr algn="r"/>
            <a:r>
              <a:rPr lang="ar-SA" sz="1600" b="1" dirty="0"/>
              <a:t>ولمدة (  اسبوع  ) </a:t>
            </a:r>
          </a:p>
          <a:p>
            <a:pPr algn="r"/>
            <a:r>
              <a:rPr lang="ar-SA" b="1" dirty="0">
                <a:solidFill>
                  <a:srgbClr val="00B0F0"/>
                </a:solidFill>
              </a:rPr>
              <a:t>ويقصد بالاستقصاء </a:t>
            </a:r>
            <a:r>
              <a:rPr lang="ar-SA" sz="1600" b="1" dirty="0"/>
              <a:t>: قيام الأطفال ببناء تعلمهم من خلال مشاركتهم في البحث والتحري لإيجاد المعلومات واكتساب الخبرات </a:t>
            </a:r>
          </a:p>
          <a:p>
            <a:pPr algn="r"/>
            <a:r>
              <a:rPr lang="ar-SA" sz="1600" b="1" dirty="0"/>
              <a:t>حيث سيتعرف الأطفال على أفكار ومعارف جديدة عن </a:t>
            </a:r>
          </a:p>
          <a:p>
            <a:pPr algn="r"/>
            <a:r>
              <a:rPr lang="ar-SA" sz="1600" b="1" dirty="0"/>
              <a:t>                      (    الطفولة وحقوقها  )</a:t>
            </a:r>
            <a:endParaRPr lang="en-US" sz="1600" b="1" dirty="0"/>
          </a:p>
          <a:p>
            <a:pPr algn="r"/>
            <a:endParaRPr lang="ar-SA" sz="1600" b="1" dirty="0"/>
          </a:p>
          <a:p>
            <a:pPr algn="r"/>
            <a:r>
              <a:rPr lang="ar-SA" b="1" i="1" u="sng" dirty="0">
                <a:solidFill>
                  <a:srgbClr val="00B050"/>
                </a:solidFill>
              </a:rPr>
              <a:t>ويمكنكم المشاركة في موضوع الاستقصاء (   طفولتي الجميلة    )عن طريق </a:t>
            </a:r>
            <a:r>
              <a:rPr lang="ar-SA" b="1" dirty="0">
                <a:solidFill>
                  <a:srgbClr val="00B050"/>
                </a:solidFill>
              </a:rPr>
              <a:t>:</a:t>
            </a:r>
          </a:p>
          <a:p>
            <a:pPr algn="r"/>
            <a:r>
              <a:rPr lang="ar-SA" sz="1600" b="1" dirty="0"/>
              <a:t>1- الاطلاع على موضوع الدرس والبحث عن تفاصيل اثرائية حول الطفولة .</a:t>
            </a:r>
          </a:p>
          <a:p>
            <a:pPr algn="r"/>
            <a:r>
              <a:rPr lang="ar-SA" sz="1600" b="1" dirty="0"/>
              <a:t>2- توفير فرص للطفل لمعرفة حقوقه وواجباته في مجتمعه</a:t>
            </a:r>
          </a:p>
          <a:p>
            <a:pPr algn="r"/>
            <a:r>
              <a:rPr lang="ar-SA" sz="1600" b="1" dirty="0"/>
              <a:t>3- ربط المفاهيم بالتربية الإسلامية .</a:t>
            </a:r>
          </a:p>
          <a:p>
            <a:pPr algn="r"/>
            <a:r>
              <a:rPr lang="ar-SA" sz="1600" b="1" dirty="0"/>
              <a:t>4- تزويدنا بروابط ومشاهد مرئية بُحث عنها مع الطفل .</a:t>
            </a:r>
          </a:p>
          <a:p>
            <a:pPr algn="r"/>
            <a:r>
              <a:rPr lang="ar-SA" sz="1600" b="1" dirty="0"/>
              <a:t>5- تزويدنا بتغذية راجعة عن تفاعل الطفل مع الخبرات المقدمة واقتراحات التعديل والتطوير .</a:t>
            </a:r>
            <a:endParaRPr lang="ar-SA" sz="13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1B7CBB4-89B3-223C-5121-426A50486297}"/>
              </a:ext>
            </a:extLst>
          </p:cNvPr>
          <p:cNvSpPr/>
          <p:nvPr/>
        </p:nvSpPr>
        <p:spPr>
          <a:xfrm>
            <a:off x="3428061" y="1312721"/>
            <a:ext cx="3049874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رسالة الى أولياء الأمور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8F914-A90A-56E4-AFA0-348238BA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10" y="355195"/>
            <a:ext cx="1256186" cy="9568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2D23CD9-AD23-0DCD-9808-60B2D6EBE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86" y="4560494"/>
            <a:ext cx="1942606" cy="21224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1C49555-884E-BDE7-AAE8-1F1BB6FD4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9539">
            <a:off x="354351" y="1753323"/>
            <a:ext cx="2252261" cy="10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51F8C037-8001-9794-8C0F-56B48D2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6" y="355892"/>
            <a:ext cx="1181966" cy="9568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3" y="355892"/>
            <a:ext cx="1181966" cy="95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63" dirty="0"/>
              <a:t>شعار الروضة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19" y="355892"/>
            <a:ext cx="1463388" cy="792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38" b="1" dirty="0"/>
              <a:t>المملكة العربية السعودية </a:t>
            </a:r>
          </a:p>
          <a:p>
            <a:pPr algn="ctr"/>
            <a:r>
              <a:rPr lang="ar-SA" sz="1138" b="1" dirty="0"/>
              <a:t>وزارة التعليم </a:t>
            </a:r>
          </a:p>
          <a:p>
            <a:pPr algn="ctr"/>
            <a:r>
              <a:rPr lang="ar-SA" sz="1138" b="1" dirty="0"/>
              <a:t>إدارة تعليم ..</a:t>
            </a:r>
          </a:p>
          <a:p>
            <a:pPr algn="ctr"/>
            <a:r>
              <a:rPr lang="ar-SA" sz="1138" b="1" dirty="0"/>
              <a:t>الروضة ..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F3C4CB5-AD3F-C2AE-5A01-B7A835204E3B}"/>
              </a:ext>
            </a:extLst>
          </p:cNvPr>
          <p:cNvSpPr/>
          <p:nvPr/>
        </p:nvSpPr>
        <p:spPr>
          <a:xfrm>
            <a:off x="1296629" y="1596175"/>
            <a:ext cx="7238521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المفاهيم والمهارات المستهدفة في وحدة (   </a:t>
            </a:r>
            <a:r>
              <a:rPr lang="ar-SA" sz="292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طفولتي الجميلة </a:t>
            </a:r>
            <a:r>
              <a:rPr lang="ar-SA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0629B6B-EA02-7C2A-CDF4-B5F236F5B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07900"/>
              </p:ext>
            </p:extLst>
          </p:nvPr>
        </p:nvGraphicFramePr>
        <p:xfrm>
          <a:off x="1613890" y="2160055"/>
          <a:ext cx="6604000" cy="26172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440529649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691037796"/>
                    </a:ext>
                  </a:extLst>
                </a:gridCol>
              </a:tblGrid>
              <a:tr h="43186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المفاهيم والمهارات 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43438"/>
                  </a:ext>
                </a:extLst>
              </a:tr>
              <a:tr h="437069"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حقوق الطفل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شعار اليوم العالمي للطفل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51085373"/>
                  </a:ext>
                </a:extLst>
              </a:tr>
              <a:tr h="437069"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حقوق الطفل في الإسلام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المهن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86263158"/>
                  </a:ext>
                </a:extLst>
              </a:tr>
              <a:tr h="437069"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التعبير عن المشاعر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دعاء الدخول والخروج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27446385"/>
                  </a:ext>
                </a:extLst>
              </a:tr>
              <a:tr h="437069"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خط مساندة الطفل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اذكار الصباح والمساء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07715230"/>
                  </a:ext>
                </a:extLst>
              </a:tr>
              <a:tr h="437069"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السلامة الشخصية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500" b="1" dirty="0"/>
                        <a:t>تجارب المغناطيس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03609507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1E42775F-030F-AD07-7989-4D008339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10" y="355195"/>
            <a:ext cx="1256186" cy="9568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8C9EFB8-8FA8-F310-B6A0-B7B08831E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22" y="2842713"/>
            <a:ext cx="1041135" cy="11558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756A0F3-81C3-07CC-7CA5-5096208AE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70" y="5051284"/>
            <a:ext cx="8404020" cy="15678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9C3B38-6BEE-D8CC-A82E-263FA994C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18" y="2840183"/>
            <a:ext cx="104250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51F8C037-8001-9794-8C0F-56B48D2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4" y="357441"/>
            <a:ext cx="1181966" cy="9568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3" y="357441"/>
            <a:ext cx="1181966" cy="95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63" dirty="0"/>
              <a:t>شعار الروضة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19" y="357441"/>
            <a:ext cx="1463388" cy="792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38" b="1" dirty="0"/>
              <a:t>المملكة العربية السعودية </a:t>
            </a:r>
          </a:p>
          <a:p>
            <a:pPr algn="ctr"/>
            <a:r>
              <a:rPr lang="ar-SA" sz="1138" b="1" dirty="0"/>
              <a:t>وزارة التعليم </a:t>
            </a:r>
          </a:p>
          <a:p>
            <a:pPr algn="ctr"/>
            <a:r>
              <a:rPr lang="ar-SA" sz="1138" b="1" dirty="0"/>
              <a:t>إدارة تعليم ..</a:t>
            </a:r>
          </a:p>
          <a:p>
            <a:pPr algn="ctr"/>
            <a:r>
              <a:rPr lang="ar-SA" sz="1138" b="1" dirty="0"/>
              <a:t>الروضة ..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760B459-0660-FA86-1E26-04024C8B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7367"/>
              </p:ext>
            </p:extLst>
          </p:nvPr>
        </p:nvGraphicFramePr>
        <p:xfrm>
          <a:off x="1549910" y="2521526"/>
          <a:ext cx="5543562" cy="382385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78901">
                  <a:extLst>
                    <a:ext uri="{9D8B030D-6E8A-4147-A177-3AD203B41FA5}">
                      <a16:colId xmlns:a16="http://schemas.microsoft.com/office/drawing/2014/main" val="2299323866"/>
                    </a:ext>
                  </a:extLst>
                </a:gridCol>
                <a:gridCol w="3664661">
                  <a:extLst>
                    <a:ext uri="{9D8B030D-6E8A-4147-A177-3AD203B41FA5}">
                      <a16:colId xmlns:a16="http://schemas.microsoft.com/office/drawing/2014/main" val="3474298508"/>
                    </a:ext>
                  </a:extLst>
                </a:gridCol>
              </a:tblGrid>
              <a:tr h="1959945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اية الوحدة : (</a:t>
                      </a:r>
                      <a:r>
                        <a:rPr lang="ar-SA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وَالْوَالِدَاتُ يُرْضِعْنَ أَوْلادَهُنَّ حَوْلَيْنِ كَامِلَيْنِ لِمَنْ أَرَادَ أَنْ يُتِمَّ الرَّضَاعَةَ</a:t>
                      </a:r>
                      <a:r>
                        <a:rPr lang="ar-SA" sz="2800" b="1" dirty="0"/>
                        <a:t>  )</a:t>
                      </a:r>
                    </a:p>
                    <a:p>
                      <a:pPr algn="ctr" rtl="1"/>
                      <a:r>
                        <a:rPr lang="ar-SA" sz="2800" b="1" dirty="0"/>
                        <a:t>حديث الوحدة : (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قال رسول الله صلى الله عليه وسلم " فاتقوا الله واعدلوا بين أولادكم"</a:t>
                      </a:r>
                      <a:r>
                        <a:rPr lang="ar-SA" sz="2000" b="1" dirty="0"/>
                        <a:t>)</a:t>
                      </a:r>
                      <a:endParaRPr lang="ar-SA" sz="28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1138"/>
                  </a:ext>
                </a:extLst>
              </a:tr>
              <a:tr h="624962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rgbClr val="FF0000"/>
                          </a:solidFill>
                        </a:rPr>
                        <a:t>الثقافة الإسلامية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rgbClr val="FF0000"/>
                          </a:solidFill>
                        </a:rPr>
                        <a:t>سورة : </a:t>
                      </a:r>
                      <a:r>
                        <a:rPr lang="ar-SA" sz="1500" b="1" dirty="0">
                          <a:solidFill>
                            <a:schemeClr val="tx1"/>
                          </a:solidFill>
                        </a:rPr>
                        <a:t>قريش</a:t>
                      </a:r>
                    </a:p>
                    <a:p>
                      <a:pPr algn="ctr" rtl="1"/>
                      <a:r>
                        <a:rPr lang="ar-SA" sz="1500" b="1" dirty="0">
                          <a:solidFill>
                            <a:srgbClr val="FF0000"/>
                          </a:solidFill>
                        </a:rPr>
                        <a:t>دعاء: </a:t>
                      </a:r>
                      <a:r>
                        <a:rPr lang="ar-SA" sz="1500" b="1" dirty="0">
                          <a:solidFill>
                            <a:schemeClr val="tx1"/>
                          </a:solidFill>
                        </a:rPr>
                        <a:t>اذكار الصباح والمساء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40529402"/>
                  </a:ext>
                </a:extLst>
              </a:tr>
              <a:tr h="619474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rgbClr val="FF0000"/>
                          </a:solidFill>
                        </a:rPr>
                        <a:t>نقرأ ونكتب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chemeClr val="tx1"/>
                          </a:solidFill>
                        </a:rPr>
                        <a:t> حرف  ( ر )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30425525"/>
                  </a:ext>
                </a:extLst>
              </a:tr>
              <a:tr h="619474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rgbClr val="FF0000"/>
                          </a:solidFill>
                        </a:rPr>
                        <a:t>نعد ونحسب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dirty="0">
                          <a:solidFill>
                            <a:schemeClr val="tx1"/>
                          </a:solidFill>
                        </a:rPr>
                        <a:t>العدد ( 11 )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32657067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D22D434D-CB13-59FA-28C3-B36989BCD25C}"/>
              </a:ext>
            </a:extLst>
          </p:cNvPr>
          <p:cNvSpPr/>
          <p:nvPr/>
        </p:nvSpPr>
        <p:spPr>
          <a:xfrm>
            <a:off x="3223954" y="1693443"/>
            <a:ext cx="2195474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التربية الإسلامية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B0C3B65-0D17-6E5E-EB3A-DB9C0CEB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10" y="355195"/>
            <a:ext cx="1256186" cy="9568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5E4B05A-0E58-7350-C37E-C0A1D6CA8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2" y="5037495"/>
            <a:ext cx="1271795" cy="17181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1180EE-D4D7-6A48-5E3B-3BC4B4A35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648" y="1693443"/>
            <a:ext cx="2530712" cy="50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5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51F8C037-8001-9794-8C0F-56B48D2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6" y="409525"/>
            <a:ext cx="1181966" cy="9568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3" y="390098"/>
            <a:ext cx="1181966" cy="95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63" dirty="0"/>
              <a:t>شعار الروضة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19" y="390098"/>
            <a:ext cx="1463388" cy="792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38" b="1" dirty="0"/>
              <a:t>المملكة العربية السعودية </a:t>
            </a:r>
          </a:p>
          <a:p>
            <a:pPr algn="ctr"/>
            <a:r>
              <a:rPr lang="ar-SA" sz="1138" b="1" dirty="0"/>
              <a:t>وزارة التعليم </a:t>
            </a:r>
          </a:p>
          <a:p>
            <a:pPr algn="ctr"/>
            <a:r>
              <a:rPr lang="ar-SA" sz="1138" b="1" dirty="0"/>
              <a:t>إدارة تعليم ..</a:t>
            </a:r>
          </a:p>
          <a:p>
            <a:pPr algn="ctr"/>
            <a:r>
              <a:rPr lang="ar-SA" sz="1138" b="1" dirty="0"/>
              <a:t>الروضة ..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22D434D-CB13-59FA-28C3-B36989BCD25C}"/>
              </a:ext>
            </a:extLst>
          </p:cNvPr>
          <p:cNvSpPr/>
          <p:nvPr/>
        </p:nvSpPr>
        <p:spPr>
          <a:xfrm>
            <a:off x="3171582" y="1312023"/>
            <a:ext cx="3562835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خريطة المفاهيم الاستقصائية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C1D9EFE-CC62-A17F-799B-86B6C7AD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10" y="355195"/>
            <a:ext cx="1256186" cy="95682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57614C1-1B67-EB2C-F972-C7E6434F93EB}"/>
              </a:ext>
            </a:extLst>
          </p:cNvPr>
          <p:cNvSpPr/>
          <p:nvPr/>
        </p:nvSpPr>
        <p:spPr>
          <a:xfrm>
            <a:off x="3288562" y="1892825"/>
            <a:ext cx="3192922" cy="106786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</a:rPr>
              <a:t>طفولتي الجميلة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B04E82B-E524-A22D-EB29-B6F903AC3C5C}"/>
              </a:ext>
            </a:extLst>
          </p:cNvPr>
          <p:cNvSpPr/>
          <p:nvPr/>
        </p:nvSpPr>
        <p:spPr>
          <a:xfrm>
            <a:off x="7854104" y="3790521"/>
            <a:ext cx="1704110" cy="184854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اليوم العالمي للطفل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332DEBD-10DF-1AA2-0962-48703FD9C025}"/>
              </a:ext>
            </a:extLst>
          </p:cNvPr>
          <p:cNvSpPr/>
          <p:nvPr/>
        </p:nvSpPr>
        <p:spPr>
          <a:xfrm>
            <a:off x="2101680" y="4716031"/>
            <a:ext cx="1704110" cy="178677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السلامة الشخصية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7D5C5F5-D3B3-2D75-A036-5436CA349706}"/>
              </a:ext>
            </a:extLst>
          </p:cNvPr>
          <p:cNvSpPr/>
          <p:nvPr/>
        </p:nvSpPr>
        <p:spPr>
          <a:xfrm>
            <a:off x="5922816" y="4716030"/>
            <a:ext cx="1704110" cy="184854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حقوق الطفل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F1F5F36-A59D-5135-5690-262F83AF8BD3}"/>
              </a:ext>
            </a:extLst>
          </p:cNvPr>
          <p:cNvSpPr/>
          <p:nvPr/>
        </p:nvSpPr>
        <p:spPr>
          <a:xfrm>
            <a:off x="4032968" y="4078723"/>
            <a:ext cx="1704110" cy="184854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مشاعري</a:t>
            </a:r>
            <a:r>
              <a:rPr lang="ar-SA" dirty="0"/>
              <a:t>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650CE66-F590-BF30-4C10-1B7AE37DB90D}"/>
              </a:ext>
            </a:extLst>
          </p:cNvPr>
          <p:cNvSpPr/>
          <p:nvPr/>
        </p:nvSpPr>
        <p:spPr>
          <a:xfrm>
            <a:off x="191112" y="3790521"/>
            <a:ext cx="1704110" cy="184854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ماذا تحب ان تكون 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B63217F8-FAE8-8A7C-0D18-5EC2841E7593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4885023" y="2960689"/>
            <a:ext cx="0" cy="111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BE6E318-00C7-A1B8-187B-EA9EC4DD42CB}"/>
              </a:ext>
            </a:extLst>
          </p:cNvPr>
          <p:cNvCxnSpPr>
            <a:cxnSpLocks/>
          </p:cNvCxnSpPr>
          <p:nvPr/>
        </p:nvCxnSpPr>
        <p:spPr>
          <a:xfrm>
            <a:off x="2975813" y="3392923"/>
            <a:ext cx="0" cy="13154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2F51D37F-DCA7-5EF1-340E-144057B0879E}"/>
              </a:ext>
            </a:extLst>
          </p:cNvPr>
          <p:cNvCxnSpPr>
            <a:cxnSpLocks/>
          </p:cNvCxnSpPr>
          <p:nvPr/>
        </p:nvCxnSpPr>
        <p:spPr>
          <a:xfrm>
            <a:off x="6774871" y="3392923"/>
            <a:ext cx="0" cy="1323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455F493D-3AD6-BC15-9166-51F2FEDAC304}"/>
              </a:ext>
            </a:extLst>
          </p:cNvPr>
          <p:cNvCxnSpPr>
            <a:cxnSpLocks/>
          </p:cNvCxnSpPr>
          <p:nvPr/>
        </p:nvCxnSpPr>
        <p:spPr>
          <a:xfrm>
            <a:off x="1051390" y="3392923"/>
            <a:ext cx="0" cy="39759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AA2957D3-7094-F4C3-18E9-F57A2D82CA99}"/>
              </a:ext>
            </a:extLst>
          </p:cNvPr>
          <p:cNvCxnSpPr>
            <a:cxnSpLocks/>
          </p:cNvCxnSpPr>
          <p:nvPr/>
        </p:nvCxnSpPr>
        <p:spPr>
          <a:xfrm>
            <a:off x="8714382" y="3392923"/>
            <a:ext cx="0" cy="4017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92C4D79-1CEF-617D-0AAD-8712969F3E07}"/>
              </a:ext>
            </a:extLst>
          </p:cNvPr>
          <p:cNvCxnSpPr>
            <a:cxnSpLocks/>
          </p:cNvCxnSpPr>
          <p:nvPr/>
        </p:nvCxnSpPr>
        <p:spPr>
          <a:xfrm>
            <a:off x="1051390" y="3392923"/>
            <a:ext cx="76629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7FC0C9FD-41AD-90DE-6A23-95B0BE9C6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71" y="1387458"/>
            <a:ext cx="1928781" cy="178934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DB5F211-D8F5-8061-0BE1-51E406169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842" y="3804703"/>
            <a:ext cx="1128841" cy="4790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C298F25-9D37-0C0B-9CB8-A260BC77A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877" y="3777166"/>
            <a:ext cx="1129611" cy="6031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9E64518-B437-BAF3-7570-CC053521F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348" y="1416686"/>
            <a:ext cx="193259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8CC314-9188-632E-EC40-2A4351352104}"/>
              </a:ext>
            </a:extLst>
          </p:cNvPr>
          <p:cNvSpPr/>
          <p:nvPr/>
        </p:nvSpPr>
        <p:spPr>
          <a:xfrm>
            <a:off x="3935011" y="460391"/>
            <a:ext cx="1704955" cy="37510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ar-SA" sz="1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التخطيط الأسبوعي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A8A68B8-4741-086C-4260-86CAC46DE8DF}"/>
              </a:ext>
            </a:extLst>
          </p:cNvPr>
          <p:cNvSpPr/>
          <p:nvPr/>
        </p:nvSpPr>
        <p:spPr>
          <a:xfrm>
            <a:off x="157591" y="141811"/>
            <a:ext cx="1132366" cy="1019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463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6E84D8-9E98-A4BE-6530-FFBAD90988A5}"/>
              </a:ext>
            </a:extLst>
          </p:cNvPr>
          <p:cNvSpPr txBox="1"/>
          <p:nvPr/>
        </p:nvSpPr>
        <p:spPr>
          <a:xfrm>
            <a:off x="8285021" y="233011"/>
            <a:ext cx="14633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/>
              <a:t>المملكة العربية السعودية </a:t>
            </a:r>
          </a:p>
          <a:p>
            <a:pPr algn="ctr"/>
            <a:r>
              <a:rPr lang="ar-SA" sz="1050" b="1" dirty="0"/>
              <a:t>وزارة التعليم </a:t>
            </a:r>
          </a:p>
          <a:p>
            <a:pPr algn="ctr"/>
            <a:r>
              <a:rPr lang="ar-SA" sz="1050" b="1" dirty="0"/>
              <a:t>إدارة تعليم </a:t>
            </a:r>
          </a:p>
          <a:p>
            <a:pPr algn="ctr"/>
            <a:r>
              <a:rPr lang="ar-SA" sz="1050" b="1" dirty="0"/>
              <a:t>الروضة 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4E84F84-88B9-8074-108C-95CC6C299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81819"/>
              </p:ext>
            </p:extLst>
          </p:nvPr>
        </p:nvGraphicFramePr>
        <p:xfrm>
          <a:off x="278607" y="1384611"/>
          <a:ext cx="9348786" cy="51203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58131">
                  <a:extLst>
                    <a:ext uri="{9D8B030D-6E8A-4147-A177-3AD203B41FA5}">
                      <a16:colId xmlns:a16="http://schemas.microsoft.com/office/drawing/2014/main" val="2895542888"/>
                    </a:ext>
                  </a:extLst>
                </a:gridCol>
                <a:gridCol w="1558131">
                  <a:extLst>
                    <a:ext uri="{9D8B030D-6E8A-4147-A177-3AD203B41FA5}">
                      <a16:colId xmlns:a16="http://schemas.microsoft.com/office/drawing/2014/main" val="3718769977"/>
                    </a:ext>
                  </a:extLst>
                </a:gridCol>
                <a:gridCol w="1558131">
                  <a:extLst>
                    <a:ext uri="{9D8B030D-6E8A-4147-A177-3AD203B41FA5}">
                      <a16:colId xmlns:a16="http://schemas.microsoft.com/office/drawing/2014/main" val="3935387115"/>
                    </a:ext>
                  </a:extLst>
                </a:gridCol>
                <a:gridCol w="1558131">
                  <a:extLst>
                    <a:ext uri="{9D8B030D-6E8A-4147-A177-3AD203B41FA5}">
                      <a16:colId xmlns:a16="http://schemas.microsoft.com/office/drawing/2014/main" val="1505071287"/>
                    </a:ext>
                  </a:extLst>
                </a:gridCol>
                <a:gridCol w="1558131">
                  <a:extLst>
                    <a:ext uri="{9D8B030D-6E8A-4147-A177-3AD203B41FA5}">
                      <a16:colId xmlns:a16="http://schemas.microsoft.com/office/drawing/2014/main" val="1327662794"/>
                    </a:ext>
                  </a:extLst>
                </a:gridCol>
                <a:gridCol w="1558131">
                  <a:extLst>
                    <a:ext uri="{9D8B030D-6E8A-4147-A177-3AD203B41FA5}">
                      <a16:colId xmlns:a16="http://schemas.microsoft.com/office/drawing/2014/main" val="2655670383"/>
                    </a:ext>
                  </a:extLst>
                </a:gridCol>
              </a:tblGrid>
              <a:tr h="338705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السؤال او الموضوع اليومي 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الأحد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الاثنين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الثلاثاء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الأربعاء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الخميس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17655"/>
                  </a:ext>
                </a:extLst>
              </a:tr>
              <a:tr h="3291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اليوم العالمي للطفل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hlinkClick r:id="rId2"/>
                        </a:rPr>
                        <a:t>حقوق الطفل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/>
                        <a:t>مشاعري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/>
                        <a:t>السلامة الشخصية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/>
                        <a:t>ماذا تحب أن تكون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617272438"/>
                  </a:ext>
                </a:extLst>
              </a:tr>
              <a:tr h="329165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كيف سيتفاعل الأطفال مع هذا السؤال او الموضوع من خلال فترات البرنامج اليومي 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75106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منطقة الوصول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صور – كاميرا – ملابس – مجموعة اطعمة –بطاقة العائلة – جواز السفر – منزل -مرآة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577234221"/>
                  </a:ext>
                </a:extLst>
              </a:tr>
              <a:tr h="39063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أنشطة المجموعات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شعار اليوم العالمي </a:t>
                      </a:r>
                    </a:p>
                    <a:p>
                      <a:pPr algn="ctr" rtl="1"/>
                      <a:r>
                        <a:rPr lang="ar-SA" sz="1400" b="1" dirty="0"/>
                        <a:t>طباعة اليد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صنع كتاب حقوق الطفل</a:t>
                      </a:r>
                    </a:p>
                    <a:p>
                      <a:pPr algn="ctr" rtl="1"/>
                      <a:r>
                        <a:rPr lang="ar-SA" sz="1400" b="1" dirty="0"/>
                        <a:t>تشكل الاسم بالصلصال 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رسم تعابير الوجه </a:t>
                      </a:r>
                    </a:p>
                    <a:p>
                      <a:pPr algn="ctr" rtl="1"/>
                      <a:r>
                        <a:rPr lang="ar-SA" sz="1400" b="1" dirty="0"/>
                        <a:t>لعبة المشاعر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3"/>
                        </a:rPr>
                        <a:t>كيف أحمي نفسي ؟</a:t>
                      </a:r>
                      <a:endParaRPr lang="ar-SA" sz="1400" b="1" dirty="0"/>
                    </a:p>
                    <a:p>
                      <a:pPr algn="ctr" rtl="1"/>
                      <a:r>
                        <a:rPr lang="ar-SA" sz="1400" b="1" dirty="0">
                          <a:hlinkClick r:id="rId4"/>
                        </a:rPr>
                        <a:t>رقم مساندة الطفل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رسالتك لأطفال العالم </a:t>
                      </a:r>
                    </a:p>
                    <a:p>
                      <a:pPr algn="ctr" rtl="1"/>
                      <a:r>
                        <a:rPr lang="ar-SA" sz="1400" b="1" dirty="0"/>
                        <a:t>امنيات في بالون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168763937"/>
                  </a:ext>
                </a:extLst>
              </a:tr>
              <a:tr h="32635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نقرأ ونكتب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5"/>
                        </a:rPr>
                        <a:t>قصة الحرف (ر)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كتابة الحرف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حركات الحرف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مواضع الحرف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تمارين الحرف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828691664"/>
                  </a:ext>
                </a:extLst>
              </a:tr>
              <a:tr h="19301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نعد ونحسب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6"/>
                        </a:rPr>
                        <a:t>قصة العدد (11 )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مدلول العدد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كتابة العدد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تمارين العدد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مفهوم قليل وكثير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691324821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القراءة الجهرية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الكلمات الثنائية  - </a:t>
                      </a:r>
                      <a:r>
                        <a:rPr lang="ar-SA" sz="1400" b="1" dirty="0">
                          <a:hlinkClick r:id="rId7"/>
                        </a:rPr>
                        <a:t>حقوق الطفل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5643"/>
                  </a:ext>
                </a:extLst>
              </a:tr>
              <a:tr h="24781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التعلم في الخارج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تشكيل الشعار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القفز في مربع الاعداد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نرد المشاعر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قفز حر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العاب من ابتكار الطفل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3924693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الوجبة الغذائية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آداب تناول الطعام –قوانين الوجبة –المشاركة في اعداد مكان الإفطار 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500" b="1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229676940"/>
                  </a:ext>
                </a:extLst>
              </a:tr>
              <a:tr h="413241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الأنشطة في مراكز التعلم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تلوين شعار </a:t>
                      </a:r>
                    </a:p>
                    <a:p>
                      <a:pPr algn="ctr" rtl="1"/>
                      <a:r>
                        <a:rPr lang="ar-SA" sz="1400" b="1" dirty="0"/>
                        <a:t>تجربة قوة جذب المغناطيس 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البصمة بشهادة الميلاد</a:t>
                      </a:r>
                    </a:p>
                    <a:p>
                      <a:pPr algn="ctr" rtl="1"/>
                      <a:r>
                        <a:rPr lang="ar-SA" sz="1400" b="1" dirty="0"/>
                        <a:t>تأثير المغناطيس على البوصلة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رسم المشاعر </a:t>
                      </a:r>
                    </a:p>
                    <a:p>
                      <a:pPr algn="ctr" rtl="1"/>
                      <a:r>
                        <a:rPr lang="ar-SA" sz="1400" b="1" dirty="0"/>
                        <a:t>نمط</a:t>
                      </a:r>
                    </a:p>
                    <a:p>
                      <a:pPr algn="ctr" rtl="1"/>
                      <a:r>
                        <a:rPr lang="ar-SA" sz="1400" b="1" dirty="0"/>
                        <a:t> مدلول العدد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تلوين رقم مساندة الطفل</a:t>
                      </a:r>
                    </a:p>
                    <a:p>
                      <a:pPr algn="ctr" rtl="1"/>
                      <a:r>
                        <a:rPr lang="ar-SA" sz="1400" b="1" dirty="0"/>
                        <a:t>احجية </a:t>
                      </a:r>
                    </a:p>
                    <a:p>
                      <a:pPr algn="ctr" rtl="1"/>
                      <a:r>
                        <a:rPr lang="ar-SA" sz="1400" b="1" dirty="0"/>
                        <a:t>تمثيل الأدوار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تزيين الرسالة </a:t>
                      </a:r>
                    </a:p>
                    <a:p>
                      <a:pPr algn="ctr" rtl="1"/>
                      <a:r>
                        <a:rPr lang="ar-SA" sz="1400" b="1" dirty="0"/>
                        <a:t>تطابق المهن </a:t>
                      </a:r>
                    </a:p>
                    <a:p>
                      <a:pPr algn="ctr" rtl="1"/>
                      <a:r>
                        <a:rPr lang="ar-SA" sz="1400" b="1" dirty="0"/>
                        <a:t>ملابس المهن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266134258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الواجبات والأنشطة الروتينية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البحث عن الشعار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التعرف على الحقوق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مراعات مشاعر الطفل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توعية الطفل بالسلامة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رسالة لأطفال العالم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00869496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اللقاء الختامي 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8"/>
                        </a:rPr>
                        <a:t>انشودة طفولتي أنا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قصة من اختيار الطفل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9"/>
                        </a:rPr>
                        <a:t>انشودة المشاعر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hlinkClick r:id="rId10"/>
                        </a:rPr>
                        <a:t>لعبة الذاكرة  </a:t>
                      </a:r>
                      <a:endParaRPr lang="ar-SA" sz="1400" b="1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قصص من خيال الطفل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094958934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7569F06-9BF1-EF26-A07A-31395DBED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2356" y="165287"/>
            <a:ext cx="982189" cy="7481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CA9AA7-8167-87F0-EB79-8DA5AD9DE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0769" y="233012"/>
            <a:ext cx="1111724" cy="945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A4E991-53CF-6619-518B-73CF2BDE5D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5638" y="175462"/>
            <a:ext cx="110956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42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جدول خطة المنهج الوطني الجديد 1445ه</Template>
  <TotalTime>668</TotalTime>
  <Words>550</Words>
  <Application>Microsoft Office PowerPoint</Application>
  <PresentationFormat>A4 Paper (210x297 mm)‎</PresentationFormat>
  <Paragraphs>149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سبحان الله وبحمده عدد خلقه ورضا نفسه وزنة عرشه ومداد كلماته</dc:creator>
  <cp:lastModifiedBy>سبحان الله وبحمده عدد خلقه ورضا نفسه وزنة عرشه ومداد كلماته</cp:lastModifiedBy>
  <cp:revision>1</cp:revision>
  <dcterms:created xsi:type="dcterms:W3CDTF">2023-11-11T11:33:33Z</dcterms:created>
  <dcterms:modified xsi:type="dcterms:W3CDTF">2023-11-12T15:17:29Z</dcterms:modified>
</cp:coreProperties>
</file>