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60" r:id="rId3"/>
    <p:sldId id="261" r:id="rId4"/>
    <p:sldId id="263" r:id="rId5"/>
    <p:sldId id="269" r:id="rId6"/>
    <p:sldId id="270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363B45-BA26-442F-BC90-CB8AD9F0DE56}" v="26" dt="2023-11-12T12:33:17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4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سبحان الله وبحمده عدد خلقه ورضا نفسه وزنة عرشه ومداد كلماته" userId="5fabd63fae06c08f" providerId="LiveId" clId="{F280CB5E-305F-438F-91A7-A70B7ACDFAB8}"/>
    <pc:docChg chg="modSld">
      <pc:chgData name="سبحان الله وبحمده عدد خلقه ورضا نفسه وزنة عرشه ومداد كلماته" userId="5fabd63fae06c08f" providerId="LiveId" clId="{F280CB5E-305F-438F-91A7-A70B7ACDFAB8}" dt="2023-11-12T15:12:42.338" v="4" actId="1076"/>
      <pc:docMkLst>
        <pc:docMk/>
      </pc:docMkLst>
      <pc:sldChg chg="modSp mod">
        <pc:chgData name="سبحان الله وبحمده عدد خلقه ورضا نفسه وزنة عرشه ومداد كلماته" userId="5fabd63fae06c08f" providerId="LiveId" clId="{F280CB5E-305F-438F-91A7-A70B7ACDFAB8}" dt="2023-11-12T15:12:42.338" v="4" actId="1076"/>
        <pc:sldMkLst>
          <pc:docMk/>
          <pc:sldMk cId="1317116356" sldId="256"/>
        </pc:sldMkLst>
        <pc:spChg chg="mod">
          <ac:chgData name="سبحان الله وبحمده عدد خلقه ورضا نفسه وزنة عرشه ومداد كلماته" userId="5fabd63fae06c08f" providerId="LiveId" clId="{F280CB5E-305F-438F-91A7-A70B7ACDFAB8}" dt="2023-11-12T15:12:42.338" v="4" actId="1076"/>
          <ac:spMkLst>
            <pc:docMk/>
            <pc:sldMk cId="1317116356" sldId="256"/>
            <ac:spMk id="6" creationId="{A28CC314-9188-632E-EC40-2A4351352104}"/>
          </ac:spMkLst>
        </pc:spChg>
        <pc:picChg chg="mod">
          <ac:chgData name="سبحان الله وبحمده عدد خلقه ورضا نفسه وزنة عرشه ومداد كلماته" userId="5fabd63fae06c08f" providerId="LiveId" clId="{F280CB5E-305F-438F-91A7-A70B7ACDFAB8}" dt="2023-11-12T15:12:31.034" v="2" actId="1076"/>
          <ac:picMkLst>
            <pc:docMk/>
            <pc:sldMk cId="1317116356" sldId="256"/>
            <ac:picMk id="4" creationId="{E26DB5FF-7322-D28E-98C6-DAED9EBE6A26}"/>
          </ac:picMkLst>
        </pc:picChg>
      </pc:sldChg>
    </pc:docChg>
  </pc:docChgLst>
  <pc:docChgLst>
    <pc:chgData name="سبحان الله وبحمده عدد خلقه ورضا نفسه وزنة عرشه ومداد كلماته" userId="5fabd63fae06c08f" providerId="LiveId" clId="{88363B45-BA26-442F-BC90-CB8AD9F0DE56}"/>
    <pc:docChg chg="undo custSel delSld modSld">
      <pc:chgData name="سبحان الله وبحمده عدد خلقه ورضا نفسه وزنة عرشه ومداد كلماته" userId="5fabd63fae06c08f" providerId="LiveId" clId="{88363B45-BA26-442F-BC90-CB8AD9F0DE56}" dt="2023-11-12T12:33:53.188" v="2448" actId="14100"/>
      <pc:docMkLst>
        <pc:docMk/>
      </pc:docMkLst>
      <pc:sldChg chg="addSp delSp modSp mod">
        <pc:chgData name="سبحان الله وبحمده عدد خلقه ورضا نفسه وزنة عرشه ومداد كلماته" userId="5fabd63fae06c08f" providerId="LiveId" clId="{88363B45-BA26-442F-BC90-CB8AD9F0DE56}" dt="2023-11-12T12:33:53.188" v="2448" actId="14100"/>
        <pc:sldMkLst>
          <pc:docMk/>
          <pc:sldMk cId="1317116356" sldId="256"/>
        </pc:sldMkLst>
        <pc:spChg chg="mod ord">
          <ac:chgData name="سبحان الله وبحمده عدد خلقه ورضا نفسه وزنة عرشه ومداد كلماته" userId="5fabd63fae06c08f" providerId="LiveId" clId="{88363B45-BA26-442F-BC90-CB8AD9F0DE56}" dt="2023-11-12T12:33:37.113" v="2444" actId="1076"/>
          <ac:spMkLst>
            <pc:docMk/>
            <pc:sldMk cId="1317116356" sldId="256"/>
            <ac:spMk id="6" creationId="{A28CC314-9188-632E-EC40-2A4351352104}"/>
          </ac:spMkLst>
        </pc:spChg>
        <pc:spChg chg="del mod">
          <ac:chgData name="سبحان الله وبحمده عدد خلقه ورضا نفسه وزنة عرشه ومداد كلماته" userId="5fabd63fae06c08f" providerId="LiveId" clId="{88363B45-BA26-442F-BC90-CB8AD9F0DE56}" dt="2023-11-12T12:08:07.233" v="2314" actId="478"/>
          <ac:spMkLst>
            <pc:docMk/>
            <pc:sldMk cId="1317116356" sldId="256"/>
            <ac:spMk id="7" creationId="{B74AFF01-681D-7D49-AC34-B34896CA730A}"/>
          </ac:spMkLst>
        </pc:spChg>
        <pc:picChg chg="add del mod">
          <ac:chgData name="سبحان الله وبحمده عدد خلقه ورضا نفسه وزنة عرشه ومداد كلماته" userId="5fabd63fae06c08f" providerId="LiveId" clId="{88363B45-BA26-442F-BC90-CB8AD9F0DE56}" dt="2023-11-12T12:33:14.649" v="2439" actId="478"/>
          <ac:picMkLst>
            <pc:docMk/>
            <pc:sldMk cId="1317116356" sldId="256"/>
            <ac:picMk id="2" creationId="{192DF791-B366-63AE-673A-DB9694BC03F7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33:53.188" v="2448" actId="14100"/>
          <ac:picMkLst>
            <pc:docMk/>
            <pc:sldMk cId="1317116356" sldId="256"/>
            <ac:picMk id="4" creationId="{E26DB5FF-7322-D28E-98C6-DAED9EBE6A26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08:05.008" v="2313" actId="478"/>
          <ac:picMkLst>
            <pc:docMk/>
            <pc:sldMk cId="1317116356" sldId="256"/>
            <ac:picMk id="11" creationId="{C34271F6-ED0F-C43F-9BC8-140140512FE4}"/>
          </ac:picMkLst>
        </pc:picChg>
      </pc:sldChg>
      <pc:sldChg chg="addSp delSp modSp mod">
        <pc:chgData name="سبحان الله وبحمده عدد خلقه ورضا نفسه وزنة عرشه ومداد كلماته" userId="5fabd63fae06c08f" providerId="LiveId" clId="{88363B45-BA26-442F-BC90-CB8AD9F0DE56}" dt="2023-11-12T12:14:55.994" v="2374" actId="478"/>
        <pc:sldMkLst>
          <pc:docMk/>
          <pc:sldMk cId="2379193212" sldId="260"/>
        </pc:sldMkLst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5:18.337" v="2255" actId="20577"/>
          <ac:spMkLst>
            <pc:docMk/>
            <pc:sldMk cId="2379193212" sldId="260"/>
            <ac:spMk id="2" creationId="{EE22DB91-8911-5BB0-00EF-072591FCBCF6}"/>
          </ac:spMkLst>
        </pc:sp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11:58.951" v="2354" actId="1076"/>
          <ac:picMkLst>
            <pc:docMk/>
            <pc:sldMk cId="2379193212" sldId="260"/>
            <ac:picMk id="6" creationId="{71C49555-884E-BDE7-AAE8-1F1BB6FD4494}"/>
          </ac:picMkLst>
        </pc:picChg>
        <pc:picChg chg="mod">
          <ac:chgData name="سبحان الله وبحمده عدد خلقه ورضا نفسه وزنة عرشه ومداد كلماته" userId="5fabd63fae06c08f" providerId="LiveId" clId="{88363B45-BA26-442F-BC90-CB8AD9F0DE56}" dt="2023-11-12T12:11:12.128" v="2346" actId="1076"/>
          <ac:picMkLst>
            <pc:docMk/>
            <pc:sldMk cId="2379193212" sldId="260"/>
            <ac:picMk id="7" creationId="{12D23CD9-AD23-0DCD-9808-60B2D6EBEDC4}"/>
          </ac:picMkLst>
        </pc:picChg>
        <pc:picChg chg="add del mod">
          <ac:chgData name="سبحان الله وبحمده عدد خلقه ورضا نفسه وزنة عرشه ومداد كلماته" userId="5fabd63fae06c08f" providerId="LiveId" clId="{88363B45-BA26-442F-BC90-CB8AD9F0DE56}" dt="2023-11-12T12:14:55.994" v="2374" actId="478"/>
          <ac:picMkLst>
            <pc:docMk/>
            <pc:sldMk cId="2379193212" sldId="260"/>
            <ac:picMk id="9" creationId="{34DF8C07-897F-5810-62B3-CA80CB468FFC}"/>
          </ac:picMkLst>
        </pc:picChg>
      </pc:sldChg>
      <pc:sldChg chg="addSp delSp modSp mod">
        <pc:chgData name="سبحان الله وبحمده عدد خلقه ورضا نفسه وزنة عرشه ومداد كلماته" userId="5fabd63fae06c08f" providerId="LiveId" clId="{88363B45-BA26-442F-BC90-CB8AD9F0DE56}" dt="2023-11-12T12:26:32.665" v="2438" actId="113"/>
        <pc:sldMkLst>
          <pc:docMk/>
          <pc:sldMk cId="1502173277" sldId="261"/>
        </pc:sldMkLst>
        <pc:spChg chg="mod">
          <ac:chgData name="سبحان الله وبحمده عدد خلقه ورضا نفسه وزنة عرشه ومداد كلماته" userId="5fabd63fae06c08f" providerId="LiveId" clId="{88363B45-BA26-442F-BC90-CB8AD9F0DE56}" dt="2023-11-12T12:14:25.810" v="2370" actId="1076"/>
          <ac:spMkLst>
            <pc:docMk/>
            <pc:sldMk cId="1502173277" sldId="261"/>
            <ac:spMk id="2" creationId="{9F3C4CB5-AD3F-C2AE-5A01-B7A835204E3B}"/>
          </ac:spMkLst>
        </pc:spChg>
        <pc:graphicFrameChg chg="mod modGraphic">
          <ac:chgData name="سبحان الله وبحمده عدد خلقه ورضا نفسه وزنة عرشه ومداد كلماته" userId="5fabd63fae06c08f" providerId="LiveId" clId="{88363B45-BA26-442F-BC90-CB8AD9F0DE56}" dt="2023-11-12T12:26:32.665" v="2438" actId="113"/>
          <ac:graphicFrameMkLst>
            <pc:docMk/>
            <pc:sldMk cId="1502173277" sldId="261"/>
            <ac:graphicFrameMk id="3" creationId="{30629B6B-EA02-7C2A-CDF4-B5F236F5B0F4}"/>
          </ac:graphicFrameMkLst>
        </pc:graphicFrame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13:42.680" v="2365" actId="14100"/>
          <ac:picMkLst>
            <pc:docMk/>
            <pc:sldMk cId="1502173277" sldId="261"/>
            <ac:picMk id="6" creationId="{6756A0F3-81C3-07CC-7CA5-5096208AEED1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1:31:04.439" v="1883" actId="478"/>
          <ac:picMkLst>
            <pc:docMk/>
            <pc:sldMk cId="1502173277" sldId="261"/>
            <ac:picMk id="7" creationId="{53AC8F72-27FF-7AF1-5229-946254EA0721}"/>
          </ac:picMkLst>
        </pc:picChg>
        <pc:picChg chg="mod">
          <ac:chgData name="سبحان الله وبحمده عدد خلقه ورضا نفسه وزنة عرشه ومداد كلماته" userId="5fabd63fae06c08f" providerId="LiveId" clId="{88363B45-BA26-442F-BC90-CB8AD9F0DE56}" dt="2023-11-12T12:13:52.364" v="2367" actId="1076"/>
          <ac:picMkLst>
            <pc:docMk/>
            <pc:sldMk cId="1502173277" sldId="261"/>
            <ac:picMk id="9" creationId="{98C9EFB8-8FA8-F310-B6A0-B7B08831E39D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14:12.010" v="2369" actId="1076"/>
          <ac:picMkLst>
            <pc:docMk/>
            <pc:sldMk cId="1502173277" sldId="261"/>
            <ac:picMk id="11" creationId="{9A9C3B38-6BEE-D8CC-A82E-263FA994CCD5}"/>
          </ac:picMkLst>
        </pc:picChg>
      </pc:sldChg>
      <pc:sldChg chg="addSp delSp modSp mod">
        <pc:chgData name="سبحان الله وبحمده عدد خلقه ورضا نفسه وزنة عرشه ومداد كلماته" userId="5fabd63fae06c08f" providerId="LiveId" clId="{88363B45-BA26-442F-BC90-CB8AD9F0DE56}" dt="2023-11-12T12:15:59.789" v="2382" actId="1076"/>
        <pc:sldMkLst>
          <pc:docMk/>
          <pc:sldMk cId="2229956219" sldId="263"/>
        </pc:sldMkLst>
        <pc:graphicFrameChg chg="mod modGraphic">
          <ac:chgData name="سبحان الله وبحمده عدد خلقه ورضا نفسه وزنة عرشه ومداد كلماته" userId="5fabd63fae06c08f" providerId="LiveId" clId="{88363B45-BA26-442F-BC90-CB8AD9F0DE56}" dt="2023-11-12T11:54:39.296" v="2245" actId="2062"/>
          <ac:graphicFrameMkLst>
            <pc:docMk/>
            <pc:sldMk cId="2229956219" sldId="263"/>
            <ac:graphicFrameMk id="2" creationId="{B760B459-0660-FA86-1E26-04024C8BCFD3}"/>
          </ac:graphicFrameMkLst>
        </pc:graphicFrame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15:51.371" v="2381" actId="14100"/>
          <ac:picMkLst>
            <pc:docMk/>
            <pc:sldMk cId="2229956219" sldId="263"/>
            <ac:picMk id="6" creationId="{431180EE-D4D7-6A48-5E3B-3BC4B4A356BB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15:28.522" v="2375" actId="478"/>
          <ac:picMkLst>
            <pc:docMk/>
            <pc:sldMk cId="2229956219" sldId="263"/>
            <ac:picMk id="7" creationId="{602D0A97-B080-4C5F-8863-1B89EE5B64F0}"/>
          </ac:picMkLst>
        </pc:picChg>
        <pc:picChg chg="mod">
          <ac:chgData name="سبحان الله وبحمده عدد خلقه ورضا نفسه وزنة عرشه ومداد كلماته" userId="5fabd63fae06c08f" providerId="LiveId" clId="{88363B45-BA26-442F-BC90-CB8AD9F0DE56}" dt="2023-11-12T12:15:59.789" v="2382" actId="1076"/>
          <ac:picMkLst>
            <pc:docMk/>
            <pc:sldMk cId="2229956219" sldId="263"/>
            <ac:picMk id="11" creationId="{95E4B05A-0E58-7350-C37E-C0A1D6CA88C8}"/>
          </ac:picMkLst>
        </pc:picChg>
      </pc:sldChg>
      <pc:sldChg chg="del">
        <pc:chgData name="سبحان الله وبحمده عدد خلقه ورضا نفسه وزنة عرشه ومداد كلماته" userId="5fabd63fae06c08f" providerId="LiveId" clId="{88363B45-BA26-442F-BC90-CB8AD9F0DE56}" dt="2023-11-12T11:55:27.866" v="2256" actId="47"/>
        <pc:sldMkLst>
          <pc:docMk/>
          <pc:sldMk cId="3921037024" sldId="264"/>
        </pc:sldMkLst>
      </pc:sldChg>
      <pc:sldChg chg="del">
        <pc:chgData name="سبحان الله وبحمده عدد خلقه ورضا نفسه وزنة عرشه ومداد كلماته" userId="5fabd63fae06c08f" providerId="LiveId" clId="{88363B45-BA26-442F-BC90-CB8AD9F0DE56}" dt="2023-11-12T11:23:46.920" v="1632" actId="47"/>
        <pc:sldMkLst>
          <pc:docMk/>
          <pc:sldMk cId="500635088" sldId="265"/>
        </pc:sldMkLst>
      </pc:sldChg>
      <pc:sldChg chg="del">
        <pc:chgData name="سبحان الله وبحمده عدد خلقه ورضا نفسه وزنة عرشه ومداد كلماته" userId="5fabd63fae06c08f" providerId="LiveId" clId="{88363B45-BA26-442F-BC90-CB8AD9F0DE56}" dt="2023-11-12T12:26:03.681" v="2436" actId="47"/>
        <pc:sldMkLst>
          <pc:docMk/>
          <pc:sldMk cId="609705494" sldId="267"/>
        </pc:sldMkLst>
      </pc:sldChg>
      <pc:sldChg chg="del">
        <pc:chgData name="سبحان الله وبحمده عدد خلقه ورضا نفسه وزنة عرشه ومداد كلماته" userId="5fabd63fae06c08f" providerId="LiveId" clId="{88363B45-BA26-442F-BC90-CB8AD9F0DE56}" dt="2023-11-12T12:26:05.860" v="2437" actId="47"/>
        <pc:sldMkLst>
          <pc:docMk/>
          <pc:sldMk cId="3986405346" sldId="268"/>
        </pc:sldMkLst>
      </pc:sldChg>
      <pc:sldChg chg="addSp delSp modSp mod">
        <pc:chgData name="سبحان الله وبحمده عدد خلقه ورضا نفسه وزنة عرشه ومداد كلماته" userId="5fabd63fae06c08f" providerId="LiveId" clId="{88363B45-BA26-442F-BC90-CB8AD9F0DE56}" dt="2023-11-12T12:20:42.452" v="2416" actId="1076"/>
        <pc:sldMkLst>
          <pc:docMk/>
          <pc:sldMk cId="857849437" sldId="269"/>
        </pc:sldMkLst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6:43.508" v="2288" actId="403"/>
          <ac:spMkLst>
            <pc:docMk/>
            <pc:sldMk cId="857849437" sldId="269"/>
            <ac:spMk id="6" creationId="{357614C1-1B67-EB2C-F972-C7E6434F93EB}"/>
          </ac:spMkLst>
        </pc:spChg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7:12.796" v="2293" actId="14100"/>
          <ac:spMkLst>
            <pc:docMk/>
            <pc:sldMk cId="857849437" sldId="269"/>
            <ac:spMk id="9" creationId="{4B04E82B-E524-A22D-EB29-B6F903AC3C5C}"/>
          </ac:spMkLst>
        </pc:spChg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7:05.885" v="2291" actId="14100"/>
          <ac:spMkLst>
            <pc:docMk/>
            <pc:sldMk cId="857849437" sldId="269"/>
            <ac:spMk id="11" creationId="{C332DEBD-10DF-1AA2-0962-48703FD9C025}"/>
          </ac:spMkLst>
        </pc:spChg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6:59.132" v="2289" actId="14100"/>
          <ac:spMkLst>
            <pc:docMk/>
            <pc:sldMk cId="857849437" sldId="269"/>
            <ac:spMk id="12" creationId="{77D5C5F5-D3B3-2D75-A036-5436CA349706}"/>
          </ac:spMkLst>
        </pc:spChg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7:03.151" v="2290" actId="14100"/>
          <ac:spMkLst>
            <pc:docMk/>
            <pc:sldMk cId="857849437" sldId="269"/>
            <ac:spMk id="13" creationId="{FF1F5F36-A59D-5135-5690-262F83AF8BD3}"/>
          </ac:spMkLst>
        </pc:spChg>
        <pc:spChg chg="mod">
          <ac:chgData name="سبحان الله وبحمده عدد خلقه ورضا نفسه وزنة عرشه ومداد كلماته" userId="5fabd63fae06c08f" providerId="LiveId" clId="{88363B45-BA26-442F-BC90-CB8AD9F0DE56}" dt="2023-11-12T11:57:09.142" v="2292" actId="14100"/>
          <ac:spMkLst>
            <pc:docMk/>
            <pc:sldMk cId="857849437" sldId="269"/>
            <ac:spMk id="14" creationId="{B650CE66-F590-BF30-4C10-1B7AE37DB90D}"/>
          </ac:spMkLst>
        </pc:sp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17:11.878" v="2393" actId="1076"/>
          <ac:picMkLst>
            <pc:docMk/>
            <pc:sldMk cId="857849437" sldId="269"/>
            <ac:picMk id="7" creationId="{7FC0C9FD-41AD-90DE-6A23-95B0BE9C6653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20:42.452" v="2416" actId="1076"/>
          <ac:picMkLst>
            <pc:docMk/>
            <pc:sldMk cId="857849437" sldId="269"/>
            <ac:picMk id="15" creationId="{DDB5F211-D8F5-8061-0BE1-51E406169AB4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20:28.316" v="2412" actId="1076"/>
          <ac:picMkLst>
            <pc:docMk/>
            <pc:sldMk cId="857849437" sldId="269"/>
            <ac:picMk id="16" creationId="{8C298F25-9D37-0C0B-9CB8-A260BC77AC14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20:13.497" v="2409" actId="1076"/>
          <ac:picMkLst>
            <pc:docMk/>
            <pc:sldMk cId="857849437" sldId="269"/>
            <ac:picMk id="17" creationId="{09E64518-B437-BAF3-7570-CC053521F582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18:06.293" v="2394" actId="478"/>
          <ac:picMkLst>
            <pc:docMk/>
            <pc:sldMk cId="857849437" sldId="269"/>
            <ac:picMk id="35" creationId="{0BA2E561-E2AA-9F10-70CC-5E3FCEBDF019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17:06.976" v="2392" actId="478"/>
          <ac:picMkLst>
            <pc:docMk/>
            <pc:sldMk cId="857849437" sldId="269"/>
            <ac:picMk id="37" creationId="{468F8749-6B25-6834-2C67-DF8644BC86BD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16:07.009" v="2383" actId="478"/>
          <ac:picMkLst>
            <pc:docMk/>
            <pc:sldMk cId="857849437" sldId="269"/>
            <ac:picMk id="39" creationId="{A6465D62-754A-EC77-541C-A1DB667BF0A8}"/>
          </ac:picMkLst>
        </pc:pic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16:09.649" v="2384" actId="478"/>
          <ac:picMkLst>
            <pc:docMk/>
            <pc:sldMk cId="857849437" sldId="269"/>
            <ac:picMk id="41" creationId="{44C08236-D079-219F-9537-A625721EB14B}"/>
          </ac:picMkLst>
        </pc:picChg>
        <pc:cxnChg chg="mod">
          <ac:chgData name="سبحان الله وبحمده عدد خلقه ورضا نفسه وزنة عرشه ومداد كلماته" userId="5fabd63fae06c08f" providerId="LiveId" clId="{88363B45-BA26-442F-BC90-CB8AD9F0DE56}" dt="2023-11-12T11:57:03.151" v="2290" actId="14100"/>
          <ac:cxnSpMkLst>
            <pc:docMk/>
            <pc:sldMk cId="857849437" sldId="269"/>
            <ac:cxnSpMk id="18" creationId="{B63217F8-FAE8-8A7C-0D18-5EC2841E7593}"/>
          </ac:cxnSpMkLst>
        </pc:cxnChg>
      </pc:sldChg>
      <pc:sldChg chg="addSp delSp modSp mod">
        <pc:chgData name="سبحان الله وبحمده عدد خلقه ورضا نفسه وزنة عرشه ومداد كلماته" userId="5fabd63fae06c08f" providerId="LiveId" clId="{88363B45-BA26-442F-BC90-CB8AD9F0DE56}" dt="2023-11-12T12:25:55.920" v="2435" actId="1076"/>
        <pc:sldMkLst>
          <pc:docMk/>
          <pc:sldMk cId="2211674293" sldId="270"/>
        </pc:sldMkLst>
        <pc:spChg chg="mod">
          <ac:chgData name="سبحان الله وبحمده عدد خلقه ورضا نفسه وزنة عرشه ومداد كلماته" userId="5fabd63fae06c08f" providerId="LiveId" clId="{88363B45-BA26-442F-BC90-CB8AD9F0DE56}" dt="2023-11-12T12:24:26.950" v="2426" actId="20577"/>
          <ac:spMkLst>
            <pc:docMk/>
            <pc:sldMk cId="2211674293" sldId="270"/>
            <ac:spMk id="10" creationId="{946E84D8-9E98-A4BE-6530-FFBAD90988A5}"/>
          </ac:spMkLst>
        </pc:spChg>
        <pc:graphicFrameChg chg="modGraphic">
          <ac:chgData name="سبحان الله وبحمده عدد خلقه ورضا نفسه وزنة عرشه ومداد كلماته" userId="5fabd63fae06c08f" providerId="LiveId" clId="{88363B45-BA26-442F-BC90-CB8AD9F0DE56}" dt="2023-11-12T12:22:10.229" v="2421" actId="207"/>
          <ac:graphicFrameMkLst>
            <pc:docMk/>
            <pc:sldMk cId="2211674293" sldId="270"/>
            <ac:graphicFrameMk id="2" creationId="{24E84F84-88B9-8074-108C-95CC6C299AF4}"/>
          </ac:graphicFrameMkLst>
        </pc:graphicFrameChg>
        <pc:picChg chg="del">
          <ac:chgData name="سبحان الله وبحمده عدد خلقه ورضا نفسه وزنة عرشه ومداد كلماته" userId="5fabd63fae06c08f" providerId="LiveId" clId="{88363B45-BA26-442F-BC90-CB8AD9F0DE56}" dt="2023-11-12T12:24:29.964" v="2427" actId="478"/>
          <ac:picMkLst>
            <pc:docMk/>
            <pc:sldMk cId="2211674293" sldId="270"/>
            <ac:picMk id="4" creationId="{0065A04C-431C-39B1-02BC-B7DD4D8C2148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25:42.716" v="2433" actId="14100"/>
          <ac:picMkLst>
            <pc:docMk/>
            <pc:sldMk cId="2211674293" sldId="270"/>
            <ac:picMk id="5" creationId="{E7CA9AA7-8167-87F0-EB79-8DA5AD9DE882}"/>
          </ac:picMkLst>
        </pc:picChg>
        <pc:picChg chg="add mod">
          <ac:chgData name="سبحان الله وبحمده عدد خلقه ورضا نفسه وزنة عرشه ومداد كلماته" userId="5fabd63fae06c08f" providerId="LiveId" clId="{88363B45-BA26-442F-BC90-CB8AD9F0DE56}" dt="2023-11-12T12:25:55.920" v="2435" actId="1076"/>
          <ac:picMkLst>
            <pc:docMk/>
            <pc:sldMk cId="2211674293" sldId="270"/>
            <ac:picMk id="7" creationId="{ECA4E991-53CF-6619-518B-73CF2BDE5DA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3430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7686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700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412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80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3822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19828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0606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258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040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9687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EF8BB-AB45-4035-8B86-AD686084A6CD}" type="datetimeFigureOut">
              <a:rPr lang="ar-SA" smtClean="0"/>
              <a:t>29/04/45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7032-0B5F-4BC1-A62D-573C5949162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616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be.com/watch?v=MUtujKqU7r8&amp;feature=shared" TargetMode="External"/><Relationship Id="rId13" Type="http://schemas.openxmlformats.org/officeDocument/2006/relationships/image" Target="../media/image16.png"/><Relationship Id="rId3" Type="http://schemas.openxmlformats.org/officeDocument/2006/relationships/hyperlink" Target="https://youtu.be/phTzFjQGBzo" TargetMode="External"/><Relationship Id="rId7" Type="http://schemas.openxmlformats.org/officeDocument/2006/relationships/hyperlink" Target="https://t.me/c/1787835405/234" TargetMode="External"/><Relationship Id="rId12" Type="http://schemas.openxmlformats.org/officeDocument/2006/relationships/image" Target="../media/image15.png"/><Relationship Id="rId2" Type="http://schemas.openxmlformats.org/officeDocument/2006/relationships/hyperlink" Target="https://youtube.com/watch?v=sO4gxjmuV1A&amp;feature=shared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youtu.be/KfFPyOMdJ-A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youtu.be/uiF7GetMRZ4" TargetMode="External"/><Relationship Id="rId10" Type="http://schemas.openxmlformats.org/officeDocument/2006/relationships/hyperlink" Target="https://youtu.be/GlRja7Tn8Fw" TargetMode="External"/><Relationship Id="rId4" Type="http://schemas.openxmlformats.org/officeDocument/2006/relationships/hyperlink" Target="https://youtu.be/eECfL22Ld5s" TargetMode="External"/><Relationship Id="rId9" Type="http://schemas.openxmlformats.org/officeDocument/2006/relationships/hyperlink" Target="https://youtu.be/UX89spfvd0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الخط, الرسومات, التصميم&#10;&#10;تم إنشاء الوصف تلقائياً">
            <a:extLst>
              <a:ext uri="{FF2B5EF4-FFF2-40B4-BE49-F238E27FC236}">
                <a16:creationId xmlns:a16="http://schemas.microsoft.com/office/drawing/2014/main" id="{51F8C037-8001-9794-8C0F-56B48D234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14" y="355195"/>
            <a:ext cx="1181966" cy="9568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A8A68B8-4741-086C-4260-86CAC46DE8DF}"/>
              </a:ext>
            </a:extLst>
          </p:cNvPr>
          <p:cNvSpPr/>
          <p:nvPr/>
        </p:nvSpPr>
        <p:spPr>
          <a:xfrm>
            <a:off x="157595" y="355195"/>
            <a:ext cx="1181966" cy="956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63" dirty="0"/>
              <a:t>شعار الروضة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CBD8255F-41EA-BB79-C2C1-89732191C4C1}"/>
              </a:ext>
            </a:extLst>
          </p:cNvPr>
          <p:cNvSpPr/>
          <p:nvPr/>
        </p:nvSpPr>
        <p:spPr>
          <a:xfrm>
            <a:off x="924971" y="5231173"/>
            <a:ext cx="8056053" cy="875241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اعداد المعلمة /                                                  مديرة الروضة /</a:t>
            </a:r>
          </a:p>
          <a:p>
            <a:pPr algn="ctr"/>
            <a:endParaRPr lang="ar-SA" sz="2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46E84D8-9E98-A4BE-6530-FFBAD90988A5}"/>
              </a:ext>
            </a:extLst>
          </p:cNvPr>
          <p:cNvSpPr txBox="1"/>
          <p:nvPr/>
        </p:nvSpPr>
        <p:spPr>
          <a:xfrm>
            <a:off x="8285017" y="355195"/>
            <a:ext cx="1463388" cy="7927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38" b="1" dirty="0"/>
              <a:t>المملكة العربية السعودية </a:t>
            </a:r>
          </a:p>
          <a:p>
            <a:pPr algn="ctr"/>
            <a:r>
              <a:rPr lang="ar-SA" sz="1138" b="1" dirty="0"/>
              <a:t>وزارة التعليم </a:t>
            </a:r>
          </a:p>
          <a:p>
            <a:pPr algn="ctr"/>
            <a:r>
              <a:rPr lang="ar-SA" sz="1138" b="1" dirty="0"/>
              <a:t>إدارة تعليم ..</a:t>
            </a:r>
          </a:p>
          <a:p>
            <a:pPr algn="ctr"/>
            <a:r>
              <a:rPr lang="ar-SA" sz="1138" b="1" dirty="0"/>
              <a:t>الروضة ..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4E1EFBA-97A8-EA86-5CA8-0AB30384F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910" y="355195"/>
            <a:ext cx="1256186" cy="956828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A28CC314-9188-632E-EC40-2A4351352104}"/>
              </a:ext>
            </a:extLst>
          </p:cNvPr>
          <p:cNvSpPr/>
          <p:nvPr/>
        </p:nvSpPr>
        <p:spPr>
          <a:xfrm>
            <a:off x="3400809" y="1312023"/>
            <a:ext cx="3104376" cy="750271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4388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طفولتي الجميلة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26DB5FF-7322-D28E-98C6-DAED9EBE6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30" y="2138694"/>
            <a:ext cx="8612534" cy="296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16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الخط, الرسومات, التصميم&#10;&#10;تم إنشاء الوصف تلقائياً">
            <a:extLst>
              <a:ext uri="{FF2B5EF4-FFF2-40B4-BE49-F238E27FC236}">
                <a16:creationId xmlns:a16="http://schemas.microsoft.com/office/drawing/2014/main" id="{51F8C037-8001-9794-8C0F-56B48D234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15" y="329666"/>
            <a:ext cx="1181966" cy="9568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A8A68B8-4741-086C-4260-86CAC46DE8DF}"/>
              </a:ext>
            </a:extLst>
          </p:cNvPr>
          <p:cNvSpPr/>
          <p:nvPr/>
        </p:nvSpPr>
        <p:spPr>
          <a:xfrm>
            <a:off x="157595" y="355892"/>
            <a:ext cx="1181966" cy="956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63" dirty="0"/>
              <a:t>شعار الروضة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46E84D8-9E98-A4BE-6530-FFBAD90988A5}"/>
              </a:ext>
            </a:extLst>
          </p:cNvPr>
          <p:cNvSpPr txBox="1"/>
          <p:nvPr/>
        </p:nvSpPr>
        <p:spPr>
          <a:xfrm>
            <a:off x="8285017" y="311792"/>
            <a:ext cx="1463388" cy="7927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38" b="1" dirty="0"/>
              <a:t>المملكة العربية السعودية </a:t>
            </a:r>
          </a:p>
          <a:p>
            <a:pPr algn="ctr"/>
            <a:r>
              <a:rPr lang="ar-SA" sz="1138" b="1" dirty="0"/>
              <a:t>وزارة التعليم </a:t>
            </a:r>
          </a:p>
          <a:p>
            <a:pPr algn="ctr"/>
            <a:r>
              <a:rPr lang="ar-SA" sz="1138" b="1" dirty="0"/>
              <a:t>إدارة تعليم ..</a:t>
            </a:r>
          </a:p>
          <a:p>
            <a:pPr algn="ctr"/>
            <a:r>
              <a:rPr lang="ar-SA" sz="1138" b="1" dirty="0"/>
              <a:t>الروضة ..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EE22DB91-8911-5BB0-00EF-072591FCBCF6}"/>
              </a:ext>
            </a:extLst>
          </p:cNvPr>
          <p:cNvSpPr/>
          <p:nvPr/>
        </p:nvSpPr>
        <p:spPr>
          <a:xfrm>
            <a:off x="1156605" y="1864093"/>
            <a:ext cx="7592786" cy="4248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SA" sz="1600" b="1" dirty="0"/>
              <a:t>السادة الكرام أولياء الأمور /                      المحترمين </a:t>
            </a:r>
            <a:endParaRPr lang="ar-SA" sz="2000" b="1" dirty="0"/>
          </a:p>
          <a:p>
            <a:pPr algn="r"/>
            <a:r>
              <a:rPr lang="ar-SA" sz="1600" b="1" dirty="0"/>
              <a:t>يسعدنا ان نقدم لكم نبذة عن موضوع الاستقصاء حول (   </a:t>
            </a:r>
            <a:r>
              <a:rPr lang="ar-SA" sz="2000" b="1" dirty="0">
                <a:solidFill>
                  <a:srgbClr val="FF0000"/>
                </a:solidFill>
              </a:rPr>
              <a:t>طفولتي الجميلة  </a:t>
            </a:r>
            <a:r>
              <a:rPr lang="ar-SA" sz="1600" b="1" dirty="0"/>
              <a:t>)</a:t>
            </a:r>
          </a:p>
          <a:p>
            <a:pPr algn="r"/>
            <a:r>
              <a:rPr lang="ar-SA" sz="1600" b="1" dirty="0"/>
              <a:t>والذي سنكتشفه مع الأطفال خلال :   12 - 16  /   5  / 1445هـ</a:t>
            </a:r>
          </a:p>
          <a:p>
            <a:pPr algn="r"/>
            <a:r>
              <a:rPr lang="ar-SA" sz="1600" b="1" dirty="0"/>
              <a:t>ولمدة (  اسبوع  ) </a:t>
            </a:r>
          </a:p>
          <a:p>
            <a:pPr algn="r"/>
            <a:r>
              <a:rPr lang="ar-SA" b="1" dirty="0">
                <a:solidFill>
                  <a:srgbClr val="00B0F0"/>
                </a:solidFill>
              </a:rPr>
              <a:t>ويقصد بالاستقصاء </a:t>
            </a:r>
            <a:r>
              <a:rPr lang="ar-SA" sz="1600" b="1" dirty="0"/>
              <a:t>: قيام الأطفال ببناء تعلمهم من خلال مشاركتهم في البحث والتحري لإيجاد المعلومات واكتساب الخبرات </a:t>
            </a:r>
          </a:p>
          <a:p>
            <a:pPr algn="r"/>
            <a:r>
              <a:rPr lang="ar-SA" sz="1600" b="1" dirty="0"/>
              <a:t>حيث سيتعرف الأطفال على أفكار ومعارف جديدة عن </a:t>
            </a:r>
          </a:p>
          <a:p>
            <a:pPr algn="r"/>
            <a:r>
              <a:rPr lang="ar-SA" sz="1600" b="1" dirty="0"/>
              <a:t>                      (    الطفولة وحقوقها  )</a:t>
            </a:r>
            <a:endParaRPr lang="en-US" sz="1600" b="1" dirty="0"/>
          </a:p>
          <a:p>
            <a:pPr algn="r"/>
            <a:endParaRPr lang="ar-SA" sz="1600" b="1" dirty="0"/>
          </a:p>
          <a:p>
            <a:pPr algn="r"/>
            <a:r>
              <a:rPr lang="ar-SA" b="1" i="1" u="sng" dirty="0">
                <a:solidFill>
                  <a:srgbClr val="00B050"/>
                </a:solidFill>
              </a:rPr>
              <a:t>ويمكنكم المشاركة في موضوع الاستقصاء (   طفولتي الجميلة    )عن طريق </a:t>
            </a:r>
            <a:r>
              <a:rPr lang="ar-SA" b="1" dirty="0">
                <a:solidFill>
                  <a:srgbClr val="00B050"/>
                </a:solidFill>
              </a:rPr>
              <a:t>:</a:t>
            </a:r>
          </a:p>
          <a:p>
            <a:pPr algn="r"/>
            <a:r>
              <a:rPr lang="ar-SA" sz="1600" b="1" dirty="0"/>
              <a:t>1- الاطلاع على موضوع الدرس والبحث عن تفاصيل اثرائية حول الطفولة .</a:t>
            </a:r>
          </a:p>
          <a:p>
            <a:pPr algn="r"/>
            <a:r>
              <a:rPr lang="ar-SA" sz="1600" b="1" dirty="0"/>
              <a:t>2- توفير فرص للطفل لمعرفة حقوقه وواجباته في مجتمعه</a:t>
            </a:r>
          </a:p>
          <a:p>
            <a:pPr algn="r"/>
            <a:r>
              <a:rPr lang="ar-SA" sz="1600" b="1" dirty="0"/>
              <a:t>3- ربط المفاهيم بالتربية الإسلامية .</a:t>
            </a:r>
          </a:p>
          <a:p>
            <a:pPr algn="r"/>
            <a:r>
              <a:rPr lang="ar-SA" sz="1600" b="1" dirty="0"/>
              <a:t>4- تزويدنا بروابط ومشاهد مرئية بُحث عنها مع الطفل .</a:t>
            </a:r>
          </a:p>
          <a:p>
            <a:pPr algn="r"/>
            <a:r>
              <a:rPr lang="ar-SA" sz="1600" b="1" dirty="0"/>
              <a:t>5- تزويدنا بتغذية راجعة عن تفاعل الطفل مع الخبرات المقدمة واقتراحات التعديل والتطوير .</a:t>
            </a:r>
            <a:endParaRPr lang="ar-SA" sz="1300" b="1" dirty="0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51B7CBB4-89B3-223C-5121-426A50486297}"/>
              </a:ext>
            </a:extLst>
          </p:cNvPr>
          <p:cNvSpPr/>
          <p:nvPr/>
        </p:nvSpPr>
        <p:spPr>
          <a:xfrm>
            <a:off x="3428061" y="1312721"/>
            <a:ext cx="3049874" cy="525145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29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رسالة الى أولياء الأمور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2E48F914-A90A-56E4-AFA0-348238BA3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910" y="355195"/>
            <a:ext cx="1256186" cy="956828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12D23CD9-AD23-0DCD-9808-60B2D6EBE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586" y="4560494"/>
            <a:ext cx="1942606" cy="2122462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71C49555-884E-BDE7-AAE8-1F1BB6FD44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49539">
            <a:off x="354351" y="1753323"/>
            <a:ext cx="2252261" cy="102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93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الخط, الرسومات, التصميم&#10;&#10;تم إنشاء الوصف تلقائياً">
            <a:extLst>
              <a:ext uri="{FF2B5EF4-FFF2-40B4-BE49-F238E27FC236}">
                <a16:creationId xmlns:a16="http://schemas.microsoft.com/office/drawing/2014/main" id="{51F8C037-8001-9794-8C0F-56B48D234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306" y="355892"/>
            <a:ext cx="1181966" cy="9568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A8A68B8-4741-086C-4260-86CAC46DE8DF}"/>
              </a:ext>
            </a:extLst>
          </p:cNvPr>
          <p:cNvSpPr/>
          <p:nvPr/>
        </p:nvSpPr>
        <p:spPr>
          <a:xfrm>
            <a:off x="157593" y="355892"/>
            <a:ext cx="1181966" cy="956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63" dirty="0"/>
              <a:t>شعار الروضة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46E84D8-9E98-A4BE-6530-FFBAD90988A5}"/>
              </a:ext>
            </a:extLst>
          </p:cNvPr>
          <p:cNvSpPr txBox="1"/>
          <p:nvPr/>
        </p:nvSpPr>
        <p:spPr>
          <a:xfrm>
            <a:off x="8285019" y="355892"/>
            <a:ext cx="1463388" cy="7927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38" b="1" dirty="0"/>
              <a:t>المملكة العربية السعودية </a:t>
            </a:r>
          </a:p>
          <a:p>
            <a:pPr algn="ctr"/>
            <a:r>
              <a:rPr lang="ar-SA" sz="1138" b="1" dirty="0"/>
              <a:t>وزارة التعليم </a:t>
            </a:r>
          </a:p>
          <a:p>
            <a:pPr algn="ctr"/>
            <a:r>
              <a:rPr lang="ar-SA" sz="1138" b="1" dirty="0"/>
              <a:t>إدارة تعليم ..</a:t>
            </a:r>
          </a:p>
          <a:p>
            <a:pPr algn="ctr"/>
            <a:r>
              <a:rPr lang="ar-SA" sz="1138" b="1" dirty="0"/>
              <a:t>الروضة ..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F3C4CB5-AD3F-C2AE-5A01-B7A835204E3B}"/>
              </a:ext>
            </a:extLst>
          </p:cNvPr>
          <p:cNvSpPr/>
          <p:nvPr/>
        </p:nvSpPr>
        <p:spPr>
          <a:xfrm>
            <a:off x="1296629" y="1596175"/>
            <a:ext cx="7238521" cy="525145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29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المفاهيم والمهارات المستهدفة في وحدة (   </a:t>
            </a:r>
            <a:r>
              <a:rPr lang="ar-SA" sz="2925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طفولتي الجميلة </a:t>
            </a:r>
            <a:r>
              <a:rPr lang="ar-SA" sz="29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30629B6B-EA02-7C2A-CDF4-B5F236F5B0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107900"/>
              </p:ext>
            </p:extLst>
          </p:nvPr>
        </p:nvGraphicFramePr>
        <p:xfrm>
          <a:off x="1613890" y="2160055"/>
          <a:ext cx="6604000" cy="261720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2440529649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691037796"/>
                    </a:ext>
                  </a:extLst>
                </a:gridCol>
              </a:tblGrid>
              <a:tr h="431861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000" b="1" dirty="0"/>
                        <a:t>المفاهيم والمهارات 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843438"/>
                  </a:ext>
                </a:extLst>
              </a:tr>
              <a:tr h="437069"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حقوق الطفل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شعار اليوم العالمي للطفل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551085373"/>
                  </a:ext>
                </a:extLst>
              </a:tr>
              <a:tr h="437069"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حقوق الطفل في الإسلام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المهن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286263158"/>
                  </a:ext>
                </a:extLst>
              </a:tr>
              <a:tr h="437069"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التعبير عن المشاعر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دعاء الدخول والخروج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27446385"/>
                  </a:ext>
                </a:extLst>
              </a:tr>
              <a:tr h="437069"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خط مساندة الطفل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اذكار الصباح والمساء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07715230"/>
                  </a:ext>
                </a:extLst>
              </a:tr>
              <a:tr h="437069"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السلامة الشخصية 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500" b="1" dirty="0"/>
                        <a:t>تجارب المغناطيس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603609507"/>
                  </a:ext>
                </a:extLst>
              </a:tr>
            </a:tbl>
          </a:graphicData>
        </a:graphic>
      </p:graphicFrame>
      <p:pic>
        <p:nvPicPr>
          <p:cNvPr id="4" name="صورة 3">
            <a:extLst>
              <a:ext uri="{FF2B5EF4-FFF2-40B4-BE49-F238E27FC236}">
                <a16:creationId xmlns:a16="http://schemas.microsoft.com/office/drawing/2014/main" id="{1E42775F-030F-AD07-7989-4D008339E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910" y="355195"/>
            <a:ext cx="1256186" cy="95682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8C9EFB8-8FA8-F310-B6A0-B7B08831E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022" y="2842713"/>
            <a:ext cx="1041135" cy="1155810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6756A0F3-81C3-07CC-7CA5-5096208AE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570" y="5051284"/>
            <a:ext cx="8404020" cy="156788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A9C3B38-6BEE-D8CC-A82E-263FA994CC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818" y="2840183"/>
            <a:ext cx="1042506" cy="115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173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الخط, الرسومات, التصميم&#10;&#10;تم إنشاء الوصف تلقائياً">
            <a:extLst>
              <a:ext uri="{FF2B5EF4-FFF2-40B4-BE49-F238E27FC236}">
                <a16:creationId xmlns:a16="http://schemas.microsoft.com/office/drawing/2014/main" id="{51F8C037-8001-9794-8C0F-56B48D234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014" y="357441"/>
            <a:ext cx="1181966" cy="9568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A8A68B8-4741-086C-4260-86CAC46DE8DF}"/>
              </a:ext>
            </a:extLst>
          </p:cNvPr>
          <p:cNvSpPr/>
          <p:nvPr/>
        </p:nvSpPr>
        <p:spPr>
          <a:xfrm>
            <a:off x="157593" y="357441"/>
            <a:ext cx="1181966" cy="956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63" dirty="0"/>
              <a:t>شعار الروضة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46E84D8-9E98-A4BE-6530-FFBAD90988A5}"/>
              </a:ext>
            </a:extLst>
          </p:cNvPr>
          <p:cNvSpPr txBox="1"/>
          <p:nvPr/>
        </p:nvSpPr>
        <p:spPr>
          <a:xfrm>
            <a:off x="8285019" y="357441"/>
            <a:ext cx="1463388" cy="7927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38" b="1" dirty="0"/>
              <a:t>المملكة العربية السعودية </a:t>
            </a:r>
          </a:p>
          <a:p>
            <a:pPr algn="ctr"/>
            <a:r>
              <a:rPr lang="ar-SA" sz="1138" b="1" dirty="0"/>
              <a:t>وزارة التعليم </a:t>
            </a:r>
          </a:p>
          <a:p>
            <a:pPr algn="ctr"/>
            <a:r>
              <a:rPr lang="ar-SA" sz="1138" b="1" dirty="0"/>
              <a:t>إدارة تعليم ..</a:t>
            </a:r>
          </a:p>
          <a:p>
            <a:pPr algn="ctr"/>
            <a:r>
              <a:rPr lang="ar-SA" sz="1138" b="1" dirty="0"/>
              <a:t>الروضة ..</a:t>
            </a: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B760B459-0660-FA86-1E26-04024C8BC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37367"/>
              </p:ext>
            </p:extLst>
          </p:nvPr>
        </p:nvGraphicFramePr>
        <p:xfrm>
          <a:off x="1549910" y="2521526"/>
          <a:ext cx="5543562" cy="382385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878901">
                  <a:extLst>
                    <a:ext uri="{9D8B030D-6E8A-4147-A177-3AD203B41FA5}">
                      <a16:colId xmlns:a16="http://schemas.microsoft.com/office/drawing/2014/main" val="2299323866"/>
                    </a:ext>
                  </a:extLst>
                </a:gridCol>
                <a:gridCol w="3664661">
                  <a:extLst>
                    <a:ext uri="{9D8B030D-6E8A-4147-A177-3AD203B41FA5}">
                      <a16:colId xmlns:a16="http://schemas.microsoft.com/office/drawing/2014/main" val="3474298508"/>
                    </a:ext>
                  </a:extLst>
                </a:gridCol>
              </a:tblGrid>
              <a:tr h="1959945"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800" b="1" dirty="0"/>
                        <a:t>اية الوحدة : (</a:t>
                      </a:r>
                      <a:r>
                        <a:rPr lang="ar-SA" sz="2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وَالْوَالِدَاتُ يُرْضِعْنَ أَوْلادَهُنَّ حَوْلَيْنِ كَامِلَيْنِ لِمَنْ أَرَادَ أَنْ يُتِمَّ الرَّضَاعَةَ</a:t>
                      </a:r>
                      <a:r>
                        <a:rPr lang="ar-SA" sz="2800" b="1" dirty="0"/>
                        <a:t>  )</a:t>
                      </a:r>
                    </a:p>
                    <a:p>
                      <a:pPr algn="ctr" rtl="1"/>
                      <a:r>
                        <a:rPr lang="ar-SA" sz="2800" b="1" dirty="0"/>
                        <a:t>حديث الوحدة : (</a:t>
                      </a:r>
                      <a:r>
                        <a:rPr lang="ar-SA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قال رسول الله صلى الله عليه وسلم " فاتقوا الله واعدلوا بين أولادكم"</a:t>
                      </a:r>
                      <a:r>
                        <a:rPr lang="ar-SA" sz="2000" b="1" dirty="0"/>
                        <a:t>)</a:t>
                      </a:r>
                      <a:endParaRPr lang="ar-SA" sz="28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881138"/>
                  </a:ext>
                </a:extLst>
              </a:tr>
              <a:tr h="624962">
                <a:tc>
                  <a:txBody>
                    <a:bodyPr/>
                    <a:lstStyle/>
                    <a:p>
                      <a:pPr algn="ctr" rtl="1"/>
                      <a:r>
                        <a:rPr lang="ar-SA" sz="1500" b="1" dirty="0">
                          <a:solidFill>
                            <a:srgbClr val="FF0000"/>
                          </a:solidFill>
                        </a:rPr>
                        <a:t>الثقافة الإسلامية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500" b="1" dirty="0">
                          <a:solidFill>
                            <a:srgbClr val="FF0000"/>
                          </a:solidFill>
                        </a:rPr>
                        <a:t>سورة : </a:t>
                      </a:r>
                      <a:r>
                        <a:rPr lang="ar-SA" sz="1500" b="1" dirty="0">
                          <a:solidFill>
                            <a:schemeClr val="tx1"/>
                          </a:solidFill>
                        </a:rPr>
                        <a:t>قريش</a:t>
                      </a:r>
                    </a:p>
                    <a:p>
                      <a:pPr algn="ctr" rtl="1"/>
                      <a:r>
                        <a:rPr lang="ar-SA" sz="1500" b="1" dirty="0">
                          <a:solidFill>
                            <a:srgbClr val="FF0000"/>
                          </a:solidFill>
                        </a:rPr>
                        <a:t>دعاء: </a:t>
                      </a:r>
                      <a:r>
                        <a:rPr lang="ar-SA" sz="1500" b="1" dirty="0">
                          <a:solidFill>
                            <a:schemeClr val="tx1"/>
                          </a:solidFill>
                        </a:rPr>
                        <a:t>اذكار الصباح والمساء 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440529402"/>
                  </a:ext>
                </a:extLst>
              </a:tr>
              <a:tr h="619474">
                <a:tc>
                  <a:txBody>
                    <a:bodyPr/>
                    <a:lstStyle/>
                    <a:p>
                      <a:pPr algn="ctr" rtl="1"/>
                      <a:r>
                        <a:rPr lang="ar-SA" sz="1500" b="1" dirty="0">
                          <a:solidFill>
                            <a:srgbClr val="FF0000"/>
                          </a:solidFill>
                        </a:rPr>
                        <a:t>نقرأ ونكتب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500" b="1" dirty="0">
                          <a:solidFill>
                            <a:schemeClr val="tx1"/>
                          </a:solidFill>
                        </a:rPr>
                        <a:t> حرف  ( ر )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430425525"/>
                  </a:ext>
                </a:extLst>
              </a:tr>
              <a:tr h="619474">
                <a:tc>
                  <a:txBody>
                    <a:bodyPr/>
                    <a:lstStyle/>
                    <a:p>
                      <a:pPr algn="ctr" rtl="1"/>
                      <a:r>
                        <a:rPr lang="ar-SA" sz="1500" b="1" dirty="0">
                          <a:solidFill>
                            <a:srgbClr val="FF0000"/>
                          </a:solidFill>
                        </a:rPr>
                        <a:t>نعد ونحسب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500" b="1" dirty="0">
                          <a:solidFill>
                            <a:schemeClr val="tx1"/>
                          </a:solidFill>
                        </a:rPr>
                        <a:t>العدد ( 11 )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932657067"/>
                  </a:ext>
                </a:extLst>
              </a:tr>
            </a:tbl>
          </a:graphicData>
        </a:graphic>
      </p:graphicFrame>
      <p:sp>
        <p:nvSpPr>
          <p:cNvPr id="3" name="مستطيل 2">
            <a:extLst>
              <a:ext uri="{FF2B5EF4-FFF2-40B4-BE49-F238E27FC236}">
                <a16:creationId xmlns:a16="http://schemas.microsoft.com/office/drawing/2014/main" id="{D22D434D-CB13-59FA-28C3-B36989BCD25C}"/>
              </a:ext>
            </a:extLst>
          </p:cNvPr>
          <p:cNvSpPr/>
          <p:nvPr/>
        </p:nvSpPr>
        <p:spPr>
          <a:xfrm>
            <a:off x="3223954" y="1693443"/>
            <a:ext cx="2195474" cy="525145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29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التربية الإسلامية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EB0C3B65-0D17-6E5E-EB3A-DB9C0CEB3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910" y="355195"/>
            <a:ext cx="1256186" cy="95682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5E4B05A-0E58-7350-C37E-C0A1D6CA88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12" y="5037495"/>
            <a:ext cx="1271795" cy="171814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31180EE-D4D7-6A48-5E3B-3BC4B4A356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8648" y="1693443"/>
            <a:ext cx="2530712" cy="506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56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الخط, الرسومات, التصميم&#10;&#10;تم إنشاء الوصف تلقائياً">
            <a:extLst>
              <a:ext uri="{FF2B5EF4-FFF2-40B4-BE49-F238E27FC236}">
                <a16:creationId xmlns:a16="http://schemas.microsoft.com/office/drawing/2014/main" id="{51F8C037-8001-9794-8C0F-56B48D234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306" y="409525"/>
            <a:ext cx="1181966" cy="956828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DA8A68B8-4741-086C-4260-86CAC46DE8DF}"/>
              </a:ext>
            </a:extLst>
          </p:cNvPr>
          <p:cNvSpPr/>
          <p:nvPr/>
        </p:nvSpPr>
        <p:spPr>
          <a:xfrm>
            <a:off x="157593" y="390098"/>
            <a:ext cx="1181966" cy="9568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1463" dirty="0"/>
              <a:t>شعار الروضة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46E84D8-9E98-A4BE-6530-FFBAD90988A5}"/>
              </a:ext>
            </a:extLst>
          </p:cNvPr>
          <p:cNvSpPr txBox="1"/>
          <p:nvPr/>
        </p:nvSpPr>
        <p:spPr>
          <a:xfrm>
            <a:off x="8285019" y="390098"/>
            <a:ext cx="1463388" cy="7927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138" b="1" dirty="0"/>
              <a:t>المملكة العربية السعودية </a:t>
            </a:r>
          </a:p>
          <a:p>
            <a:pPr algn="ctr"/>
            <a:r>
              <a:rPr lang="ar-SA" sz="1138" b="1" dirty="0"/>
              <a:t>وزارة التعليم </a:t>
            </a:r>
          </a:p>
          <a:p>
            <a:pPr algn="ctr"/>
            <a:r>
              <a:rPr lang="ar-SA" sz="1138" b="1" dirty="0"/>
              <a:t>إدارة تعليم ..</a:t>
            </a:r>
          </a:p>
          <a:p>
            <a:pPr algn="ctr"/>
            <a:r>
              <a:rPr lang="ar-SA" sz="1138" b="1" dirty="0"/>
              <a:t>الروضة ..</a:t>
            </a: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22D434D-CB13-59FA-28C3-B36989BCD25C}"/>
              </a:ext>
            </a:extLst>
          </p:cNvPr>
          <p:cNvSpPr/>
          <p:nvPr/>
        </p:nvSpPr>
        <p:spPr>
          <a:xfrm>
            <a:off x="3171582" y="1312023"/>
            <a:ext cx="3562835" cy="525145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2925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خريطة المفاهيم الاستقصائية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3C1D9EFE-CC62-A17F-799B-86B6C7AD1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910" y="355195"/>
            <a:ext cx="1256186" cy="956828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357614C1-1B67-EB2C-F972-C7E6434F93EB}"/>
              </a:ext>
            </a:extLst>
          </p:cNvPr>
          <p:cNvSpPr/>
          <p:nvPr/>
        </p:nvSpPr>
        <p:spPr>
          <a:xfrm>
            <a:off x="3288562" y="1892825"/>
            <a:ext cx="3192922" cy="1067864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0070C0"/>
                </a:solidFill>
              </a:rPr>
              <a:t>طفولتي الجميلة </a:t>
            </a: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4B04E82B-E524-A22D-EB29-B6F903AC3C5C}"/>
              </a:ext>
            </a:extLst>
          </p:cNvPr>
          <p:cNvSpPr/>
          <p:nvPr/>
        </p:nvSpPr>
        <p:spPr>
          <a:xfrm>
            <a:off x="7854104" y="3790521"/>
            <a:ext cx="1704110" cy="1848542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اليوم العالمي للطفل </a:t>
            </a: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C332DEBD-10DF-1AA2-0962-48703FD9C025}"/>
              </a:ext>
            </a:extLst>
          </p:cNvPr>
          <p:cNvSpPr/>
          <p:nvPr/>
        </p:nvSpPr>
        <p:spPr>
          <a:xfrm>
            <a:off x="2101680" y="4716031"/>
            <a:ext cx="1704110" cy="1786774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السلامة الشخصية 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77D5C5F5-D3B3-2D75-A036-5436CA349706}"/>
              </a:ext>
            </a:extLst>
          </p:cNvPr>
          <p:cNvSpPr/>
          <p:nvPr/>
        </p:nvSpPr>
        <p:spPr>
          <a:xfrm>
            <a:off x="5922816" y="4716030"/>
            <a:ext cx="1704110" cy="1848543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حقوق الطفل </a:t>
            </a:r>
          </a:p>
        </p:txBody>
      </p:sp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FF1F5F36-A59D-5135-5690-262F83AF8BD3}"/>
              </a:ext>
            </a:extLst>
          </p:cNvPr>
          <p:cNvSpPr/>
          <p:nvPr/>
        </p:nvSpPr>
        <p:spPr>
          <a:xfrm>
            <a:off x="4032968" y="4078723"/>
            <a:ext cx="1704110" cy="1848542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مشاعري</a:t>
            </a:r>
            <a:r>
              <a:rPr lang="ar-SA" dirty="0"/>
              <a:t> 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B650CE66-F590-BF30-4C10-1B7AE37DB90D}"/>
              </a:ext>
            </a:extLst>
          </p:cNvPr>
          <p:cNvSpPr/>
          <p:nvPr/>
        </p:nvSpPr>
        <p:spPr>
          <a:xfrm>
            <a:off x="191112" y="3790521"/>
            <a:ext cx="1704110" cy="1848542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b="1" dirty="0"/>
              <a:t>ماذا تحب ان تكون </a:t>
            </a:r>
          </a:p>
        </p:txBody>
      </p:sp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B63217F8-FAE8-8A7C-0D18-5EC2841E7593}"/>
              </a:ext>
            </a:extLst>
          </p:cNvPr>
          <p:cNvCxnSpPr>
            <a:cxnSpLocks/>
            <a:stCxn id="6" idx="2"/>
            <a:endCxn id="13" idx="0"/>
          </p:cNvCxnSpPr>
          <p:nvPr/>
        </p:nvCxnSpPr>
        <p:spPr>
          <a:xfrm>
            <a:off x="4885023" y="2960689"/>
            <a:ext cx="0" cy="111803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DBE6E318-00C7-A1B8-187B-EA9EC4DD42CB}"/>
              </a:ext>
            </a:extLst>
          </p:cNvPr>
          <p:cNvCxnSpPr>
            <a:cxnSpLocks/>
          </p:cNvCxnSpPr>
          <p:nvPr/>
        </p:nvCxnSpPr>
        <p:spPr>
          <a:xfrm>
            <a:off x="2975813" y="3392923"/>
            <a:ext cx="0" cy="1315458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2F51D37F-DCA7-5EF1-340E-144057B0879E}"/>
              </a:ext>
            </a:extLst>
          </p:cNvPr>
          <p:cNvCxnSpPr>
            <a:cxnSpLocks/>
          </p:cNvCxnSpPr>
          <p:nvPr/>
        </p:nvCxnSpPr>
        <p:spPr>
          <a:xfrm>
            <a:off x="6774871" y="3392923"/>
            <a:ext cx="0" cy="132310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455F493D-3AD6-BC15-9166-51F2FEDAC304}"/>
              </a:ext>
            </a:extLst>
          </p:cNvPr>
          <p:cNvCxnSpPr>
            <a:cxnSpLocks/>
          </p:cNvCxnSpPr>
          <p:nvPr/>
        </p:nvCxnSpPr>
        <p:spPr>
          <a:xfrm>
            <a:off x="1051390" y="3392923"/>
            <a:ext cx="0" cy="39759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AA2957D3-7094-F4C3-18E9-F57A2D82CA99}"/>
              </a:ext>
            </a:extLst>
          </p:cNvPr>
          <p:cNvCxnSpPr>
            <a:cxnSpLocks/>
          </p:cNvCxnSpPr>
          <p:nvPr/>
        </p:nvCxnSpPr>
        <p:spPr>
          <a:xfrm>
            <a:off x="8714382" y="3392923"/>
            <a:ext cx="0" cy="40178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>
            <a:extLst>
              <a:ext uri="{FF2B5EF4-FFF2-40B4-BE49-F238E27FC236}">
                <a16:creationId xmlns:a16="http://schemas.microsoft.com/office/drawing/2014/main" id="{292C4D79-1CEF-617D-0AAD-8712969F3E07}"/>
              </a:ext>
            </a:extLst>
          </p:cNvPr>
          <p:cNvCxnSpPr>
            <a:cxnSpLocks/>
          </p:cNvCxnSpPr>
          <p:nvPr/>
        </p:nvCxnSpPr>
        <p:spPr>
          <a:xfrm>
            <a:off x="1051390" y="3392923"/>
            <a:ext cx="766299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صورة 6">
            <a:extLst>
              <a:ext uri="{FF2B5EF4-FFF2-40B4-BE49-F238E27FC236}">
                <a16:creationId xmlns:a16="http://schemas.microsoft.com/office/drawing/2014/main" id="{7FC0C9FD-41AD-90DE-6A23-95B0BE9C6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71" y="1387458"/>
            <a:ext cx="1928781" cy="1789348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DDB5F211-D8F5-8061-0BE1-51E406169A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842" y="3804703"/>
            <a:ext cx="1128841" cy="47909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8C298F25-9D37-0C0B-9CB8-A260BC77AC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4877" y="3777166"/>
            <a:ext cx="1129611" cy="60311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09E64518-B437-BAF3-7570-CC053521F5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2348" y="1416686"/>
            <a:ext cx="1932599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49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A28CC314-9188-632E-EC40-2A4351352104}"/>
              </a:ext>
            </a:extLst>
          </p:cNvPr>
          <p:cNvSpPr/>
          <p:nvPr/>
        </p:nvSpPr>
        <p:spPr>
          <a:xfrm>
            <a:off x="3935011" y="460391"/>
            <a:ext cx="1704955" cy="375104"/>
          </a:xfrm>
          <a:prstGeom prst="rect">
            <a:avLst/>
          </a:prstGeom>
          <a:noFill/>
        </p:spPr>
        <p:txBody>
          <a:bodyPr wrap="none" lIns="74295" tIns="37148" rIns="74295" bIns="37148">
            <a:spAutoFit/>
          </a:bodyPr>
          <a:lstStyle/>
          <a:p>
            <a:pPr algn="ctr"/>
            <a:r>
              <a:rPr lang="ar-SA" sz="195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التخطيط الأسبوعي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DA8A68B8-4741-086C-4260-86CAC46DE8DF}"/>
              </a:ext>
            </a:extLst>
          </p:cNvPr>
          <p:cNvSpPr/>
          <p:nvPr/>
        </p:nvSpPr>
        <p:spPr>
          <a:xfrm>
            <a:off x="157591" y="141811"/>
            <a:ext cx="1132366" cy="10196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1463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46E84D8-9E98-A4BE-6530-FFBAD90988A5}"/>
              </a:ext>
            </a:extLst>
          </p:cNvPr>
          <p:cNvSpPr txBox="1"/>
          <p:nvPr/>
        </p:nvSpPr>
        <p:spPr>
          <a:xfrm>
            <a:off x="8285021" y="233011"/>
            <a:ext cx="1463388" cy="7386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050" b="1" dirty="0"/>
              <a:t>المملكة العربية السعودية </a:t>
            </a:r>
          </a:p>
          <a:p>
            <a:pPr algn="ctr"/>
            <a:r>
              <a:rPr lang="ar-SA" sz="1050" b="1" dirty="0"/>
              <a:t>وزارة التعليم </a:t>
            </a:r>
          </a:p>
          <a:p>
            <a:pPr algn="ctr"/>
            <a:r>
              <a:rPr lang="ar-SA" sz="1050" b="1" dirty="0"/>
              <a:t>إدارة تعليم </a:t>
            </a:r>
          </a:p>
          <a:p>
            <a:pPr algn="ctr"/>
            <a:r>
              <a:rPr lang="ar-SA" sz="1050" b="1" dirty="0"/>
              <a:t>الروضة </a:t>
            </a:r>
          </a:p>
        </p:txBody>
      </p:sp>
      <p:graphicFrame>
        <p:nvGraphicFramePr>
          <p:cNvPr id="2" name="جدول 2">
            <a:extLst>
              <a:ext uri="{FF2B5EF4-FFF2-40B4-BE49-F238E27FC236}">
                <a16:creationId xmlns:a16="http://schemas.microsoft.com/office/drawing/2014/main" id="{24E84F84-88B9-8074-108C-95CC6C299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581819"/>
              </p:ext>
            </p:extLst>
          </p:nvPr>
        </p:nvGraphicFramePr>
        <p:xfrm>
          <a:off x="278607" y="1384611"/>
          <a:ext cx="9348786" cy="512037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558131">
                  <a:extLst>
                    <a:ext uri="{9D8B030D-6E8A-4147-A177-3AD203B41FA5}">
                      <a16:colId xmlns:a16="http://schemas.microsoft.com/office/drawing/2014/main" val="2895542888"/>
                    </a:ext>
                  </a:extLst>
                </a:gridCol>
                <a:gridCol w="1558131">
                  <a:extLst>
                    <a:ext uri="{9D8B030D-6E8A-4147-A177-3AD203B41FA5}">
                      <a16:colId xmlns:a16="http://schemas.microsoft.com/office/drawing/2014/main" val="3718769977"/>
                    </a:ext>
                  </a:extLst>
                </a:gridCol>
                <a:gridCol w="1558131">
                  <a:extLst>
                    <a:ext uri="{9D8B030D-6E8A-4147-A177-3AD203B41FA5}">
                      <a16:colId xmlns:a16="http://schemas.microsoft.com/office/drawing/2014/main" val="3935387115"/>
                    </a:ext>
                  </a:extLst>
                </a:gridCol>
                <a:gridCol w="1558131">
                  <a:extLst>
                    <a:ext uri="{9D8B030D-6E8A-4147-A177-3AD203B41FA5}">
                      <a16:colId xmlns:a16="http://schemas.microsoft.com/office/drawing/2014/main" val="1505071287"/>
                    </a:ext>
                  </a:extLst>
                </a:gridCol>
                <a:gridCol w="1558131">
                  <a:extLst>
                    <a:ext uri="{9D8B030D-6E8A-4147-A177-3AD203B41FA5}">
                      <a16:colId xmlns:a16="http://schemas.microsoft.com/office/drawing/2014/main" val="1327662794"/>
                    </a:ext>
                  </a:extLst>
                </a:gridCol>
                <a:gridCol w="1558131">
                  <a:extLst>
                    <a:ext uri="{9D8B030D-6E8A-4147-A177-3AD203B41FA5}">
                      <a16:colId xmlns:a16="http://schemas.microsoft.com/office/drawing/2014/main" val="2655670383"/>
                    </a:ext>
                  </a:extLst>
                </a:gridCol>
              </a:tblGrid>
              <a:tr h="338705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السؤال او الموضوع اليومي </a:t>
                      </a:r>
                    </a:p>
                  </a:txBody>
                  <a:tcPr marL="74295" marR="74295" marT="37148" marB="37148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الأحد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الاثنين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الثلاثاء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الأربعاء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الخميس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717655"/>
                  </a:ext>
                </a:extLst>
              </a:tr>
              <a:tr h="329165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اليوم العالمي للطفل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>
                          <a:hlinkClick r:id="rId2"/>
                        </a:rPr>
                        <a:t>حقوق الطفل 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/>
                        <a:t>مشاعري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/>
                        <a:t>السلامة الشخصية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dirty="0"/>
                        <a:t>ماذا تحب أن تكون 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617272438"/>
                  </a:ext>
                </a:extLst>
              </a:tr>
              <a:tr h="329165"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كيف سيتفاعل الأطفال مع هذا السؤال او الموضوع من خلال فترات البرنامج اليومي 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275106"/>
                  </a:ext>
                </a:extLst>
              </a:tr>
              <a:tr h="35305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منطقة الوصول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صور – كاميرا – ملابس – مجموعة اطعمة –بطاقة العائلة – جواز السفر – منزل -مرآة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577234221"/>
                  </a:ext>
                </a:extLst>
              </a:tr>
              <a:tr h="39063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أنشطة المجموعات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شعار اليوم العالمي </a:t>
                      </a:r>
                    </a:p>
                    <a:p>
                      <a:pPr algn="ctr" rtl="1"/>
                      <a:r>
                        <a:rPr lang="ar-SA" sz="1400" b="1" dirty="0"/>
                        <a:t>طباعة اليد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صنع كتاب حقوق الطفل</a:t>
                      </a:r>
                    </a:p>
                    <a:p>
                      <a:pPr algn="ctr" rtl="1"/>
                      <a:r>
                        <a:rPr lang="ar-SA" sz="1400" b="1" dirty="0"/>
                        <a:t>تشكل الاسم بالصلصال 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رسم تعابير الوجه </a:t>
                      </a:r>
                    </a:p>
                    <a:p>
                      <a:pPr algn="ctr" rtl="1"/>
                      <a:r>
                        <a:rPr lang="ar-SA" sz="1400" b="1" dirty="0"/>
                        <a:t>لعبة المشاعر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hlinkClick r:id="rId3"/>
                        </a:rPr>
                        <a:t>كيف أحمي نفسي ؟</a:t>
                      </a:r>
                      <a:endParaRPr lang="ar-SA" sz="1400" b="1" dirty="0"/>
                    </a:p>
                    <a:p>
                      <a:pPr algn="ctr" rtl="1"/>
                      <a:r>
                        <a:rPr lang="ar-SA" sz="1400" b="1" dirty="0">
                          <a:hlinkClick r:id="rId4"/>
                        </a:rPr>
                        <a:t>رقم مساندة الطفل 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رسالتك لأطفال العالم </a:t>
                      </a:r>
                    </a:p>
                    <a:p>
                      <a:pPr algn="ctr" rtl="1"/>
                      <a:r>
                        <a:rPr lang="ar-SA" sz="1400" b="1" dirty="0"/>
                        <a:t>امنيات في بالون 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168763937"/>
                  </a:ext>
                </a:extLst>
              </a:tr>
              <a:tr h="326352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نقرأ ونكتب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hlinkClick r:id="rId5"/>
                        </a:rPr>
                        <a:t>قصة الحرف (ر)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كتابة الحرف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حركات الحرف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مواضع الحرف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تمارين الحرف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828691664"/>
                  </a:ext>
                </a:extLst>
              </a:tr>
              <a:tr h="19301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نعد ونحسب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hlinkClick r:id="rId6"/>
                        </a:rPr>
                        <a:t>قصة العدد (11 )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مدلول العدد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كتابة العدد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تمارين العدد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مفهوم قليل وكثير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691324821"/>
                  </a:ext>
                </a:extLst>
              </a:tr>
              <a:tr h="30910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القراءة الجهرية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الكلمات الثنائية  - </a:t>
                      </a:r>
                      <a:r>
                        <a:rPr lang="ar-SA" sz="1400" b="1" dirty="0">
                          <a:hlinkClick r:id="rId7"/>
                        </a:rPr>
                        <a:t>حقوق الطفل 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825643"/>
                  </a:ext>
                </a:extLst>
              </a:tr>
              <a:tr h="247816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التعلم في الخارج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تشكيل الشعار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القفز في مربع الاعداد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نرد المشاعر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قفز حر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العاب من ابتكار الطفل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39246939"/>
                  </a:ext>
                </a:extLst>
              </a:tr>
              <a:tr h="332509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الوجبة الغذائية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آداب تناول الطعام –قوانين الوجبة –المشاركة في اعداد مكان الإفطار </a:t>
                      </a:r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sz="1500" b="1" dirty="0"/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1229676940"/>
                  </a:ext>
                </a:extLst>
              </a:tr>
              <a:tr h="413241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الأنشطة في مراكز التعلم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تلوين شعار </a:t>
                      </a:r>
                    </a:p>
                    <a:p>
                      <a:pPr algn="ctr" rtl="1"/>
                      <a:r>
                        <a:rPr lang="ar-SA" sz="1400" b="1" dirty="0"/>
                        <a:t>تجربة قوة جذب المغناطيس 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البصمة بشهادة الميلاد</a:t>
                      </a:r>
                    </a:p>
                    <a:p>
                      <a:pPr algn="ctr" rtl="1"/>
                      <a:r>
                        <a:rPr lang="ar-SA" sz="1400" b="1" dirty="0"/>
                        <a:t>تأثير المغناطيس على البوصلة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رسم المشاعر </a:t>
                      </a:r>
                    </a:p>
                    <a:p>
                      <a:pPr algn="ctr" rtl="1"/>
                      <a:r>
                        <a:rPr lang="ar-SA" sz="1400" b="1" dirty="0"/>
                        <a:t>نمط</a:t>
                      </a:r>
                    </a:p>
                    <a:p>
                      <a:pPr algn="ctr" rtl="1"/>
                      <a:r>
                        <a:rPr lang="ar-SA" sz="1400" b="1" dirty="0"/>
                        <a:t> مدلول العدد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تلوين رقم مساندة الطفل</a:t>
                      </a:r>
                    </a:p>
                    <a:p>
                      <a:pPr algn="ctr" rtl="1"/>
                      <a:r>
                        <a:rPr lang="ar-SA" sz="1400" b="1" dirty="0"/>
                        <a:t>احجية </a:t>
                      </a:r>
                    </a:p>
                    <a:p>
                      <a:pPr algn="ctr" rtl="1"/>
                      <a:r>
                        <a:rPr lang="ar-SA" sz="1400" b="1" dirty="0"/>
                        <a:t>تمثيل الأدوار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تزيين الرسالة </a:t>
                      </a:r>
                    </a:p>
                    <a:p>
                      <a:pPr algn="ctr" rtl="1"/>
                      <a:r>
                        <a:rPr lang="ar-SA" sz="1400" b="1" dirty="0"/>
                        <a:t>تطابق المهن </a:t>
                      </a:r>
                    </a:p>
                    <a:p>
                      <a:pPr algn="ctr" rtl="1"/>
                      <a:r>
                        <a:rPr lang="ar-SA" sz="1400" b="1" dirty="0"/>
                        <a:t>ملابس المهن 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2266134258"/>
                  </a:ext>
                </a:extLst>
              </a:tr>
              <a:tr h="50581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الواجبات والأنشطة الروتينية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البحث عن الشعار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التعرف على الحقوق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مراعات مشاعر الطفل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توعية الطفل بالسلامة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رسالة لأطفال العالم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3400869496"/>
                  </a:ext>
                </a:extLst>
              </a:tr>
              <a:tr h="505813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اللقاء الختامي </a:t>
                      </a:r>
                    </a:p>
                  </a:txBody>
                  <a:tcPr marL="74295" marR="74295" marT="37148" marB="37148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hlinkClick r:id="rId8"/>
                        </a:rPr>
                        <a:t>انشودة طفولتي أنا 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قصة من اختيار الطفل </a:t>
                      </a:r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hlinkClick r:id="rId9"/>
                        </a:rPr>
                        <a:t>انشودة المشاعر 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hlinkClick r:id="rId10"/>
                        </a:rPr>
                        <a:t>لعبة الذاكرة  </a:t>
                      </a:r>
                      <a:endParaRPr lang="ar-SA" sz="1400" b="1" dirty="0"/>
                    </a:p>
                  </a:txBody>
                  <a:tcPr marL="74295" marR="74295" marT="37148" marB="37148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قصص من خيال الطفل </a:t>
                      </a:r>
                    </a:p>
                  </a:txBody>
                  <a:tcPr marL="74295" marR="74295" marT="37148" marB="37148" anchor="ctr"/>
                </a:tc>
                <a:extLst>
                  <a:ext uri="{0D108BD9-81ED-4DB2-BD59-A6C34878D82A}">
                    <a16:rowId xmlns:a16="http://schemas.microsoft.com/office/drawing/2014/main" val="4094958934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27569F06-9BF1-EF26-A07A-31395DBED3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2356" y="165287"/>
            <a:ext cx="982189" cy="74812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7CA9AA7-8167-87F0-EB79-8DA5AD9DE8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50769" y="233012"/>
            <a:ext cx="1111724" cy="94513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ECA4E991-53CF-6619-518B-73CF2BDE5D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85638" y="175462"/>
            <a:ext cx="1109568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7429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جدول خطة المنهج الوطني الجديد 1445ه</Template>
  <TotalTime>668</TotalTime>
  <Words>550</Words>
  <Application>Microsoft Office PowerPoint</Application>
  <PresentationFormat>A4 Paper (210x297 mm)‎</PresentationFormat>
  <Paragraphs>149</Paragraphs>
  <Slides>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سبحان الله وبحمده عدد خلقه ورضا نفسه وزنة عرشه ومداد كلماته</dc:creator>
  <cp:lastModifiedBy>سبحان الله وبحمده عدد خلقه ورضا نفسه وزنة عرشه ومداد كلماته</cp:lastModifiedBy>
  <cp:revision>1</cp:revision>
  <dcterms:created xsi:type="dcterms:W3CDTF">2023-11-11T11:33:33Z</dcterms:created>
  <dcterms:modified xsi:type="dcterms:W3CDTF">2023-11-12T15:17:29Z</dcterms:modified>
</cp:coreProperties>
</file>