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 autoCompressPictures="0">
  <p:sldMasterIdLst>
    <p:sldMasterId id="2147483660" r:id="rId1"/>
  </p:sldMasterIdLst>
  <p:sldIdLst>
    <p:sldId id="256" r:id="rId2"/>
    <p:sldId id="263" r:id="rId3"/>
    <p:sldId id="264" r:id="rId4"/>
    <p:sldId id="265" r:id="rId5"/>
    <p:sldId id="266" r:id="rId6"/>
    <p:sldId id="267" r:id="rId7"/>
    <p:sldId id="268" r:id="rId8"/>
    <p:sldId id="269" r:id="rId9"/>
    <p:sldId id="270" r:id="rId10"/>
    <p:sldId id="271" r:id="rId11"/>
    <p:sldId id="272" r:id="rId12"/>
    <p:sldId id="273" r:id="rId13"/>
    <p:sldId id="257" r:id="rId14"/>
    <p:sldId id="258" r:id="rId15"/>
    <p:sldId id="259" r:id="rId16"/>
    <p:sldId id="260" r:id="rId17"/>
    <p:sldId id="261" r:id="rId18"/>
    <p:sldId id="262" r:id="rId19"/>
  </p:sldIdLst>
  <p:sldSz cx="12192000" cy="6858000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123"/>
    <p:restoredTop sz="94328"/>
  </p:normalViewPr>
  <p:slideViewPr>
    <p:cSldViewPr snapToGrid="0" snapToObjects="1">
      <p:cViewPr varScale="1">
        <p:scale>
          <a:sx n="75" d="100"/>
          <a:sy n="75" d="100"/>
        </p:scale>
        <p:origin x="34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67FD9-1DF4-5545-9476-04DBFA74AD26}" type="datetimeFigureOut">
              <a:rPr lang="ar-SA" smtClean="0"/>
              <a:t>10 محرم، 1438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45F9AA72-D5AA-8F4B-A14D-B20FA08232D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1393528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العنوان والتسمية ال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67FD9-1DF4-5545-9476-04DBFA74AD26}" type="datetimeFigureOut">
              <a:rPr lang="ar-SA" smtClean="0"/>
              <a:t>10 محرم، 1438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45F9AA72-D5AA-8F4B-A14D-B20FA08232D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5886559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اقتباس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67FD9-1DF4-5545-9476-04DBFA74AD26}" type="datetimeFigureOut">
              <a:rPr lang="ar-SA" smtClean="0"/>
              <a:t>10 محرم، 1438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45F9AA72-D5AA-8F4B-A14D-B20FA08232D0}" type="slidenum">
              <a:rPr lang="ar-SA" smtClean="0"/>
              <a:t>‹#›</a:t>
            </a:fld>
            <a:endParaRPr lang="ar-SA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757130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بطاقة اس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67FD9-1DF4-5545-9476-04DBFA74AD26}" type="datetimeFigureOut">
              <a:rPr lang="ar-SA" smtClean="0"/>
              <a:t>10 محرم، 1438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5F9AA72-D5AA-8F4B-A14D-B20FA08232D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4033950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بطاقة اسم ذات اقتبا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67FD9-1DF4-5545-9476-04DBFA74AD26}" type="datetimeFigureOut">
              <a:rPr lang="ar-SA" smtClean="0"/>
              <a:t>10 محرم، 1438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5F9AA72-D5AA-8F4B-A14D-B20FA08232D0}" type="slidenum">
              <a:rPr lang="ar-SA" smtClean="0"/>
              <a:t>‹#›</a:t>
            </a:fld>
            <a:endParaRPr lang="ar-SA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04839943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صواب أو خطأ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67FD9-1DF4-5545-9476-04DBFA74AD26}" type="datetimeFigureOut">
              <a:rPr lang="ar-SA" smtClean="0"/>
              <a:t>10 محرم، 1438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5F9AA72-D5AA-8F4B-A14D-B20FA08232D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4599721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67FD9-1DF4-5545-9476-04DBFA74AD26}" type="datetimeFigureOut">
              <a:rPr lang="ar-SA" smtClean="0"/>
              <a:t>10 محرم، 1438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9AA72-D5AA-8F4B-A14D-B20FA08232D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93699369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67FD9-1DF4-5545-9476-04DBFA74AD26}" type="datetimeFigureOut">
              <a:rPr lang="ar-SA" smtClean="0"/>
              <a:t>10 محرم، 1438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9AA72-D5AA-8F4B-A14D-B20FA08232D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3483429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67FD9-1DF4-5545-9476-04DBFA74AD26}" type="datetimeFigureOut">
              <a:rPr lang="ar-SA" smtClean="0"/>
              <a:t>10 محرم، 1438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9AA72-D5AA-8F4B-A14D-B20FA08232D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1392709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67FD9-1DF4-5545-9476-04DBFA74AD26}" type="datetimeFigureOut">
              <a:rPr lang="ar-SA" smtClean="0"/>
              <a:t>10 محرم، 1438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45F9AA72-D5AA-8F4B-A14D-B20FA08232D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5555881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67FD9-1DF4-5545-9476-04DBFA74AD26}" type="datetimeFigureOut">
              <a:rPr lang="ar-SA" smtClean="0"/>
              <a:t>10 محرم، 1438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45F9AA72-D5AA-8F4B-A14D-B20FA08232D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3042025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ال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67FD9-1DF4-5545-9476-04DBFA74AD26}" type="datetimeFigureOut">
              <a:rPr lang="ar-SA" smtClean="0"/>
              <a:t>10 محرم، 1438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45F9AA72-D5AA-8F4B-A14D-B20FA08232D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659502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67FD9-1DF4-5545-9476-04DBFA74AD26}" type="datetimeFigureOut">
              <a:rPr lang="ar-SA" smtClean="0"/>
              <a:t>10 محرم، 1438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9AA72-D5AA-8F4B-A14D-B20FA08232D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321825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67FD9-1DF4-5545-9476-04DBFA74AD26}" type="datetimeFigureOut">
              <a:rPr lang="ar-SA" smtClean="0"/>
              <a:t>10 محرم، 1438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9AA72-D5AA-8F4B-A14D-B20FA08232D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0937243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67FD9-1DF4-5545-9476-04DBFA74AD26}" type="datetimeFigureOut">
              <a:rPr lang="ar-SA" smtClean="0"/>
              <a:t>10 محرم، 1438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9AA72-D5AA-8F4B-A14D-B20FA08232D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9122124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ar-SA" smtClean="0"/>
              <a:t>اسحب الصورة إلى العنصر النائب أو انقر فوق الأيقونة لإضافة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67FD9-1DF4-5545-9476-04DBFA74AD26}" type="datetimeFigureOut">
              <a:rPr lang="ar-SA" smtClean="0"/>
              <a:t>10 محرم، 1438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5F9AA72-D5AA-8F4B-A14D-B20FA08232D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4611807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D67FD9-1DF4-5545-9476-04DBFA74AD26}" type="datetimeFigureOut">
              <a:rPr lang="ar-SA" smtClean="0"/>
              <a:t>10 محرم، 1438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45F9AA72-D5AA-8F4B-A14D-B20FA08232D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7577626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1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rtl="1" eaLnBrk="1" hangingPunct="1">
        <a:defRPr>
          <a:solidFill>
            <a:schemeClr val="tx2"/>
          </a:solidFill>
        </a:defRPr>
      </a:lvl2pPr>
      <a:lvl3pPr rtl="1" eaLnBrk="1" hangingPunct="1">
        <a:defRPr>
          <a:solidFill>
            <a:schemeClr val="tx2"/>
          </a:solidFill>
        </a:defRPr>
      </a:lvl3pPr>
      <a:lvl4pPr rtl="1" eaLnBrk="1" hangingPunct="1">
        <a:defRPr>
          <a:solidFill>
            <a:schemeClr val="tx2"/>
          </a:solidFill>
        </a:defRPr>
      </a:lvl4pPr>
      <a:lvl5pPr rtl="1" eaLnBrk="1" hangingPunct="1">
        <a:defRPr>
          <a:solidFill>
            <a:schemeClr val="tx2"/>
          </a:solidFill>
        </a:defRPr>
      </a:lvl5pPr>
      <a:lvl6pPr rtl="1" eaLnBrk="1" hangingPunct="1">
        <a:defRPr>
          <a:solidFill>
            <a:schemeClr val="tx2"/>
          </a:solidFill>
        </a:defRPr>
      </a:lvl6pPr>
      <a:lvl7pPr rtl="1" eaLnBrk="1" hangingPunct="1">
        <a:defRPr>
          <a:solidFill>
            <a:schemeClr val="tx2"/>
          </a:solidFill>
        </a:defRPr>
      </a:lvl7pPr>
      <a:lvl8pPr rtl="1" eaLnBrk="1" hangingPunct="1">
        <a:defRPr>
          <a:solidFill>
            <a:schemeClr val="tx2"/>
          </a:solidFill>
        </a:defRPr>
      </a:lvl8pPr>
      <a:lvl9pPr rtl="1" eaLnBrk="1" hangingPunct="1">
        <a:defRPr>
          <a:solidFill>
            <a:schemeClr val="tx2"/>
          </a:solidFill>
        </a:defRPr>
      </a:lvl9pPr>
    </p:titleStyle>
    <p:bodyStyle>
      <a:lvl1pPr marL="342900" indent="-3429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tif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tiff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tif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tif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tif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tif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tiff"/><Relationship Id="rId3" Type="http://schemas.openxmlformats.org/officeDocument/2006/relationships/image" Target="../media/image6.tif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tif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tif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العنوان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</a:pPr>
            <a:r>
              <a:rPr lang="en-US" dirty="0" smtClean="0"/>
              <a:t>Unit 2</a:t>
            </a:r>
            <a:br>
              <a:rPr lang="en-US" dirty="0" smtClean="0"/>
            </a:br>
            <a:r>
              <a:rPr lang="en-US" dirty="0" smtClean="0"/>
              <a:t>in the news</a:t>
            </a:r>
            <a:endParaRPr lang="ar-SA" dirty="0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</a:pPr>
            <a:r>
              <a:rPr lang="en-US" dirty="0" smtClean="0"/>
              <a:t>Lesson 3</a:t>
            </a:r>
          </a:p>
          <a:p>
            <a: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</a:pPr>
            <a:r>
              <a:rPr lang="en-US" dirty="0" smtClean="0"/>
              <a:t>Life has changes</a:t>
            </a: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1514207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8715633" y="362633"/>
            <a:ext cx="3072714" cy="707886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 rtl="0"/>
            <a:r>
              <a:rPr lang="en-US" sz="4000" b="0" dirty="0" smtClean="0">
                <a:effectLst/>
                <a:latin typeface="MyriadPro" charset="0"/>
              </a:rPr>
              <a:t>N – 7 letters</a:t>
            </a:r>
            <a:endParaRPr lang="en-US" sz="4000" dirty="0">
              <a:effectLst/>
            </a:endParaRPr>
          </a:p>
        </p:txBody>
      </p:sp>
      <p:sp>
        <p:nvSpPr>
          <p:cNvPr id="6" name="مستطيل 5"/>
          <p:cNvSpPr/>
          <p:nvPr/>
        </p:nvSpPr>
        <p:spPr>
          <a:xfrm>
            <a:off x="8723871" y="5799606"/>
            <a:ext cx="306447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0"/>
            <a:r>
              <a:rPr lang="en-US" sz="4000" b="0" dirty="0" smtClean="0">
                <a:effectLst/>
                <a:latin typeface="MyriadPro" charset="0"/>
              </a:rPr>
              <a:t>Nomadic</a:t>
            </a:r>
            <a:endParaRPr lang="en-US" sz="4000" dirty="0">
              <a:effectLst/>
            </a:endParaRPr>
          </a:p>
        </p:txBody>
      </p:sp>
      <p:pic>
        <p:nvPicPr>
          <p:cNvPr id="2" name="صورة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033" y="577850"/>
            <a:ext cx="7937499" cy="5929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23153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8715633" y="362633"/>
            <a:ext cx="3072714" cy="707886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 rtl="0"/>
            <a:r>
              <a:rPr lang="en-US" sz="4000" b="0" dirty="0" smtClean="0">
                <a:effectLst/>
                <a:latin typeface="MyriadPro" charset="0"/>
              </a:rPr>
              <a:t>U – 9 letters</a:t>
            </a:r>
            <a:endParaRPr lang="en-US" sz="4000" dirty="0">
              <a:effectLst/>
            </a:endParaRPr>
          </a:p>
        </p:txBody>
      </p:sp>
      <p:sp>
        <p:nvSpPr>
          <p:cNvPr id="6" name="مستطيل 5"/>
          <p:cNvSpPr/>
          <p:nvPr/>
        </p:nvSpPr>
        <p:spPr>
          <a:xfrm>
            <a:off x="8550876" y="5849033"/>
            <a:ext cx="340222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0"/>
            <a:r>
              <a:rPr lang="en-US" sz="4000" b="0" smtClean="0">
                <a:effectLst/>
                <a:latin typeface="MyriadPro" charset="0"/>
              </a:rPr>
              <a:t>unwelcome </a:t>
            </a:r>
            <a:endParaRPr lang="en-US" sz="4000" dirty="0">
              <a:effectLst/>
            </a:endParaRPr>
          </a:p>
        </p:txBody>
      </p:sp>
      <p:pic>
        <p:nvPicPr>
          <p:cNvPr id="2" name="صورة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3067" y="362633"/>
            <a:ext cx="5588000" cy="6053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55842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5078627" y="362633"/>
            <a:ext cx="4263082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0"/>
            <a:r>
              <a:rPr lang="en-US" sz="4000" b="0" dirty="0" smtClean="0">
                <a:effectLst/>
                <a:latin typeface="MyriadPro" charset="0"/>
              </a:rPr>
              <a:t>connect ( v )</a:t>
            </a:r>
          </a:p>
          <a:p>
            <a:pPr algn="ctr" rtl="0"/>
            <a:r>
              <a:rPr lang="en-US" sz="4000" b="0" dirty="0" smtClean="0">
                <a:effectLst/>
                <a:latin typeface="MyriadPro" charset="0"/>
              </a:rPr>
              <a:t>Construct</a:t>
            </a:r>
          </a:p>
          <a:p>
            <a:pPr algn="ctr" rtl="0"/>
            <a:r>
              <a:rPr lang="en-US" sz="4000" b="0" dirty="0" smtClean="0">
                <a:effectLst/>
                <a:latin typeface="MyriadPro" charset="0"/>
              </a:rPr>
              <a:t>Develop</a:t>
            </a:r>
          </a:p>
          <a:p>
            <a:pPr algn="ctr" rtl="0"/>
            <a:r>
              <a:rPr lang="en-US" sz="4000" b="0" dirty="0" smtClean="0">
                <a:effectLst/>
                <a:latin typeface="MyriadPro" charset="0"/>
              </a:rPr>
              <a:t>Discovery</a:t>
            </a:r>
          </a:p>
          <a:p>
            <a:pPr algn="ctr" rtl="0"/>
            <a:r>
              <a:rPr lang="en-US" sz="4000" b="0" dirty="0" smtClean="0">
                <a:effectLst/>
                <a:latin typeface="MyriadPro" charset="0"/>
              </a:rPr>
              <a:t>Healthcare</a:t>
            </a:r>
          </a:p>
          <a:p>
            <a:pPr algn="ctr" rtl="0"/>
            <a:r>
              <a:rPr lang="en-US" sz="4000" b="0" dirty="0" smtClean="0">
                <a:effectLst/>
                <a:latin typeface="MyriadPro" charset="0"/>
              </a:rPr>
              <a:t>increase ( v )</a:t>
            </a:r>
          </a:p>
          <a:p>
            <a:pPr algn="ctr" rtl="0"/>
            <a:r>
              <a:rPr lang="en-US" sz="4000" b="0" dirty="0" smtClean="0">
                <a:effectLst/>
                <a:latin typeface="MyriadPro" charset="0"/>
              </a:rPr>
              <a:t>Industry</a:t>
            </a:r>
          </a:p>
          <a:p>
            <a:pPr algn="ctr" rtl="0"/>
            <a:r>
              <a:rPr lang="en-US" sz="4000" b="0" dirty="0" smtClean="0">
                <a:effectLst/>
                <a:latin typeface="MyriadPro" charset="0"/>
              </a:rPr>
              <a:t>marry ( v )</a:t>
            </a:r>
          </a:p>
          <a:p>
            <a:pPr algn="ctr" rtl="0"/>
            <a:r>
              <a:rPr lang="en-US" sz="4000" b="0" dirty="0" smtClean="0">
                <a:effectLst/>
                <a:latin typeface="MyriadPro" charset="0"/>
              </a:rPr>
              <a:t>Nomadic</a:t>
            </a:r>
          </a:p>
          <a:p>
            <a:pPr algn="ctr" rtl="0"/>
            <a:r>
              <a:rPr lang="en-US" sz="4000" b="0" dirty="0" smtClean="0">
                <a:effectLst/>
                <a:latin typeface="MyriadPro" charset="0"/>
              </a:rPr>
              <a:t>unwelcome </a:t>
            </a:r>
            <a:endParaRPr lang="en-US" sz="4000" dirty="0">
              <a:effectLst/>
            </a:endParaRPr>
          </a:p>
        </p:txBody>
      </p:sp>
      <p:sp>
        <p:nvSpPr>
          <p:cNvPr id="5" name="مستطيل 4"/>
          <p:cNvSpPr/>
          <p:nvPr/>
        </p:nvSpPr>
        <p:spPr>
          <a:xfrm>
            <a:off x="832023" y="214353"/>
            <a:ext cx="3072714" cy="707886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 rtl="0"/>
            <a:r>
              <a:rPr lang="en-US" sz="4000" b="0" smtClean="0">
                <a:effectLst/>
                <a:latin typeface="MyriadPro" charset="0"/>
              </a:rPr>
              <a:t>New words</a:t>
            </a:r>
            <a:endParaRPr lang="en-US" sz="40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145657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1796" y="0"/>
            <a:ext cx="6011694" cy="6858000"/>
          </a:xfrm>
          <a:prstGeom prst="rect">
            <a:avLst/>
          </a:prstGeom>
        </p:spPr>
      </p:pic>
      <p:sp>
        <p:nvSpPr>
          <p:cNvPr id="6" name="مستطيل 5"/>
          <p:cNvSpPr/>
          <p:nvPr/>
        </p:nvSpPr>
        <p:spPr>
          <a:xfrm>
            <a:off x="7315656" y="1785146"/>
            <a:ext cx="4123044" cy="4031873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l" rtl="0"/>
            <a:r>
              <a:rPr lang="en-US" sz="3200" b="0" dirty="0" smtClean="0">
                <a:effectLst/>
                <a:latin typeface="MyriadPro" charset="0"/>
              </a:rPr>
              <a:t>has increased</a:t>
            </a:r>
          </a:p>
          <a:p>
            <a:pPr algn="l" rtl="0"/>
            <a:r>
              <a:rPr lang="en-US" sz="3200" b="0" dirty="0" smtClean="0">
                <a:effectLst/>
                <a:latin typeface="MyriadPro" charset="0"/>
              </a:rPr>
              <a:t>has developed</a:t>
            </a:r>
          </a:p>
          <a:p>
            <a:pPr algn="l" rtl="0"/>
            <a:r>
              <a:rPr lang="en-US" sz="3200" b="0" dirty="0" smtClean="0">
                <a:effectLst/>
                <a:latin typeface="MyriadPro" charset="0"/>
              </a:rPr>
              <a:t>has (now) constructed</a:t>
            </a:r>
          </a:p>
          <a:p>
            <a:pPr algn="l" rtl="0"/>
            <a:r>
              <a:rPr lang="en-US" sz="3200" b="0" dirty="0" smtClean="0">
                <a:effectLst/>
                <a:latin typeface="MyriadPro" charset="0"/>
              </a:rPr>
              <a:t>have opened</a:t>
            </a:r>
          </a:p>
          <a:p>
            <a:pPr algn="l" rtl="0"/>
            <a:r>
              <a:rPr lang="en-US" sz="3200" b="0" dirty="0" smtClean="0">
                <a:effectLst/>
                <a:latin typeface="MyriadPro" charset="0"/>
              </a:rPr>
              <a:t>have lived</a:t>
            </a:r>
          </a:p>
          <a:p>
            <a:pPr algn="l" rtl="0"/>
            <a:r>
              <a:rPr lang="en-US" sz="3200" b="0" dirty="0" smtClean="0">
                <a:effectLst/>
                <a:latin typeface="MyriadPro" charset="0"/>
              </a:rPr>
              <a:t>have married</a:t>
            </a:r>
          </a:p>
          <a:p>
            <a:pPr algn="l" rtl="0"/>
            <a:r>
              <a:rPr lang="en-US" sz="3200" b="0" dirty="0" smtClean="0">
                <a:effectLst/>
                <a:latin typeface="MyriadPro" charset="0"/>
              </a:rPr>
              <a:t>have married</a:t>
            </a:r>
          </a:p>
          <a:p>
            <a:pPr algn="l" rtl="0"/>
            <a:r>
              <a:rPr lang="en-US" sz="3200" b="0" dirty="0" smtClean="0">
                <a:effectLst/>
                <a:latin typeface="MyriadPro" charset="0"/>
              </a:rPr>
              <a:t>haven’t changed </a:t>
            </a:r>
            <a:endParaRPr lang="en-US" sz="3200" dirty="0"/>
          </a:p>
        </p:txBody>
      </p:sp>
      <p:sp>
        <p:nvSpPr>
          <p:cNvPr id="7" name="مستطيل 6"/>
          <p:cNvSpPr/>
          <p:nvPr/>
        </p:nvSpPr>
        <p:spPr>
          <a:xfrm>
            <a:off x="5907499" y="2385311"/>
            <a:ext cx="415498" cy="646331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sz="3600" b="1" dirty="0" smtClean="0">
                <a:effectLst/>
                <a:latin typeface="MyriadPro" charset="0"/>
              </a:rPr>
              <a:t>5</a:t>
            </a:r>
            <a:endParaRPr lang="ar-SA" sz="3600" dirty="0"/>
          </a:p>
        </p:txBody>
      </p:sp>
      <p:sp>
        <p:nvSpPr>
          <p:cNvPr id="8" name="مستطيل 7"/>
          <p:cNvSpPr/>
          <p:nvPr/>
        </p:nvSpPr>
        <p:spPr>
          <a:xfrm>
            <a:off x="5936331" y="3995811"/>
            <a:ext cx="415498" cy="646331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sz="3600" b="1" dirty="0" smtClean="0">
                <a:effectLst/>
                <a:latin typeface="MyriadPro" charset="0"/>
              </a:rPr>
              <a:t>4</a:t>
            </a:r>
            <a:endParaRPr lang="ar-SA" sz="3600" dirty="0"/>
          </a:p>
        </p:txBody>
      </p:sp>
      <p:sp>
        <p:nvSpPr>
          <p:cNvPr id="9" name="مستطيل 8"/>
          <p:cNvSpPr/>
          <p:nvPr/>
        </p:nvSpPr>
        <p:spPr>
          <a:xfrm>
            <a:off x="5923974" y="5614554"/>
            <a:ext cx="415498" cy="646331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sz="3600" b="1" dirty="0" smtClean="0">
                <a:effectLst/>
                <a:latin typeface="MyriadPro" charset="0"/>
              </a:rPr>
              <a:t>1</a:t>
            </a:r>
            <a:endParaRPr lang="ar-SA" sz="3600" dirty="0"/>
          </a:p>
        </p:txBody>
      </p:sp>
      <p:sp>
        <p:nvSpPr>
          <p:cNvPr id="10" name="مستطيل 9"/>
          <p:cNvSpPr/>
          <p:nvPr/>
        </p:nvSpPr>
        <p:spPr>
          <a:xfrm>
            <a:off x="4404093" y="5775181"/>
            <a:ext cx="415498" cy="646331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sz="3600" b="1" dirty="0" smtClean="0">
                <a:effectLst/>
                <a:latin typeface="MyriadPro" charset="0"/>
              </a:rPr>
              <a:t>2</a:t>
            </a:r>
            <a:endParaRPr lang="ar-SA" sz="3600" dirty="0"/>
          </a:p>
        </p:txBody>
      </p:sp>
    </p:spTree>
    <p:extLst>
      <p:ext uri="{BB962C8B-B14F-4D97-AF65-F5344CB8AC3E}">
        <p14:creationId xmlns:p14="http://schemas.microsoft.com/office/powerpoint/2010/main" val="1949076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 rotWithShape="1">
          <a:blip r:embed="rId2"/>
          <a:srcRect b="68108"/>
          <a:stretch/>
        </p:blipFill>
        <p:spPr>
          <a:xfrm>
            <a:off x="173034" y="271848"/>
            <a:ext cx="11528815" cy="6153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3645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 rotWithShape="1">
          <a:blip r:embed="rId2"/>
          <a:srcRect t="31712" r="20365" b="44542"/>
          <a:stretch/>
        </p:blipFill>
        <p:spPr>
          <a:xfrm>
            <a:off x="160677" y="160635"/>
            <a:ext cx="11837734" cy="5968315"/>
          </a:xfrm>
          <a:prstGeom prst="rect">
            <a:avLst/>
          </a:prstGeom>
        </p:spPr>
      </p:pic>
      <p:sp>
        <p:nvSpPr>
          <p:cNvPr id="3" name="مستطيل 2"/>
          <p:cNvSpPr/>
          <p:nvPr/>
        </p:nvSpPr>
        <p:spPr>
          <a:xfrm>
            <a:off x="1603631" y="3030322"/>
            <a:ext cx="3326714" cy="64633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 rtl="0"/>
            <a:r>
              <a:rPr lang="en-US" sz="3600" b="0" dirty="0" smtClean="0">
                <a:effectLst/>
                <a:latin typeface="MyriadPro" charset="0"/>
              </a:rPr>
              <a:t>has changed</a:t>
            </a:r>
          </a:p>
        </p:txBody>
      </p:sp>
      <p:sp>
        <p:nvSpPr>
          <p:cNvPr id="4" name="مستطيل 3"/>
          <p:cNvSpPr/>
          <p:nvPr/>
        </p:nvSpPr>
        <p:spPr>
          <a:xfrm>
            <a:off x="7230076" y="3030322"/>
            <a:ext cx="3326714" cy="64633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 rtl="0"/>
            <a:r>
              <a:rPr lang="en-US" sz="3600" b="0" smtClean="0">
                <a:effectLst/>
                <a:latin typeface="MyriadPro" charset="0"/>
              </a:rPr>
              <a:t>have changed</a:t>
            </a:r>
            <a:endParaRPr lang="en-US" sz="3600" b="0" dirty="0" smtClean="0">
              <a:effectLst/>
              <a:latin typeface="MyriadPro" charset="0"/>
            </a:endParaRPr>
          </a:p>
        </p:txBody>
      </p:sp>
      <p:sp>
        <p:nvSpPr>
          <p:cNvPr id="5" name="مستطيل 4"/>
          <p:cNvSpPr/>
          <p:nvPr/>
        </p:nvSpPr>
        <p:spPr>
          <a:xfrm>
            <a:off x="2616887" y="5205110"/>
            <a:ext cx="3326714" cy="64633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 rtl="0"/>
            <a:r>
              <a:rPr lang="en-US" sz="3600" b="0" smtClean="0">
                <a:effectLst/>
                <a:latin typeface="MyriadPro" charset="0"/>
              </a:rPr>
              <a:t>hasn’t closed</a:t>
            </a:r>
            <a:endParaRPr lang="en-US" sz="3600" b="0" dirty="0" smtClean="0">
              <a:effectLst/>
              <a:latin typeface="MyriadPro" charset="0"/>
            </a:endParaRPr>
          </a:p>
        </p:txBody>
      </p:sp>
      <p:sp>
        <p:nvSpPr>
          <p:cNvPr id="6" name="مستطيل 5"/>
          <p:cNvSpPr/>
          <p:nvPr/>
        </p:nvSpPr>
        <p:spPr>
          <a:xfrm>
            <a:off x="7398951" y="5205109"/>
            <a:ext cx="3326714" cy="64633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 rtl="0"/>
            <a:r>
              <a:rPr lang="en-US" sz="3600" b="0" smtClean="0">
                <a:effectLst/>
                <a:latin typeface="MyriadPro" charset="0"/>
              </a:rPr>
              <a:t>haven’t </a:t>
            </a:r>
            <a:r>
              <a:rPr lang="en-US" sz="3600" b="0" dirty="0" smtClean="0">
                <a:effectLst/>
                <a:latin typeface="MyriadPro" charset="0"/>
              </a:rPr>
              <a:t>closed 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1278792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 rotWithShape="1">
          <a:blip r:embed="rId2"/>
          <a:srcRect t="58013" r="7770" b="29431"/>
          <a:stretch/>
        </p:blipFill>
        <p:spPr>
          <a:xfrm>
            <a:off x="123568" y="25739"/>
            <a:ext cx="11417642" cy="2644346"/>
          </a:xfrm>
          <a:prstGeom prst="rect">
            <a:avLst/>
          </a:prstGeom>
        </p:spPr>
      </p:pic>
      <p:sp>
        <p:nvSpPr>
          <p:cNvPr id="3" name="مستطيل 2"/>
          <p:cNvSpPr/>
          <p:nvPr/>
        </p:nvSpPr>
        <p:spPr>
          <a:xfrm>
            <a:off x="123568" y="2346919"/>
            <a:ext cx="10061604" cy="64633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l" rtl="0"/>
            <a:r>
              <a:rPr lang="en-US" sz="3600" b="1" dirty="0" smtClean="0">
                <a:latin typeface="MyriadPro" charset="0"/>
              </a:rPr>
              <a:t>1 </a:t>
            </a:r>
            <a:r>
              <a:rPr lang="en-US" sz="3600" b="0" dirty="0" smtClean="0">
                <a:effectLst/>
                <a:latin typeface="MyriadPro" charset="0"/>
              </a:rPr>
              <a:t>Sami, </a:t>
            </a:r>
            <a:r>
              <a:rPr lang="en-US" sz="3600" b="0" dirty="0" err="1" smtClean="0">
                <a:effectLst/>
                <a:latin typeface="MyriadPro" charset="0"/>
              </a:rPr>
              <a:t>Yazeed</a:t>
            </a:r>
            <a:r>
              <a:rPr lang="en-US" sz="3600" b="0" dirty="0" smtClean="0">
                <a:effectLst/>
                <a:latin typeface="MyriadPro" charset="0"/>
              </a:rPr>
              <a:t> and Adel have started a new website.</a:t>
            </a:r>
            <a:endParaRPr lang="en-US" sz="3600" dirty="0"/>
          </a:p>
        </p:txBody>
      </p:sp>
      <p:sp>
        <p:nvSpPr>
          <p:cNvPr id="5" name="مستطيل 4"/>
          <p:cNvSpPr/>
          <p:nvPr/>
        </p:nvSpPr>
        <p:spPr>
          <a:xfrm>
            <a:off x="95649" y="3042666"/>
            <a:ext cx="10333453" cy="64633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l" rtl="0"/>
            <a:r>
              <a:rPr lang="en-US" sz="3600" b="1" dirty="0" smtClean="0">
                <a:latin typeface="MyriadPro" charset="0"/>
              </a:rPr>
              <a:t>2 </a:t>
            </a:r>
            <a:r>
              <a:rPr lang="en-US" sz="3600" b="0" dirty="0" err="1" smtClean="0">
                <a:effectLst/>
                <a:latin typeface="MyriadPro" charset="0"/>
              </a:rPr>
              <a:t>Dalal</a:t>
            </a:r>
            <a:r>
              <a:rPr lang="en-US" sz="3600" b="0" dirty="0" smtClean="0">
                <a:effectLst/>
                <a:latin typeface="MyriadPro" charset="0"/>
              </a:rPr>
              <a:t>, Leena, and Julie have started a new newsletter.</a:t>
            </a:r>
            <a:endParaRPr lang="en-US" sz="3600" dirty="0"/>
          </a:p>
        </p:txBody>
      </p:sp>
      <p:sp>
        <p:nvSpPr>
          <p:cNvPr id="6" name="مستطيل 5"/>
          <p:cNvSpPr/>
          <p:nvPr/>
        </p:nvSpPr>
        <p:spPr>
          <a:xfrm>
            <a:off x="95649" y="3833502"/>
            <a:ext cx="8937139" cy="64633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l" rtl="0"/>
            <a:r>
              <a:rPr lang="en-US" sz="3600" b="1" dirty="0" smtClean="0">
                <a:latin typeface="MyriadPro" charset="0"/>
              </a:rPr>
              <a:t>3 </a:t>
            </a:r>
            <a:r>
              <a:rPr lang="en-US" sz="3600" b="0" dirty="0" smtClean="0">
                <a:effectLst/>
                <a:latin typeface="MyriadPro" charset="0"/>
              </a:rPr>
              <a:t>Adel has designed a new page for ‘</a:t>
            </a:r>
            <a:r>
              <a:rPr lang="en-US" sz="3600" b="0" dirty="0" err="1" smtClean="0">
                <a:effectLst/>
                <a:latin typeface="MyriadPro" charset="0"/>
              </a:rPr>
              <a:t>Marhaba</a:t>
            </a:r>
            <a:r>
              <a:rPr lang="en-US" sz="3600" b="0" dirty="0" smtClean="0">
                <a:effectLst/>
                <a:latin typeface="MyriadPro" charset="0"/>
              </a:rPr>
              <a:t>’.</a:t>
            </a:r>
            <a:endParaRPr lang="en-US" sz="3600" dirty="0"/>
          </a:p>
        </p:txBody>
      </p:sp>
      <p:sp>
        <p:nvSpPr>
          <p:cNvPr id="7" name="مستطيل 6"/>
          <p:cNvSpPr/>
          <p:nvPr/>
        </p:nvSpPr>
        <p:spPr>
          <a:xfrm>
            <a:off x="95650" y="4637720"/>
            <a:ext cx="10580588" cy="120032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l" rtl="0"/>
            <a:r>
              <a:rPr lang="en-US" sz="3600" b="1" dirty="0" smtClean="0">
                <a:latin typeface="MyriadPro" charset="0"/>
              </a:rPr>
              <a:t>4 </a:t>
            </a:r>
            <a:r>
              <a:rPr lang="en-US" sz="3600" b="0" dirty="0" smtClean="0">
                <a:effectLst/>
                <a:latin typeface="MyriadPro" charset="0"/>
              </a:rPr>
              <a:t>Leena and </a:t>
            </a:r>
            <a:r>
              <a:rPr lang="en-US" sz="3600" b="0" dirty="0" err="1" smtClean="0">
                <a:effectLst/>
                <a:latin typeface="MyriadPro" charset="0"/>
              </a:rPr>
              <a:t>Dalal</a:t>
            </a:r>
            <a:r>
              <a:rPr lang="en-US" sz="3600" b="0" dirty="0" smtClean="0">
                <a:effectLst/>
                <a:latin typeface="MyriadPro" charset="0"/>
              </a:rPr>
              <a:t> haven’t/have not finished this week’s newsletter.</a:t>
            </a:r>
            <a:endParaRPr lang="en-US" sz="3600" dirty="0"/>
          </a:p>
        </p:txBody>
      </p:sp>
      <p:sp>
        <p:nvSpPr>
          <p:cNvPr id="8" name="مستطيل 7"/>
          <p:cNvSpPr/>
          <p:nvPr/>
        </p:nvSpPr>
        <p:spPr>
          <a:xfrm>
            <a:off x="2418719" y="5394779"/>
            <a:ext cx="9406696" cy="64633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l" rtl="0"/>
            <a:r>
              <a:rPr lang="en-US" sz="3600" b="1" dirty="0" smtClean="0">
                <a:latin typeface="MyriadPro" charset="0"/>
              </a:rPr>
              <a:t>5</a:t>
            </a:r>
            <a:r>
              <a:rPr lang="en-US" sz="3600" dirty="0" smtClean="0">
                <a:latin typeface="MyriadPro" charset="0"/>
              </a:rPr>
              <a:t> </a:t>
            </a:r>
            <a:r>
              <a:rPr lang="en-US" sz="3600" b="0" dirty="0" smtClean="0">
                <a:effectLst/>
                <a:latin typeface="MyriadPro" charset="0"/>
              </a:rPr>
              <a:t>Sami and Adel have visited Riyadh many </a:t>
            </a:r>
            <a:r>
              <a:rPr lang="en-US" sz="3600" b="0" smtClean="0">
                <a:effectLst/>
                <a:latin typeface="MyriadPro" charset="0"/>
              </a:rPr>
              <a:t>times.</a:t>
            </a:r>
            <a:endParaRPr lang="en-US" sz="3600" dirty="0"/>
          </a:p>
        </p:txBody>
      </p:sp>
      <p:sp>
        <p:nvSpPr>
          <p:cNvPr id="9" name="مستطيل 8"/>
          <p:cNvSpPr/>
          <p:nvPr/>
        </p:nvSpPr>
        <p:spPr>
          <a:xfrm>
            <a:off x="123568" y="6102895"/>
            <a:ext cx="11964543" cy="64633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l" rtl="0"/>
            <a:r>
              <a:rPr lang="en-US" sz="3600" b="1" dirty="0" smtClean="0">
                <a:latin typeface="MyriadPro" charset="0"/>
              </a:rPr>
              <a:t>6 </a:t>
            </a:r>
            <a:r>
              <a:rPr lang="en-US" sz="3600" b="0" dirty="0" err="1" smtClean="0">
                <a:effectLst/>
                <a:latin typeface="MyriadPro" charset="0"/>
              </a:rPr>
              <a:t>Yazeed</a:t>
            </a:r>
            <a:r>
              <a:rPr lang="en-US" sz="3600" b="0" dirty="0" smtClean="0">
                <a:effectLst/>
                <a:latin typeface="MyriadPro" charset="0"/>
              </a:rPr>
              <a:t> hasn’t/has not visited London but he has visited Cairo. 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829398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 rotWithShape="1">
          <a:blip r:embed="rId2"/>
          <a:srcRect t="70450" r="20997" b="12613"/>
          <a:stretch/>
        </p:blipFill>
        <p:spPr>
          <a:xfrm>
            <a:off x="531380" y="753761"/>
            <a:ext cx="11096328" cy="5251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2232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 rotWithShape="1">
          <a:blip r:embed="rId2"/>
          <a:srcRect t="85946" r="19100"/>
          <a:stretch/>
        </p:blipFill>
        <p:spPr>
          <a:xfrm>
            <a:off x="617876" y="308919"/>
            <a:ext cx="10688556" cy="3323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072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7797114" y="5910817"/>
            <a:ext cx="426308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0"/>
            <a:r>
              <a:rPr lang="en-US" sz="4000" b="0" dirty="0" smtClean="0">
                <a:effectLst/>
                <a:latin typeface="MyriadPro" charset="0"/>
              </a:rPr>
              <a:t>connect ( </a:t>
            </a:r>
            <a:r>
              <a:rPr lang="en-US" sz="4000" b="0" smtClean="0">
                <a:effectLst/>
                <a:latin typeface="MyriadPro" charset="0"/>
              </a:rPr>
              <a:t>v )</a:t>
            </a:r>
            <a:endParaRPr lang="en-US" sz="4000" dirty="0">
              <a:effectLst/>
            </a:endParaRPr>
          </a:p>
        </p:txBody>
      </p:sp>
      <p:sp>
        <p:nvSpPr>
          <p:cNvPr id="5" name="مستطيل 4"/>
          <p:cNvSpPr/>
          <p:nvPr/>
        </p:nvSpPr>
        <p:spPr>
          <a:xfrm>
            <a:off x="8715633" y="362633"/>
            <a:ext cx="3072714" cy="707886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 rtl="0"/>
            <a:r>
              <a:rPr lang="en-US" sz="4000" b="0" smtClean="0">
                <a:effectLst/>
                <a:latin typeface="MyriadPro" charset="0"/>
              </a:rPr>
              <a:t>C – 7 letters</a:t>
            </a:r>
            <a:endParaRPr lang="en-US" sz="4000" dirty="0">
              <a:effectLst/>
            </a:endParaRPr>
          </a:p>
        </p:txBody>
      </p:sp>
      <p:pic>
        <p:nvPicPr>
          <p:cNvPr id="2" name="صورة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6552" y="684366"/>
            <a:ext cx="5577449" cy="5780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86850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8279027" y="5750179"/>
            <a:ext cx="426308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0"/>
            <a:r>
              <a:rPr lang="en-US" sz="4000" b="0" smtClean="0">
                <a:effectLst/>
                <a:latin typeface="MyriadPro" charset="0"/>
              </a:rPr>
              <a:t>Construct</a:t>
            </a:r>
            <a:endParaRPr lang="en-US" sz="4000" dirty="0">
              <a:effectLst/>
            </a:endParaRPr>
          </a:p>
        </p:txBody>
      </p:sp>
      <p:sp>
        <p:nvSpPr>
          <p:cNvPr id="5" name="مستطيل 4"/>
          <p:cNvSpPr/>
          <p:nvPr/>
        </p:nvSpPr>
        <p:spPr>
          <a:xfrm>
            <a:off x="8715633" y="362633"/>
            <a:ext cx="3072714" cy="707886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 rtl="0"/>
            <a:r>
              <a:rPr lang="en-US" sz="4000" b="0" dirty="0" smtClean="0">
                <a:effectLst/>
                <a:latin typeface="MyriadPro" charset="0"/>
              </a:rPr>
              <a:t>C – 9 letters</a:t>
            </a:r>
            <a:endParaRPr lang="en-US" sz="4000" dirty="0">
              <a:effectLst/>
            </a:endParaRPr>
          </a:p>
        </p:txBody>
      </p:sp>
      <p:pic>
        <p:nvPicPr>
          <p:cNvPr id="2" name="صورة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4666" y="599132"/>
            <a:ext cx="5858933" cy="5858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56414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9032790" y="5676038"/>
            <a:ext cx="266905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0"/>
            <a:r>
              <a:rPr lang="en-US" sz="4000" b="0" smtClean="0">
                <a:effectLst/>
                <a:latin typeface="MyriadPro" charset="0"/>
              </a:rPr>
              <a:t>Develop</a:t>
            </a:r>
            <a:endParaRPr lang="en-US" sz="4000" dirty="0">
              <a:effectLst/>
            </a:endParaRPr>
          </a:p>
        </p:txBody>
      </p:sp>
      <p:sp>
        <p:nvSpPr>
          <p:cNvPr id="5" name="مستطيل 4"/>
          <p:cNvSpPr/>
          <p:nvPr/>
        </p:nvSpPr>
        <p:spPr>
          <a:xfrm>
            <a:off x="8715633" y="362633"/>
            <a:ext cx="3072714" cy="707886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 rtl="0"/>
            <a:r>
              <a:rPr lang="en-US" sz="4000" b="0" dirty="0" smtClean="0">
                <a:effectLst/>
                <a:latin typeface="MyriadPro" charset="0"/>
              </a:rPr>
              <a:t>D – 7 letters</a:t>
            </a:r>
            <a:endParaRPr lang="en-US" sz="4000" dirty="0">
              <a:effectLst/>
            </a:endParaRPr>
          </a:p>
        </p:txBody>
      </p:sp>
      <p:pic>
        <p:nvPicPr>
          <p:cNvPr id="2" name="صورة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7567" y="467381"/>
            <a:ext cx="5715000" cy="556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34880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9082217" y="5787248"/>
            <a:ext cx="32004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0"/>
            <a:r>
              <a:rPr lang="en-US" sz="4000" b="0" smtClean="0">
                <a:effectLst/>
                <a:latin typeface="MyriadPro" charset="0"/>
              </a:rPr>
              <a:t>Discovery</a:t>
            </a:r>
            <a:endParaRPr lang="en-US" sz="4000" dirty="0">
              <a:effectLst/>
            </a:endParaRPr>
          </a:p>
        </p:txBody>
      </p:sp>
      <p:sp>
        <p:nvSpPr>
          <p:cNvPr id="5" name="مستطيل 4"/>
          <p:cNvSpPr/>
          <p:nvPr/>
        </p:nvSpPr>
        <p:spPr>
          <a:xfrm>
            <a:off x="8715633" y="362633"/>
            <a:ext cx="3072714" cy="707886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 rtl="0"/>
            <a:r>
              <a:rPr lang="en-US" sz="4000" b="0" dirty="0" smtClean="0">
                <a:effectLst/>
                <a:latin typeface="MyriadPro" charset="0"/>
              </a:rPr>
              <a:t>D – 9 letters</a:t>
            </a:r>
            <a:endParaRPr lang="en-US" sz="4000" dirty="0">
              <a:effectLst/>
            </a:endParaRPr>
          </a:p>
        </p:txBody>
      </p:sp>
      <p:pic>
        <p:nvPicPr>
          <p:cNvPr id="2" name="صورة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5815" y="588715"/>
            <a:ext cx="7997743" cy="5198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64292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8896865" y="5713109"/>
            <a:ext cx="308918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0"/>
            <a:r>
              <a:rPr lang="en-US" sz="4000" b="0" smtClean="0">
                <a:effectLst/>
                <a:latin typeface="MyriadPro" charset="0"/>
              </a:rPr>
              <a:t>Healthcare</a:t>
            </a:r>
            <a:endParaRPr lang="en-US" sz="4000" dirty="0">
              <a:effectLst/>
            </a:endParaRPr>
          </a:p>
        </p:txBody>
      </p:sp>
      <p:sp>
        <p:nvSpPr>
          <p:cNvPr id="5" name="مستطيل 4"/>
          <p:cNvSpPr/>
          <p:nvPr/>
        </p:nvSpPr>
        <p:spPr>
          <a:xfrm>
            <a:off x="8715633" y="362633"/>
            <a:ext cx="3072714" cy="707886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 rtl="0"/>
            <a:r>
              <a:rPr lang="en-US" sz="4000" b="0" dirty="0" smtClean="0">
                <a:effectLst/>
                <a:latin typeface="MyriadPro" charset="0"/>
              </a:rPr>
              <a:t>H – </a:t>
            </a:r>
            <a:r>
              <a:rPr lang="en-US" sz="4000" dirty="0" smtClean="0">
                <a:latin typeface="MyriadPro" charset="0"/>
              </a:rPr>
              <a:t>10</a:t>
            </a:r>
            <a:r>
              <a:rPr lang="en-US" sz="4000" b="0" dirty="0" smtClean="0">
                <a:effectLst/>
                <a:latin typeface="MyriadPro" charset="0"/>
              </a:rPr>
              <a:t> letters</a:t>
            </a:r>
            <a:endParaRPr lang="en-US" sz="4000" dirty="0">
              <a:effectLst/>
            </a:endParaRPr>
          </a:p>
        </p:txBody>
      </p:sp>
      <p:pic>
        <p:nvPicPr>
          <p:cNvPr id="2" name="صورة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9848" y="362633"/>
            <a:ext cx="4332286" cy="3325029"/>
          </a:xfrm>
          <a:prstGeom prst="rect">
            <a:avLst/>
          </a:prstGeom>
        </p:spPr>
      </p:pic>
      <p:pic>
        <p:nvPicPr>
          <p:cNvPr id="3" name="صورة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34068" y="1625599"/>
            <a:ext cx="3781565" cy="4923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845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8433487" y="5861389"/>
            <a:ext cx="363700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0"/>
            <a:r>
              <a:rPr lang="en-US" sz="4000" b="0" dirty="0" smtClean="0">
                <a:effectLst/>
                <a:latin typeface="MyriadPro" charset="0"/>
              </a:rPr>
              <a:t>increase ( </a:t>
            </a:r>
            <a:r>
              <a:rPr lang="en-US" sz="4000" b="0" smtClean="0">
                <a:effectLst/>
                <a:latin typeface="MyriadPro" charset="0"/>
              </a:rPr>
              <a:t>v )</a:t>
            </a:r>
            <a:endParaRPr lang="en-US" sz="4000" dirty="0">
              <a:effectLst/>
            </a:endParaRPr>
          </a:p>
        </p:txBody>
      </p:sp>
      <p:sp>
        <p:nvSpPr>
          <p:cNvPr id="5" name="مستطيل 4"/>
          <p:cNvSpPr/>
          <p:nvPr/>
        </p:nvSpPr>
        <p:spPr>
          <a:xfrm>
            <a:off x="8715633" y="362633"/>
            <a:ext cx="3072714" cy="707886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 rtl="0"/>
            <a:r>
              <a:rPr lang="en-US" sz="4000" b="0" dirty="0" smtClean="0">
                <a:effectLst/>
                <a:latin typeface="MyriadPro" charset="0"/>
              </a:rPr>
              <a:t>I – 8 letters</a:t>
            </a:r>
            <a:endParaRPr lang="en-US" sz="4000" dirty="0">
              <a:effectLst/>
            </a:endParaRPr>
          </a:p>
        </p:txBody>
      </p:sp>
      <p:pic>
        <p:nvPicPr>
          <p:cNvPr id="2" name="صورة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0943" y="502496"/>
            <a:ext cx="5667456" cy="5525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13731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9218141" y="5737822"/>
            <a:ext cx="273084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0"/>
            <a:r>
              <a:rPr lang="en-US" sz="4000" b="0" smtClean="0">
                <a:effectLst/>
                <a:latin typeface="MyriadPro" charset="0"/>
              </a:rPr>
              <a:t>Industry</a:t>
            </a:r>
            <a:endParaRPr lang="en-US" sz="4000" dirty="0">
              <a:effectLst/>
            </a:endParaRPr>
          </a:p>
        </p:txBody>
      </p:sp>
      <p:sp>
        <p:nvSpPr>
          <p:cNvPr id="5" name="مستطيل 4"/>
          <p:cNvSpPr/>
          <p:nvPr/>
        </p:nvSpPr>
        <p:spPr>
          <a:xfrm>
            <a:off x="8715633" y="362633"/>
            <a:ext cx="3072714" cy="707886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 rtl="0"/>
            <a:r>
              <a:rPr lang="en-US" sz="4000" b="0" dirty="0" smtClean="0">
                <a:effectLst/>
                <a:latin typeface="MyriadPro" charset="0"/>
              </a:rPr>
              <a:t>I – 8 letters</a:t>
            </a:r>
            <a:endParaRPr lang="en-US" sz="4000" dirty="0">
              <a:effectLst/>
            </a:endParaRPr>
          </a:p>
        </p:txBody>
      </p:sp>
      <p:pic>
        <p:nvPicPr>
          <p:cNvPr id="2" name="صورة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0466" y="1378408"/>
            <a:ext cx="6858000" cy="5067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03617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8715633" y="5774892"/>
            <a:ext cx="316333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0"/>
            <a:r>
              <a:rPr lang="en-US" sz="4000" b="0" dirty="0" smtClean="0">
                <a:effectLst/>
                <a:latin typeface="MyriadPro" charset="0"/>
              </a:rPr>
              <a:t>marry ( </a:t>
            </a:r>
            <a:r>
              <a:rPr lang="en-US" sz="4000" b="0" smtClean="0">
                <a:effectLst/>
                <a:latin typeface="MyriadPro" charset="0"/>
              </a:rPr>
              <a:t>v )</a:t>
            </a:r>
            <a:endParaRPr lang="en-US" sz="4000" dirty="0">
              <a:effectLst/>
            </a:endParaRPr>
          </a:p>
        </p:txBody>
      </p:sp>
      <p:sp>
        <p:nvSpPr>
          <p:cNvPr id="5" name="مستطيل 4"/>
          <p:cNvSpPr/>
          <p:nvPr/>
        </p:nvSpPr>
        <p:spPr>
          <a:xfrm>
            <a:off x="8715633" y="362633"/>
            <a:ext cx="3072714" cy="707886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 rtl="0"/>
            <a:r>
              <a:rPr lang="en-US" sz="4000" b="0" dirty="0" smtClean="0">
                <a:effectLst/>
                <a:latin typeface="MyriadPro" charset="0"/>
              </a:rPr>
              <a:t>M – 5 letters</a:t>
            </a:r>
            <a:endParaRPr lang="en-US" sz="4000" dirty="0">
              <a:effectLst/>
            </a:endParaRPr>
          </a:p>
        </p:txBody>
      </p:sp>
      <p:pic>
        <p:nvPicPr>
          <p:cNvPr id="2" name="صورة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24100" y="413835"/>
            <a:ext cx="5003800" cy="571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89783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theme1.xml><?xml version="1.0" encoding="utf-8"?>
<a:theme xmlns:a="http://schemas.openxmlformats.org/drawingml/2006/main" name="ربطة">
  <a:themeElements>
    <a:clrScheme name="ربطة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ربطة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ربطة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41</TotalTime>
  <Words>187</Words>
  <Application>Microsoft Macintosh PowerPoint</Application>
  <PresentationFormat>ملء الشاشة</PresentationFormat>
  <Paragraphs>56</Paragraphs>
  <Slides>18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5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18</vt:i4>
      </vt:variant>
    </vt:vector>
  </HeadingPairs>
  <TitlesOfParts>
    <vt:vector size="24" baseType="lpstr">
      <vt:lpstr>Century Gothic</vt:lpstr>
      <vt:lpstr>MyriadPro</vt:lpstr>
      <vt:lpstr>Tahoma</vt:lpstr>
      <vt:lpstr>Wingdings 3</vt:lpstr>
      <vt:lpstr>Arial</vt:lpstr>
      <vt:lpstr>ربطة</vt:lpstr>
      <vt:lpstr>Unit 2 in the news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/>
  <LinksUpToDate>false</LinksUpToDate>
  <SharedDoc>false</SharedDoc>
  <HyperlinksChanged>false</HyperlinksChanged>
  <AppVersion>15.0026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 2 in the news</dc:title>
  <dc:creator>zkhat mtr</dc:creator>
  <cp:lastModifiedBy>zkhat mtr</cp:lastModifiedBy>
  <cp:revision>80</cp:revision>
  <dcterms:created xsi:type="dcterms:W3CDTF">2016-10-10T09:10:43Z</dcterms:created>
  <dcterms:modified xsi:type="dcterms:W3CDTF">2016-10-11T04:53:24Z</dcterms:modified>
</cp:coreProperties>
</file>