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60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57" r:id="rId14"/>
    <p:sldId id="258" r:id="rId15"/>
    <p:sldId id="259" r:id="rId16"/>
    <p:sldId id="260" r:id="rId17"/>
    <p:sldId id="261" r:id="rId18"/>
    <p:sldId id="262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3"/>
    <p:restoredTop sz="94328"/>
  </p:normalViewPr>
  <p:slideViewPr>
    <p:cSldViewPr snapToGrid="0" snapToObjects="1">
      <p:cViewPr varScale="1">
        <p:scale>
          <a:sx n="75" d="100"/>
          <a:sy n="75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935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865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5713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3395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8399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99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6993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834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927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8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420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95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18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372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221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118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67FD9-1DF4-5545-9476-04DBFA74AD26}" type="datetimeFigureOut">
              <a:rPr lang="ar-SA" smtClean="0"/>
              <a:t>10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5F9AA72-D5AA-8F4B-A14D-B20FA08232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776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Unit 2</a:t>
            </a:r>
            <a:br>
              <a:rPr lang="en-US" dirty="0" smtClean="0"/>
            </a:br>
            <a:r>
              <a:rPr lang="en-US" dirty="0" smtClean="0"/>
              <a:t>in the news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Lesson 3</a:t>
            </a:r>
          </a:p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Life has changes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142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N – 7 letters</a:t>
            </a:r>
            <a:endParaRPr lang="en-US" sz="4000" dirty="0"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723871" y="5799606"/>
            <a:ext cx="3064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Nomadic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3" y="577850"/>
            <a:ext cx="7937499" cy="592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U – 9 letters</a:t>
            </a:r>
            <a:endParaRPr lang="en-US" sz="4000" dirty="0"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550876" y="5849033"/>
            <a:ext cx="3402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smtClean="0">
                <a:effectLst/>
                <a:latin typeface="MyriadPro" charset="0"/>
              </a:rPr>
              <a:t>unwelcome 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7" y="362633"/>
            <a:ext cx="5588000" cy="60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078627" y="362633"/>
            <a:ext cx="42630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connect ( v )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Construct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Develop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Discovery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Healthcare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increase ( v )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Industry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marry ( v )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Nomadic</a:t>
            </a:r>
          </a:p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unwelcome 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32023" y="21435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smtClean="0">
                <a:effectLst/>
                <a:latin typeface="MyriadPro" charset="0"/>
              </a:rPr>
              <a:t>New words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56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96" y="0"/>
            <a:ext cx="6011694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7315656" y="1785146"/>
            <a:ext cx="4123044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has increased</a:t>
            </a:r>
          </a:p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has developed</a:t>
            </a:r>
          </a:p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has (now) constructed</a:t>
            </a:r>
          </a:p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have opened</a:t>
            </a:r>
          </a:p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have lived</a:t>
            </a:r>
          </a:p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have married</a:t>
            </a:r>
          </a:p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have married</a:t>
            </a:r>
          </a:p>
          <a:p>
            <a:pPr algn="l" rtl="0"/>
            <a:r>
              <a:rPr lang="en-US" sz="3200" b="0" dirty="0" smtClean="0">
                <a:effectLst/>
                <a:latin typeface="MyriadPro" charset="0"/>
              </a:rPr>
              <a:t>haven’t changed </a:t>
            </a:r>
            <a:endParaRPr lang="en-US" sz="3200" dirty="0"/>
          </a:p>
        </p:txBody>
      </p:sp>
      <p:sp>
        <p:nvSpPr>
          <p:cNvPr id="7" name="مستطيل 6"/>
          <p:cNvSpPr/>
          <p:nvPr/>
        </p:nvSpPr>
        <p:spPr>
          <a:xfrm>
            <a:off x="5907499" y="2385311"/>
            <a:ext cx="41549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/>
                <a:latin typeface="MyriadPro" charset="0"/>
              </a:rPr>
              <a:t>5</a:t>
            </a:r>
            <a:endParaRPr lang="ar-SA" sz="3600" dirty="0"/>
          </a:p>
        </p:txBody>
      </p:sp>
      <p:sp>
        <p:nvSpPr>
          <p:cNvPr id="8" name="مستطيل 7"/>
          <p:cNvSpPr/>
          <p:nvPr/>
        </p:nvSpPr>
        <p:spPr>
          <a:xfrm>
            <a:off x="5936331" y="3995811"/>
            <a:ext cx="41549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/>
                <a:latin typeface="MyriadPro" charset="0"/>
              </a:rPr>
              <a:t>4</a:t>
            </a:r>
            <a:endParaRPr lang="ar-SA" sz="3600" dirty="0"/>
          </a:p>
        </p:txBody>
      </p:sp>
      <p:sp>
        <p:nvSpPr>
          <p:cNvPr id="9" name="مستطيل 8"/>
          <p:cNvSpPr/>
          <p:nvPr/>
        </p:nvSpPr>
        <p:spPr>
          <a:xfrm>
            <a:off x="5923974" y="5614554"/>
            <a:ext cx="41549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/>
                <a:latin typeface="MyriadPro" charset="0"/>
              </a:rPr>
              <a:t>1</a:t>
            </a:r>
            <a:endParaRPr lang="ar-SA" sz="3600" dirty="0"/>
          </a:p>
        </p:txBody>
      </p:sp>
      <p:sp>
        <p:nvSpPr>
          <p:cNvPr id="10" name="مستطيل 9"/>
          <p:cNvSpPr/>
          <p:nvPr/>
        </p:nvSpPr>
        <p:spPr>
          <a:xfrm>
            <a:off x="4404093" y="5775181"/>
            <a:ext cx="41549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/>
                <a:latin typeface="MyriadPro" charset="0"/>
              </a:rPr>
              <a:t>2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194907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68108"/>
          <a:stretch/>
        </p:blipFill>
        <p:spPr>
          <a:xfrm>
            <a:off x="173034" y="271848"/>
            <a:ext cx="11528815" cy="61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31712" r="20365" b="44542"/>
          <a:stretch/>
        </p:blipFill>
        <p:spPr>
          <a:xfrm>
            <a:off x="160677" y="160635"/>
            <a:ext cx="11837734" cy="596831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03631" y="3030322"/>
            <a:ext cx="33267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has changed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230076" y="3030322"/>
            <a:ext cx="33267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3600" b="0" smtClean="0">
                <a:effectLst/>
                <a:latin typeface="MyriadPro" charset="0"/>
              </a:rPr>
              <a:t>have changed</a:t>
            </a:r>
            <a:endParaRPr lang="en-US" sz="3600" b="0" dirty="0" smtClean="0">
              <a:effectLst/>
              <a:latin typeface="MyriadPro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6887" y="5205110"/>
            <a:ext cx="33267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3600" b="0" smtClean="0">
                <a:effectLst/>
                <a:latin typeface="MyriadPro" charset="0"/>
              </a:rPr>
              <a:t>hasn’t closed</a:t>
            </a:r>
            <a:endParaRPr lang="en-US" sz="3600" b="0" dirty="0" smtClean="0">
              <a:effectLst/>
              <a:latin typeface="MyriadPro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398951" y="5205109"/>
            <a:ext cx="33267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3600" b="0" smtClean="0">
                <a:effectLst/>
                <a:latin typeface="MyriadPro" charset="0"/>
              </a:rPr>
              <a:t>haven’t </a:t>
            </a:r>
            <a:r>
              <a:rPr lang="en-US" sz="3600" b="0" dirty="0" smtClean="0">
                <a:effectLst/>
                <a:latin typeface="MyriadPro" charset="0"/>
              </a:rPr>
              <a:t>closed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78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58013" r="7770" b="29431"/>
          <a:stretch/>
        </p:blipFill>
        <p:spPr>
          <a:xfrm>
            <a:off x="123568" y="25739"/>
            <a:ext cx="11417642" cy="264434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23568" y="2346919"/>
            <a:ext cx="1006160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1 </a:t>
            </a:r>
            <a:r>
              <a:rPr lang="en-US" sz="3600" b="0" dirty="0" smtClean="0">
                <a:effectLst/>
                <a:latin typeface="MyriadPro" charset="0"/>
              </a:rPr>
              <a:t>Sami, </a:t>
            </a:r>
            <a:r>
              <a:rPr lang="en-US" sz="3600" b="0" dirty="0" err="1" smtClean="0">
                <a:effectLst/>
                <a:latin typeface="MyriadPro" charset="0"/>
              </a:rPr>
              <a:t>Yazeed</a:t>
            </a:r>
            <a:r>
              <a:rPr lang="en-US" sz="3600" b="0" dirty="0" smtClean="0">
                <a:effectLst/>
                <a:latin typeface="MyriadPro" charset="0"/>
              </a:rPr>
              <a:t> and Adel have started a new website.</a:t>
            </a:r>
            <a:endParaRPr lang="en-US" sz="3600" dirty="0"/>
          </a:p>
        </p:txBody>
      </p:sp>
      <p:sp>
        <p:nvSpPr>
          <p:cNvPr id="5" name="مستطيل 4"/>
          <p:cNvSpPr/>
          <p:nvPr/>
        </p:nvSpPr>
        <p:spPr>
          <a:xfrm>
            <a:off x="95649" y="3042666"/>
            <a:ext cx="1033345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2 </a:t>
            </a:r>
            <a:r>
              <a:rPr lang="en-US" sz="3600" b="0" dirty="0" err="1" smtClean="0">
                <a:effectLst/>
                <a:latin typeface="MyriadPro" charset="0"/>
              </a:rPr>
              <a:t>Dalal</a:t>
            </a:r>
            <a:r>
              <a:rPr lang="en-US" sz="3600" b="0" dirty="0" smtClean="0">
                <a:effectLst/>
                <a:latin typeface="MyriadPro" charset="0"/>
              </a:rPr>
              <a:t>, Leena, and Julie have started a new newsletter.</a:t>
            </a:r>
            <a:endParaRPr lang="en-US" sz="3600" dirty="0"/>
          </a:p>
        </p:txBody>
      </p:sp>
      <p:sp>
        <p:nvSpPr>
          <p:cNvPr id="6" name="مستطيل 5"/>
          <p:cNvSpPr/>
          <p:nvPr/>
        </p:nvSpPr>
        <p:spPr>
          <a:xfrm>
            <a:off x="95649" y="3833502"/>
            <a:ext cx="893713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3 </a:t>
            </a:r>
            <a:r>
              <a:rPr lang="en-US" sz="3600" b="0" dirty="0" smtClean="0">
                <a:effectLst/>
                <a:latin typeface="MyriadPro" charset="0"/>
              </a:rPr>
              <a:t>Adel has designed a new page for ‘</a:t>
            </a:r>
            <a:r>
              <a:rPr lang="en-US" sz="3600" b="0" dirty="0" err="1" smtClean="0">
                <a:effectLst/>
                <a:latin typeface="MyriadPro" charset="0"/>
              </a:rPr>
              <a:t>Marhaba</a:t>
            </a:r>
            <a:r>
              <a:rPr lang="en-US" sz="3600" b="0" dirty="0" smtClean="0">
                <a:effectLst/>
                <a:latin typeface="MyriadPro" charset="0"/>
              </a:rPr>
              <a:t>’.</a:t>
            </a:r>
            <a:endParaRPr lang="en-US" sz="3600" dirty="0"/>
          </a:p>
        </p:txBody>
      </p:sp>
      <p:sp>
        <p:nvSpPr>
          <p:cNvPr id="7" name="مستطيل 6"/>
          <p:cNvSpPr/>
          <p:nvPr/>
        </p:nvSpPr>
        <p:spPr>
          <a:xfrm>
            <a:off x="95650" y="4637720"/>
            <a:ext cx="1058058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4 </a:t>
            </a:r>
            <a:r>
              <a:rPr lang="en-US" sz="3600" b="0" dirty="0" smtClean="0">
                <a:effectLst/>
                <a:latin typeface="MyriadPro" charset="0"/>
              </a:rPr>
              <a:t>Leena and </a:t>
            </a:r>
            <a:r>
              <a:rPr lang="en-US" sz="3600" b="0" dirty="0" err="1" smtClean="0">
                <a:effectLst/>
                <a:latin typeface="MyriadPro" charset="0"/>
              </a:rPr>
              <a:t>Dalal</a:t>
            </a:r>
            <a:r>
              <a:rPr lang="en-US" sz="3600" b="0" dirty="0" smtClean="0">
                <a:effectLst/>
                <a:latin typeface="MyriadPro" charset="0"/>
              </a:rPr>
              <a:t> haven’t/have not finished this week’s newsletter.</a:t>
            </a:r>
            <a:endParaRPr lang="en-US" sz="3600" dirty="0"/>
          </a:p>
        </p:txBody>
      </p:sp>
      <p:sp>
        <p:nvSpPr>
          <p:cNvPr id="8" name="مستطيل 7"/>
          <p:cNvSpPr/>
          <p:nvPr/>
        </p:nvSpPr>
        <p:spPr>
          <a:xfrm>
            <a:off x="2418719" y="5394779"/>
            <a:ext cx="940669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5</a:t>
            </a:r>
            <a:r>
              <a:rPr lang="en-US" sz="3600" dirty="0" smtClean="0">
                <a:latin typeface="MyriadPro" charset="0"/>
              </a:rPr>
              <a:t> </a:t>
            </a:r>
            <a:r>
              <a:rPr lang="en-US" sz="3600" b="0" dirty="0" smtClean="0">
                <a:effectLst/>
                <a:latin typeface="MyriadPro" charset="0"/>
              </a:rPr>
              <a:t>Sami and Adel have visited Riyadh many </a:t>
            </a:r>
            <a:r>
              <a:rPr lang="en-US" sz="3600" b="0" smtClean="0">
                <a:effectLst/>
                <a:latin typeface="MyriadPro" charset="0"/>
              </a:rPr>
              <a:t>times.</a:t>
            </a:r>
            <a:endParaRPr lang="en-US" sz="3600" dirty="0"/>
          </a:p>
        </p:txBody>
      </p:sp>
      <p:sp>
        <p:nvSpPr>
          <p:cNvPr id="9" name="مستطيل 8"/>
          <p:cNvSpPr/>
          <p:nvPr/>
        </p:nvSpPr>
        <p:spPr>
          <a:xfrm>
            <a:off x="123568" y="6102895"/>
            <a:ext cx="1196454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latin typeface="MyriadPro" charset="0"/>
              </a:rPr>
              <a:t>6 </a:t>
            </a:r>
            <a:r>
              <a:rPr lang="en-US" sz="3600" b="0" dirty="0" err="1" smtClean="0">
                <a:effectLst/>
                <a:latin typeface="MyriadPro" charset="0"/>
              </a:rPr>
              <a:t>Yazeed</a:t>
            </a:r>
            <a:r>
              <a:rPr lang="en-US" sz="3600" b="0" dirty="0" smtClean="0">
                <a:effectLst/>
                <a:latin typeface="MyriadPro" charset="0"/>
              </a:rPr>
              <a:t> hasn’t/has not visited London but he has visited Cairo.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93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70450" r="20997" b="12613"/>
          <a:stretch/>
        </p:blipFill>
        <p:spPr>
          <a:xfrm>
            <a:off x="531380" y="753761"/>
            <a:ext cx="11096328" cy="52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85946" r="19100"/>
          <a:stretch/>
        </p:blipFill>
        <p:spPr>
          <a:xfrm>
            <a:off x="617876" y="308919"/>
            <a:ext cx="10688556" cy="33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797114" y="5910817"/>
            <a:ext cx="4263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connect ( </a:t>
            </a:r>
            <a:r>
              <a:rPr lang="en-US" sz="4000" b="0" smtClean="0">
                <a:effectLst/>
                <a:latin typeface="MyriadPro" charset="0"/>
              </a:rPr>
              <a:t>v )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smtClean="0">
                <a:effectLst/>
                <a:latin typeface="MyriadPro" charset="0"/>
              </a:rPr>
              <a:t>C – 7 letters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52" y="684366"/>
            <a:ext cx="5577449" cy="578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279027" y="5750179"/>
            <a:ext cx="4263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smtClean="0">
                <a:effectLst/>
                <a:latin typeface="MyriadPro" charset="0"/>
              </a:rPr>
              <a:t>Construct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C – 9 letters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6" y="599132"/>
            <a:ext cx="5858933" cy="5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032790" y="5676038"/>
            <a:ext cx="2669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smtClean="0">
                <a:effectLst/>
                <a:latin typeface="MyriadPro" charset="0"/>
              </a:rPr>
              <a:t>Develop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D – 7 letters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467381"/>
            <a:ext cx="5715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082217" y="578724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smtClean="0">
                <a:effectLst/>
                <a:latin typeface="MyriadPro" charset="0"/>
              </a:rPr>
              <a:t>Discovery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D – 9 letters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15" y="588715"/>
            <a:ext cx="7997743" cy="51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896865" y="5713109"/>
            <a:ext cx="3089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smtClean="0">
                <a:effectLst/>
                <a:latin typeface="MyriadPro" charset="0"/>
              </a:rPr>
              <a:t>Healthcare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H – </a:t>
            </a:r>
            <a:r>
              <a:rPr lang="en-US" sz="4000" dirty="0" smtClean="0">
                <a:latin typeface="MyriadPro" charset="0"/>
              </a:rPr>
              <a:t>10</a:t>
            </a:r>
            <a:r>
              <a:rPr lang="en-US" sz="4000" b="0" dirty="0" smtClean="0">
                <a:effectLst/>
                <a:latin typeface="MyriadPro" charset="0"/>
              </a:rPr>
              <a:t> letters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48" y="362633"/>
            <a:ext cx="4332286" cy="332502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068" y="1625599"/>
            <a:ext cx="3781565" cy="49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433487" y="5861389"/>
            <a:ext cx="3637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increase ( </a:t>
            </a:r>
            <a:r>
              <a:rPr lang="en-US" sz="4000" b="0" smtClean="0">
                <a:effectLst/>
                <a:latin typeface="MyriadPro" charset="0"/>
              </a:rPr>
              <a:t>v )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I – 8 letters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43" y="502496"/>
            <a:ext cx="5667456" cy="55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7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218141" y="5737822"/>
            <a:ext cx="2730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smtClean="0">
                <a:effectLst/>
                <a:latin typeface="MyriadPro" charset="0"/>
              </a:rPr>
              <a:t>Industry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I – 8 letters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6" y="1378408"/>
            <a:ext cx="6858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715633" y="5774892"/>
            <a:ext cx="3163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marry ( </a:t>
            </a:r>
            <a:r>
              <a:rPr lang="en-US" sz="4000" b="0" smtClean="0">
                <a:effectLst/>
                <a:latin typeface="MyriadPro" charset="0"/>
              </a:rPr>
              <a:t>v )</a:t>
            </a:r>
            <a:endParaRPr lang="en-US" sz="40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15633" y="362633"/>
            <a:ext cx="3072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b="0" dirty="0" smtClean="0">
                <a:effectLst/>
                <a:latin typeface="MyriadPro" charset="0"/>
              </a:rPr>
              <a:t>M – 5 letters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413835"/>
            <a:ext cx="5003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</TotalTime>
  <Words>187</Words>
  <Application>Microsoft Macintosh PowerPoint</Application>
  <PresentationFormat>ملء الشاشة</PresentationFormat>
  <Paragraphs>56</Paragraphs>
  <Slides>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Century Gothic</vt:lpstr>
      <vt:lpstr>MyriadPro</vt:lpstr>
      <vt:lpstr>Tahoma</vt:lpstr>
      <vt:lpstr>Wingdings 3</vt:lpstr>
      <vt:lpstr>Arial</vt:lpstr>
      <vt:lpstr>ربطة</vt:lpstr>
      <vt:lpstr>Unit 2 in the news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in the news</dc:title>
  <dc:creator>zkhat mtr</dc:creator>
  <cp:lastModifiedBy>zkhat mtr</cp:lastModifiedBy>
  <cp:revision>80</cp:revision>
  <dcterms:created xsi:type="dcterms:W3CDTF">2016-10-10T09:10:43Z</dcterms:created>
  <dcterms:modified xsi:type="dcterms:W3CDTF">2016-10-11T04:53:24Z</dcterms:modified>
</cp:coreProperties>
</file>