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9144000" cy="6858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787F76-0E43-4791-B412-61D93249E770}" type="datetimeFigureOut">
              <a:rPr lang="ar-SA" smtClean="0"/>
              <a:t>15/12/37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F120DC-9BA8-42BF-9193-2E61001767C5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64288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/>
              <a:t>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787F76-0E43-4791-B412-61D93249E770}" type="datetimeFigureOut">
              <a:rPr lang="ar-SA" smtClean="0"/>
              <a:t>15/12/37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F120DC-9BA8-42BF-9193-2E61001767C5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6562396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r" defTabSz="685800" rtl="1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r" defTabSz="685800" rtl="1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160935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4207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354080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93367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924849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768590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451063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624323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670496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717713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25198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050131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003929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245455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984704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480884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49899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289259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81644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70074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851437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82463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328682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535246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307272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233007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972160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548641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178004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994922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703929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742388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95284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9650314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73824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3136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91089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82324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197595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pic>
        <p:nvPicPr>
          <p:cNvPr id="3" name="صورة 2"/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5624268"/>
      </p:ext>
    </p:extLst>
  </p:cSld>
  <p:clrMapOvr>
    <a:masterClrMapping/>
  </p:clrMapOvr>
</p:sld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عرض على الشاشة (4:3)</PresentationFormat>
  <Paragraphs>0</Paragraphs>
  <Slides>40</Slides>
  <Notes>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4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40</vt:i4>
      </vt:variant>
    </vt:vector>
  </HeadingPairs>
  <TitlesOfParts>
    <vt:vector size="45" baseType="lpstr">
      <vt:lpstr>Arial</vt:lpstr>
      <vt:lpstr>Calibri</vt:lpstr>
      <vt:lpstr>Calibri Light</vt:lpstr>
      <vt:lpstr>Times New Roman</vt:lpstr>
      <vt:lpstr>نسق Office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Dr.HudaAlghamdi</dc:creator>
  <cp:lastModifiedBy>Dr.HudaAlghamdi</cp:lastModifiedBy>
  <cp:revision>1</cp:revision>
  <dcterms:created xsi:type="dcterms:W3CDTF">2016-09-17T00:46:04Z</dcterms:created>
  <dcterms:modified xsi:type="dcterms:W3CDTF">2016-09-17T00:46:04Z</dcterms:modified>
</cp:coreProperties>
</file>