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>
        <p:scale>
          <a:sx n="50" d="100"/>
          <a:sy n="50" d="100"/>
        </p:scale>
        <p:origin x="773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6D2C1DC-54E5-4A11-9F4D-DA8FA0282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77C87-18F5-4464-BFD4-32D2B7173651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F235B57-E65D-44DF-9A10-EB852C8C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35CC858-1A6A-43D6-A0E3-9856ACAD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DAF58-842A-4215-9902-1F05FE5C1F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812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9D70DB0-C583-4C51-8D2C-55674DB86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BBAEEA1-D0DB-42FF-AB3D-BBB4FB94C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C8BC27-1742-4F5E-B6EB-88C9123282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77C87-18F5-4464-BFD4-32D2B7173651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4B4F3B-AA49-4767-BCAB-274051F3B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C05ED7-F7D8-40D5-B13F-17B864F21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DAF58-842A-4215-9902-1F05FE5C1F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743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svg"/><Relationship Id="rId18" Type="http://schemas.openxmlformats.org/officeDocument/2006/relationships/image" Target="../media/image11.png"/><Relationship Id="rId3" Type="http://schemas.openxmlformats.org/officeDocument/2006/relationships/slide" Target="slide2.xml"/><Relationship Id="rId7" Type="http://schemas.openxmlformats.org/officeDocument/2006/relationships/slide" Target="slide7.xml"/><Relationship Id="rId12" Type="http://schemas.openxmlformats.org/officeDocument/2006/relationships/image" Target="../media/image5.png"/><Relationship Id="rId17" Type="http://schemas.openxmlformats.org/officeDocument/2006/relationships/image" Target="../media/image10.svg"/><Relationship Id="rId2" Type="http://schemas.openxmlformats.org/officeDocument/2006/relationships/slide" Target="slide4.xml"/><Relationship Id="rId16" Type="http://schemas.openxmlformats.org/officeDocument/2006/relationships/image" Target="../media/image9.png"/><Relationship Id="rId20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image" Target="../media/image4.svg"/><Relationship Id="rId5" Type="http://schemas.openxmlformats.org/officeDocument/2006/relationships/slide" Target="slide5.xml"/><Relationship Id="rId15" Type="http://schemas.openxmlformats.org/officeDocument/2006/relationships/image" Target="../media/image8.svg"/><Relationship Id="rId10" Type="http://schemas.openxmlformats.org/officeDocument/2006/relationships/image" Target="../media/image3.png"/><Relationship Id="rId19" Type="http://schemas.openxmlformats.org/officeDocument/2006/relationships/image" Target="../media/image12.svg"/><Relationship Id="rId4" Type="http://schemas.openxmlformats.org/officeDocument/2006/relationships/slide" Target="slide3.xml"/><Relationship Id="rId9" Type="http://schemas.openxmlformats.org/officeDocument/2006/relationships/image" Target="../media/image2.sv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مستطيل 52">
            <a:extLst>
              <a:ext uri="{FF2B5EF4-FFF2-40B4-BE49-F238E27FC236}">
                <a16:creationId xmlns:a16="http://schemas.microsoft.com/office/drawing/2014/main" id="{AEFD4C1D-C23C-41F1-9E25-550C029AB954}"/>
              </a:ext>
            </a:extLst>
          </p:cNvPr>
          <p:cNvSpPr/>
          <p:nvPr/>
        </p:nvSpPr>
        <p:spPr>
          <a:xfrm>
            <a:off x="1436357" y="2604078"/>
            <a:ext cx="2505177" cy="1338745"/>
          </a:xfrm>
          <a:prstGeom prst="rect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3"/>
          </a:p>
        </p:txBody>
      </p:sp>
      <p:sp>
        <p:nvSpPr>
          <p:cNvPr id="55" name="مثلث متساوي الساقين 54">
            <a:extLst>
              <a:ext uri="{FF2B5EF4-FFF2-40B4-BE49-F238E27FC236}">
                <a16:creationId xmlns:a16="http://schemas.microsoft.com/office/drawing/2014/main" id="{ED7A66CE-0FC1-48AB-995F-0CD5DE406468}"/>
              </a:ext>
            </a:extLst>
          </p:cNvPr>
          <p:cNvSpPr/>
          <p:nvPr/>
        </p:nvSpPr>
        <p:spPr>
          <a:xfrm>
            <a:off x="1436357" y="1657867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6" name="س3">
            <a:hlinkClick r:id="rId2" action="ppaction://hlinksldjump"/>
            <a:extLst>
              <a:ext uri="{FF2B5EF4-FFF2-40B4-BE49-F238E27FC236}">
                <a16:creationId xmlns:a16="http://schemas.microsoft.com/office/drawing/2014/main" id="{088645A8-90F0-4BD9-A960-349D0300D743}"/>
              </a:ext>
            </a:extLst>
          </p:cNvPr>
          <p:cNvSpPr/>
          <p:nvPr/>
        </p:nvSpPr>
        <p:spPr>
          <a:xfrm>
            <a:off x="1527668" y="2604074"/>
            <a:ext cx="2311685" cy="1338748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الثالث</a:t>
            </a:r>
          </a:p>
        </p:txBody>
      </p:sp>
      <p:sp>
        <p:nvSpPr>
          <p:cNvPr id="57" name="مثلث متساوي الساقين 56">
            <a:extLst>
              <a:ext uri="{FF2B5EF4-FFF2-40B4-BE49-F238E27FC236}">
                <a16:creationId xmlns:a16="http://schemas.microsoft.com/office/drawing/2014/main" id="{5E821B00-8C8F-42BF-8A18-5D882912690D}"/>
              </a:ext>
            </a:extLst>
          </p:cNvPr>
          <p:cNvSpPr/>
          <p:nvPr/>
        </p:nvSpPr>
        <p:spPr>
          <a:xfrm rot="5400000">
            <a:off x="1200335" y="2840103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8" name="مثلث متساوي الساقين 57">
            <a:extLst>
              <a:ext uri="{FF2B5EF4-FFF2-40B4-BE49-F238E27FC236}">
                <a16:creationId xmlns:a16="http://schemas.microsoft.com/office/drawing/2014/main" id="{0F58919B-5D08-437D-ABB2-EEEB7FADD83C}"/>
              </a:ext>
            </a:extLst>
          </p:cNvPr>
          <p:cNvSpPr/>
          <p:nvPr/>
        </p:nvSpPr>
        <p:spPr>
          <a:xfrm rot="16200000">
            <a:off x="2838817" y="2840104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9" name="مثلث متساوي الساقين 58">
            <a:extLst>
              <a:ext uri="{FF2B5EF4-FFF2-40B4-BE49-F238E27FC236}">
                <a16:creationId xmlns:a16="http://schemas.microsoft.com/office/drawing/2014/main" id="{0FFE9853-DF41-4A3E-94A4-E129C80DFE49}"/>
              </a:ext>
            </a:extLst>
          </p:cNvPr>
          <p:cNvSpPr/>
          <p:nvPr/>
        </p:nvSpPr>
        <p:spPr>
          <a:xfrm>
            <a:off x="1436359" y="2989226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0" name="مثلث متساوي الساقين 59">
            <a:extLst>
              <a:ext uri="{FF2B5EF4-FFF2-40B4-BE49-F238E27FC236}">
                <a16:creationId xmlns:a16="http://schemas.microsoft.com/office/drawing/2014/main" id="{68AB098B-03A9-4816-A95F-4E5A044A7A1E}"/>
              </a:ext>
            </a:extLst>
          </p:cNvPr>
          <p:cNvSpPr/>
          <p:nvPr/>
        </p:nvSpPr>
        <p:spPr>
          <a:xfrm rot="10800000">
            <a:off x="1436357" y="2604075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مستطيل 60">
            <a:extLst>
              <a:ext uri="{FF2B5EF4-FFF2-40B4-BE49-F238E27FC236}">
                <a16:creationId xmlns:a16="http://schemas.microsoft.com/office/drawing/2014/main" id="{4A199F12-1CBE-42F7-A6B6-7262D43EFBD3}"/>
              </a:ext>
            </a:extLst>
          </p:cNvPr>
          <p:cNvSpPr/>
          <p:nvPr/>
        </p:nvSpPr>
        <p:spPr>
          <a:xfrm>
            <a:off x="8052125" y="2599291"/>
            <a:ext cx="2505177" cy="1338745"/>
          </a:xfrm>
          <a:prstGeom prst="rect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3"/>
          </a:p>
        </p:txBody>
      </p:sp>
      <p:sp>
        <p:nvSpPr>
          <p:cNvPr id="62" name="مثلث متساوي الساقين 61">
            <a:extLst>
              <a:ext uri="{FF2B5EF4-FFF2-40B4-BE49-F238E27FC236}">
                <a16:creationId xmlns:a16="http://schemas.microsoft.com/office/drawing/2014/main" id="{BA4EC6EE-A3E1-41FB-85E3-9E1BFF021C5A}"/>
              </a:ext>
            </a:extLst>
          </p:cNvPr>
          <p:cNvSpPr/>
          <p:nvPr/>
        </p:nvSpPr>
        <p:spPr>
          <a:xfrm>
            <a:off x="8052125" y="1653080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3" name="س1">
            <a:hlinkClick r:id="rId3" action="ppaction://hlinksldjump"/>
            <a:extLst>
              <a:ext uri="{FF2B5EF4-FFF2-40B4-BE49-F238E27FC236}">
                <a16:creationId xmlns:a16="http://schemas.microsoft.com/office/drawing/2014/main" id="{C0E94132-8B08-4CDE-BC79-C1A515C273D0}"/>
              </a:ext>
            </a:extLst>
          </p:cNvPr>
          <p:cNvSpPr/>
          <p:nvPr/>
        </p:nvSpPr>
        <p:spPr>
          <a:xfrm>
            <a:off x="8143436" y="2599287"/>
            <a:ext cx="2311685" cy="1338748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الأول</a:t>
            </a:r>
          </a:p>
        </p:txBody>
      </p:sp>
      <p:sp>
        <p:nvSpPr>
          <p:cNvPr id="64" name="مثلث متساوي الساقين 63">
            <a:extLst>
              <a:ext uri="{FF2B5EF4-FFF2-40B4-BE49-F238E27FC236}">
                <a16:creationId xmlns:a16="http://schemas.microsoft.com/office/drawing/2014/main" id="{69CD7051-657A-4F10-8EB1-E192F1A6792F}"/>
              </a:ext>
            </a:extLst>
          </p:cNvPr>
          <p:cNvSpPr/>
          <p:nvPr/>
        </p:nvSpPr>
        <p:spPr>
          <a:xfrm rot="5400000">
            <a:off x="7816103" y="2835317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5" name="مثلث متساوي الساقين 64">
            <a:extLst>
              <a:ext uri="{FF2B5EF4-FFF2-40B4-BE49-F238E27FC236}">
                <a16:creationId xmlns:a16="http://schemas.microsoft.com/office/drawing/2014/main" id="{1F38149F-2F19-4439-AEEE-0C0CF3AB8F44}"/>
              </a:ext>
            </a:extLst>
          </p:cNvPr>
          <p:cNvSpPr/>
          <p:nvPr/>
        </p:nvSpPr>
        <p:spPr>
          <a:xfrm rot="16200000">
            <a:off x="9454585" y="2835318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6" name="مثلث متساوي الساقين 65">
            <a:extLst>
              <a:ext uri="{FF2B5EF4-FFF2-40B4-BE49-F238E27FC236}">
                <a16:creationId xmlns:a16="http://schemas.microsoft.com/office/drawing/2014/main" id="{AC509049-07E3-4261-A0B5-F264DB619C86}"/>
              </a:ext>
            </a:extLst>
          </p:cNvPr>
          <p:cNvSpPr/>
          <p:nvPr/>
        </p:nvSpPr>
        <p:spPr>
          <a:xfrm>
            <a:off x="8052127" y="2984439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7" name="مثلث متساوي الساقين 66">
            <a:extLst>
              <a:ext uri="{FF2B5EF4-FFF2-40B4-BE49-F238E27FC236}">
                <a16:creationId xmlns:a16="http://schemas.microsoft.com/office/drawing/2014/main" id="{CCE89235-4A5E-412B-8640-2637430EACD7}"/>
              </a:ext>
            </a:extLst>
          </p:cNvPr>
          <p:cNvSpPr/>
          <p:nvPr/>
        </p:nvSpPr>
        <p:spPr>
          <a:xfrm rot="10800000">
            <a:off x="8052125" y="2599288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8" name="مستطيل 67">
            <a:extLst>
              <a:ext uri="{FF2B5EF4-FFF2-40B4-BE49-F238E27FC236}">
                <a16:creationId xmlns:a16="http://schemas.microsoft.com/office/drawing/2014/main" id="{F2E1A2A4-54E8-432E-BF8C-1465D74169C4}"/>
              </a:ext>
            </a:extLst>
          </p:cNvPr>
          <p:cNvSpPr/>
          <p:nvPr/>
        </p:nvSpPr>
        <p:spPr>
          <a:xfrm>
            <a:off x="4770946" y="2563284"/>
            <a:ext cx="2505177" cy="1338745"/>
          </a:xfrm>
          <a:prstGeom prst="rect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3"/>
          </a:p>
        </p:txBody>
      </p:sp>
      <p:sp>
        <p:nvSpPr>
          <p:cNvPr id="69" name="مثلث متساوي الساقين 68">
            <a:extLst>
              <a:ext uri="{FF2B5EF4-FFF2-40B4-BE49-F238E27FC236}">
                <a16:creationId xmlns:a16="http://schemas.microsoft.com/office/drawing/2014/main" id="{2B7625F9-4743-4C76-A67E-A369A20312AB}"/>
              </a:ext>
            </a:extLst>
          </p:cNvPr>
          <p:cNvSpPr/>
          <p:nvPr/>
        </p:nvSpPr>
        <p:spPr>
          <a:xfrm>
            <a:off x="4770946" y="1617073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0" name="س2">
            <a:hlinkClick r:id="rId4" action="ppaction://hlinksldjump"/>
            <a:extLst>
              <a:ext uri="{FF2B5EF4-FFF2-40B4-BE49-F238E27FC236}">
                <a16:creationId xmlns:a16="http://schemas.microsoft.com/office/drawing/2014/main" id="{843ED2A5-EFD8-479F-AF58-6150BBAC15ED}"/>
              </a:ext>
            </a:extLst>
          </p:cNvPr>
          <p:cNvSpPr/>
          <p:nvPr/>
        </p:nvSpPr>
        <p:spPr>
          <a:xfrm>
            <a:off x="4862257" y="2563280"/>
            <a:ext cx="2311685" cy="1338748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الثاني</a:t>
            </a:r>
          </a:p>
        </p:txBody>
      </p:sp>
      <p:sp>
        <p:nvSpPr>
          <p:cNvPr id="71" name="مثلث متساوي الساقين 70">
            <a:extLst>
              <a:ext uri="{FF2B5EF4-FFF2-40B4-BE49-F238E27FC236}">
                <a16:creationId xmlns:a16="http://schemas.microsoft.com/office/drawing/2014/main" id="{EE3A660E-22BF-44A3-BCB0-8DB2E9D49EE2}"/>
              </a:ext>
            </a:extLst>
          </p:cNvPr>
          <p:cNvSpPr/>
          <p:nvPr/>
        </p:nvSpPr>
        <p:spPr>
          <a:xfrm rot="5400000">
            <a:off x="4534924" y="2799309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2" name="مثلث متساوي الساقين 71">
            <a:extLst>
              <a:ext uri="{FF2B5EF4-FFF2-40B4-BE49-F238E27FC236}">
                <a16:creationId xmlns:a16="http://schemas.microsoft.com/office/drawing/2014/main" id="{876B75BF-DB10-4ECB-8A4D-613E0A92FC9B}"/>
              </a:ext>
            </a:extLst>
          </p:cNvPr>
          <p:cNvSpPr/>
          <p:nvPr/>
        </p:nvSpPr>
        <p:spPr>
          <a:xfrm rot="16200000">
            <a:off x="6173406" y="2799310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3" name="مثلث متساوي الساقين 72">
            <a:extLst>
              <a:ext uri="{FF2B5EF4-FFF2-40B4-BE49-F238E27FC236}">
                <a16:creationId xmlns:a16="http://schemas.microsoft.com/office/drawing/2014/main" id="{F374546F-801B-4DA4-B603-8042600A701F}"/>
              </a:ext>
            </a:extLst>
          </p:cNvPr>
          <p:cNvSpPr/>
          <p:nvPr/>
        </p:nvSpPr>
        <p:spPr>
          <a:xfrm>
            <a:off x="4770948" y="2948432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4" name="مثلث متساوي الساقين 73">
            <a:extLst>
              <a:ext uri="{FF2B5EF4-FFF2-40B4-BE49-F238E27FC236}">
                <a16:creationId xmlns:a16="http://schemas.microsoft.com/office/drawing/2014/main" id="{614D6FF8-1949-417A-B735-9DBA80C38C43}"/>
              </a:ext>
            </a:extLst>
          </p:cNvPr>
          <p:cNvSpPr/>
          <p:nvPr/>
        </p:nvSpPr>
        <p:spPr>
          <a:xfrm rot="10800000">
            <a:off x="4770946" y="2563281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6F84B026-0F12-4D99-A1B7-4F2D1A9DBC91}"/>
              </a:ext>
            </a:extLst>
          </p:cNvPr>
          <p:cNvSpPr/>
          <p:nvPr/>
        </p:nvSpPr>
        <p:spPr>
          <a:xfrm>
            <a:off x="8052125" y="5170855"/>
            <a:ext cx="2505177" cy="1338745"/>
          </a:xfrm>
          <a:prstGeom prst="rect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3"/>
          </a:p>
        </p:txBody>
      </p:sp>
      <p:sp>
        <p:nvSpPr>
          <p:cNvPr id="76" name="مثلث متساوي الساقين 75">
            <a:extLst>
              <a:ext uri="{FF2B5EF4-FFF2-40B4-BE49-F238E27FC236}">
                <a16:creationId xmlns:a16="http://schemas.microsoft.com/office/drawing/2014/main" id="{AC30D405-F25E-43C0-8506-8F3FC4AB6D93}"/>
              </a:ext>
            </a:extLst>
          </p:cNvPr>
          <p:cNvSpPr/>
          <p:nvPr/>
        </p:nvSpPr>
        <p:spPr>
          <a:xfrm>
            <a:off x="8052125" y="4224644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7" name="س4">
            <a:hlinkClick r:id="rId5" action="ppaction://hlinksldjump"/>
            <a:extLst>
              <a:ext uri="{FF2B5EF4-FFF2-40B4-BE49-F238E27FC236}">
                <a16:creationId xmlns:a16="http://schemas.microsoft.com/office/drawing/2014/main" id="{D0D55590-0A84-403C-B763-CAEE3E2DBD44}"/>
              </a:ext>
            </a:extLst>
          </p:cNvPr>
          <p:cNvSpPr/>
          <p:nvPr/>
        </p:nvSpPr>
        <p:spPr>
          <a:xfrm>
            <a:off x="8143436" y="5170851"/>
            <a:ext cx="2311685" cy="1338748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السؤال الرابع</a:t>
            </a:r>
          </a:p>
        </p:txBody>
      </p:sp>
      <p:sp>
        <p:nvSpPr>
          <p:cNvPr id="78" name="مثلث متساوي الساقين 77">
            <a:extLst>
              <a:ext uri="{FF2B5EF4-FFF2-40B4-BE49-F238E27FC236}">
                <a16:creationId xmlns:a16="http://schemas.microsoft.com/office/drawing/2014/main" id="{35874195-A01A-443E-A338-F0F0E365D1E1}"/>
              </a:ext>
            </a:extLst>
          </p:cNvPr>
          <p:cNvSpPr/>
          <p:nvPr/>
        </p:nvSpPr>
        <p:spPr>
          <a:xfrm rot="5400000">
            <a:off x="7816103" y="5406880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9" name="مثلث متساوي الساقين 78">
            <a:extLst>
              <a:ext uri="{FF2B5EF4-FFF2-40B4-BE49-F238E27FC236}">
                <a16:creationId xmlns:a16="http://schemas.microsoft.com/office/drawing/2014/main" id="{8B07F726-83B2-42E1-B0F4-058BAF34AE9D}"/>
              </a:ext>
            </a:extLst>
          </p:cNvPr>
          <p:cNvSpPr/>
          <p:nvPr/>
        </p:nvSpPr>
        <p:spPr>
          <a:xfrm rot="16200000">
            <a:off x="9454585" y="5406881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0" name="مثلث متساوي الساقين 79">
            <a:extLst>
              <a:ext uri="{FF2B5EF4-FFF2-40B4-BE49-F238E27FC236}">
                <a16:creationId xmlns:a16="http://schemas.microsoft.com/office/drawing/2014/main" id="{00A023CE-9DA6-474B-ABC0-D0E2E38159AD}"/>
              </a:ext>
            </a:extLst>
          </p:cNvPr>
          <p:cNvSpPr/>
          <p:nvPr/>
        </p:nvSpPr>
        <p:spPr>
          <a:xfrm>
            <a:off x="8052127" y="5556003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1" name="مثلث متساوي الساقين 80">
            <a:extLst>
              <a:ext uri="{FF2B5EF4-FFF2-40B4-BE49-F238E27FC236}">
                <a16:creationId xmlns:a16="http://schemas.microsoft.com/office/drawing/2014/main" id="{DBACDFF7-0E46-441B-AAB9-D7134BA68322}"/>
              </a:ext>
            </a:extLst>
          </p:cNvPr>
          <p:cNvSpPr/>
          <p:nvPr/>
        </p:nvSpPr>
        <p:spPr>
          <a:xfrm rot="10800000">
            <a:off x="8052125" y="5170852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2" name="مستطيل 81">
            <a:extLst>
              <a:ext uri="{FF2B5EF4-FFF2-40B4-BE49-F238E27FC236}">
                <a16:creationId xmlns:a16="http://schemas.microsoft.com/office/drawing/2014/main" id="{1299630F-ED59-4493-BEFF-DD2E0CDADB05}"/>
              </a:ext>
            </a:extLst>
          </p:cNvPr>
          <p:cNvSpPr/>
          <p:nvPr/>
        </p:nvSpPr>
        <p:spPr>
          <a:xfrm>
            <a:off x="4770946" y="5139071"/>
            <a:ext cx="2505177" cy="1338745"/>
          </a:xfrm>
          <a:prstGeom prst="rect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3"/>
          </a:p>
        </p:txBody>
      </p:sp>
      <p:sp>
        <p:nvSpPr>
          <p:cNvPr id="83" name="مثلث متساوي الساقين 82">
            <a:extLst>
              <a:ext uri="{FF2B5EF4-FFF2-40B4-BE49-F238E27FC236}">
                <a16:creationId xmlns:a16="http://schemas.microsoft.com/office/drawing/2014/main" id="{EA5033D1-8C65-459D-9BF8-E04CB58FFAE1}"/>
              </a:ext>
            </a:extLst>
          </p:cNvPr>
          <p:cNvSpPr/>
          <p:nvPr/>
        </p:nvSpPr>
        <p:spPr>
          <a:xfrm>
            <a:off x="4770946" y="4192860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4" name="س5">
            <a:hlinkClick r:id="rId6" action="ppaction://hlinksldjump"/>
            <a:extLst>
              <a:ext uri="{FF2B5EF4-FFF2-40B4-BE49-F238E27FC236}">
                <a16:creationId xmlns:a16="http://schemas.microsoft.com/office/drawing/2014/main" id="{B512184C-EF55-439A-8757-9017B506EC6A}"/>
              </a:ext>
            </a:extLst>
          </p:cNvPr>
          <p:cNvSpPr/>
          <p:nvPr/>
        </p:nvSpPr>
        <p:spPr>
          <a:xfrm>
            <a:off x="4862257" y="5139067"/>
            <a:ext cx="2311685" cy="1338748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الخامس</a:t>
            </a:r>
          </a:p>
        </p:txBody>
      </p:sp>
      <p:sp>
        <p:nvSpPr>
          <p:cNvPr id="85" name="مثلث متساوي الساقين 84">
            <a:extLst>
              <a:ext uri="{FF2B5EF4-FFF2-40B4-BE49-F238E27FC236}">
                <a16:creationId xmlns:a16="http://schemas.microsoft.com/office/drawing/2014/main" id="{023BAF9C-A404-4A84-9447-9F5230BC1582}"/>
              </a:ext>
            </a:extLst>
          </p:cNvPr>
          <p:cNvSpPr/>
          <p:nvPr/>
        </p:nvSpPr>
        <p:spPr>
          <a:xfrm rot="5400000">
            <a:off x="4534924" y="5375096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6" name="مثلث متساوي الساقين 85">
            <a:extLst>
              <a:ext uri="{FF2B5EF4-FFF2-40B4-BE49-F238E27FC236}">
                <a16:creationId xmlns:a16="http://schemas.microsoft.com/office/drawing/2014/main" id="{3DA17287-FBAF-4694-B10A-426F922E9C9C}"/>
              </a:ext>
            </a:extLst>
          </p:cNvPr>
          <p:cNvSpPr/>
          <p:nvPr/>
        </p:nvSpPr>
        <p:spPr>
          <a:xfrm rot="16200000">
            <a:off x="6173406" y="5375097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7" name="مثلث متساوي الساقين 86">
            <a:extLst>
              <a:ext uri="{FF2B5EF4-FFF2-40B4-BE49-F238E27FC236}">
                <a16:creationId xmlns:a16="http://schemas.microsoft.com/office/drawing/2014/main" id="{D76F1743-AA96-42A9-8532-B176DC8EE871}"/>
              </a:ext>
            </a:extLst>
          </p:cNvPr>
          <p:cNvSpPr/>
          <p:nvPr/>
        </p:nvSpPr>
        <p:spPr>
          <a:xfrm>
            <a:off x="4770948" y="5524219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8" name="مثلث متساوي الساقين 87">
            <a:extLst>
              <a:ext uri="{FF2B5EF4-FFF2-40B4-BE49-F238E27FC236}">
                <a16:creationId xmlns:a16="http://schemas.microsoft.com/office/drawing/2014/main" id="{031DB1A0-6FA8-4E56-B9BF-12FB6DA8B7E2}"/>
              </a:ext>
            </a:extLst>
          </p:cNvPr>
          <p:cNvSpPr/>
          <p:nvPr/>
        </p:nvSpPr>
        <p:spPr>
          <a:xfrm rot="10800000">
            <a:off x="4770946" y="5139068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9" name="مستطيل 88">
            <a:extLst>
              <a:ext uri="{FF2B5EF4-FFF2-40B4-BE49-F238E27FC236}">
                <a16:creationId xmlns:a16="http://schemas.microsoft.com/office/drawing/2014/main" id="{D4A27D8D-086D-46D6-A58D-7063D02C223D}"/>
              </a:ext>
            </a:extLst>
          </p:cNvPr>
          <p:cNvSpPr/>
          <p:nvPr/>
        </p:nvSpPr>
        <p:spPr>
          <a:xfrm>
            <a:off x="1446525" y="5170855"/>
            <a:ext cx="2505177" cy="1338745"/>
          </a:xfrm>
          <a:prstGeom prst="rect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3"/>
          </a:p>
        </p:txBody>
      </p:sp>
      <p:sp>
        <p:nvSpPr>
          <p:cNvPr id="90" name="مثلث متساوي الساقين 89">
            <a:extLst>
              <a:ext uri="{FF2B5EF4-FFF2-40B4-BE49-F238E27FC236}">
                <a16:creationId xmlns:a16="http://schemas.microsoft.com/office/drawing/2014/main" id="{86926814-7EF1-407A-AA90-5B0FAE94DE3B}"/>
              </a:ext>
            </a:extLst>
          </p:cNvPr>
          <p:cNvSpPr/>
          <p:nvPr/>
        </p:nvSpPr>
        <p:spPr>
          <a:xfrm>
            <a:off x="1446525" y="4224644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1" name="س6">
            <a:hlinkClick r:id="rId7" action="ppaction://hlinksldjump"/>
            <a:extLst>
              <a:ext uri="{FF2B5EF4-FFF2-40B4-BE49-F238E27FC236}">
                <a16:creationId xmlns:a16="http://schemas.microsoft.com/office/drawing/2014/main" id="{15379BA4-FD48-4BDF-9DE4-34F61B6CE3DA}"/>
              </a:ext>
            </a:extLst>
          </p:cNvPr>
          <p:cNvSpPr/>
          <p:nvPr/>
        </p:nvSpPr>
        <p:spPr>
          <a:xfrm>
            <a:off x="1537836" y="5170851"/>
            <a:ext cx="2311685" cy="1338748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السادس</a:t>
            </a:r>
          </a:p>
        </p:txBody>
      </p:sp>
      <p:sp>
        <p:nvSpPr>
          <p:cNvPr id="92" name="مثلث متساوي الساقين 91">
            <a:extLst>
              <a:ext uri="{FF2B5EF4-FFF2-40B4-BE49-F238E27FC236}">
                <a16:creationId xmlns:a16="http://schemas.microsoft.com/office/drawing/2014/main" id="{BE9E9357-62D6-4727-8C34-A9869AD51171}"/>
              </a:ext>
            </a:extLst>
          </p:cNvPr>
          <p:cNvSpPr/>
          <p:nvPr/>
        </p:nvSpPr>
        <p:spPr>
          <a:xfrm rot="5400000">
            <a:off x="1210503" y="5406880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3" name="مثلث متساوي الساقين 92">
            <a:extLst>
              <a:ext uri="{FF2B5EF4-FFF2-40B4-BE49-F238E27FC236}">
                <a16:creationId xmlns:a16="http://schemas.microsoft.com/office/drawing/2014/main" id="{B1B0ECFB-5D41-4429-B8C4-6DF17791E817}"/>
              </a:ext>
            </a:extLst>
          </p:cNvPr>
          <p:cNvSpPr/>
          <p:nvPr/>
        </p:nvSpPr>
        <p:spPr>
          <a:xfrm rot="16200000">
            <a:off x="2848985" y="5406881"/>
            <a:ext cx="1338745" cy="866692"/>
          </a:xfrm>
          <a:prstGeom prst="triangle">
            <a:avLst/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4" name="مثلث متساوي الساقين 93">
            <a:extLst>
              <a:ext uri="{FF2B5EF4-FFF2-40B4-BE49-F238E27FC236}">
                <a16:creationId xmlns:a16="http://schemas.microsoft.com/office/drawing/2014/main" id="{2AE63E2D-588C-4133-A317-9E95253B8CBD}"/>
              </a:ext>
            </a:extLst>
          </p:cNvPr>
          <p:cNvSpPr/>
          <p:nvPr/>
        </p:nvSpPr>
        <p:spPr>
          <a:xfrm>
            <a:off x="1446527" y="5556003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5" name="مثلث متساوي الساقين 94">
            <a:extLst>
              <a:ext uri="{FF2B5EF4-FFF2-40B4-BE49-F238E27FC236}">
                <a16:creationId xmlns:a16="http://schemas.microsoft.com/office/drawing/2014/main" id="{FC11F508-4273-4CFD-A934-A69E0A13A519}"/>
              </a:ext>
            </a:extLst>
          </p:cNvPr>
          <p:cNvSpPr/>
          <p:nvPr/>
        </p:nvSpPr>
        <p:spPr>
          <a:xfrm rot="10800000">
            <a:off x="1446525" y="5170852"/>
            <a:ext cx="2505176" cy="953596"/>
          </a:xfrm>
          <a:prstGeom prst="triangle">
            <a:avLst>
              <a:gd name="adj" fmla="val 49683"/>
            </a:avLst>
          </a:prstGeom>
          <a:solidFill>
            <a:srgbClr val="C08497"/>
          </a:solidFill>
          <a:ln>
            <a:solidFill>
              <a:srgbClr val="FFF5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96" name="رسم 95" descr="شارة 1 مع تعبئة خالصة">
            <a:extLst>
              <a:ext uri="{FF2B5EF4-FFF2-40B4-BE49-F238E27FC236}">
                <a16:creationId xmlns:a16="http://schemas.microsoft.com/office/drawing/2014/main" id="{179AE7A9-6F03-452C-8DE6-397EBA18C7D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324115" y="1421793"/>
            <a:ext cx="914400" cy="914400"/>
          </a:xfrm>
          <a:prstGeom prst="rect">
            <a:avLst/>
          </a:prstGeom>
        </p:spPr>
      </p:pic>
      <p:pic>
        <p:nvPicPr>
          <p:cNvPr id="97" name="رسم 96" descr="شارة مع تعبئة خالصة">
            <a:extLst>
              <a:ext uri="{FF2B5EF4-FFF2-40B4-BE49-F238E27FC236}">
                <a16:creationId xmlns:a16="http://schemas.microsoft.com/office/drawing/2014/main" id="{A0CC6703-CCED-49CD-A2F6-9CC91FC415A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40829" y="1352767"/>
            <a:ext cx="914400" cy="914400"/>
          </a:xfrm>
          <a:prstGeom prst="rect">
            <a:avLst/>
          </a:prstGeom>
        </p:spPr>
      </p:pic>
      <p:pic>
        <p:nvPicPr>
          <p:cNvPr id="98" name="رسم 97" descr="شارة 3 مع تعبئة خالصة">
            <a:extLst>
              <a:ext uri="{FF2B5EF4-FFF2-40B4-BE49-F238E27FC236}">
                <a16:creationId xmlns:a16="http://schemas.microsoft.com/office/drawing/2014/main" id="{9DAA844B-F766-4DB5-997B-EAF7EF67D0C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737157" y="1369374"/>
            <a:ext cx="914400" cy="914400"/>
          </a:xfrm>
          <a:prstGeom prst="rect">
            <a:avLst/>
          </a:prstGeom>
        </p:spPr>
      </p:pic>
      <p:pic>
        <p:nvPicPr>
          <p:cNvPr id="99" name="رسم 98" descr="شارة 4 مع تعبئة خالصة">
            <a:extLst>
              <a:ext uri="{FF2B5EF4-FFF2-40B4-BE49-F238E27FC236}">
                <a16:creationId xmlns:a16="http://schemas.microsoft.com/office/drawing/2014/main" id="{C77B1A07-FD72-47FF-A057-7F01885F8DC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275976" y="4150510"/>
            <a:ext cx="914400" cy="914400"/>
          </a:xfrm>
          <a:prstGeom prst="rect">
            <a:avLst/>
          </a:prstGeom>
        </p:spPr>
      </p:pic>
      <p:pic>
        <p:nvPicPr>
          <p:cNvPr id="100" name="رسم 99" descr="شارة 5 مع تعبئة خالصة">
            <a:extLst>
              <a:ext uri="{FF2B5EF4-FFF2-40B4-BE49-F238E27FC236}">
                <a16:creationId xmlns:a16="http://schemas.microsoft.com/office/drawing/2014/main" id="{369FD174-FF2A-4076-BF0C-A6E3312A6FB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032759" y="4154144"/>
            <a:ext cx="914400" cy="914400"/>
          </a:xfrm>
          <a:prstGeom prst="rect">
            <a:avLst/>
          </a:prstGeom>
        </p:spPr>
      </p:pic>
      <p:pic>
        <p:nvPicPr>
          <p:cNvPr id="101" name="رسم 100" descr="شارة 6 مع تعبئة خالصة">
            <a:extLst>
              <a:ext uri="{FF2B5EF4-FFF2-40B4-BE49-F238E27FC236}">
                <a16:creationId xmlns:a16="http://schemas.microsoft.com/office/drawing/2014/main" id="{52D1DF51-5D7A-46B6-B736-E244E717FD6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718901" y="4150510"/>
            <a:ext cx="914400" cy="914400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3CD55B9A-99BC-4F4C-8650-C374352FCDD4}"/>
              </a:ext>
            </a:extLst>
          </p:cNvPr>
          <p:cNvGrpSpPr/>
          <p:nvPr/>
        </p:nvGrpSpPr>
        <p:grpSpPr>
          <a:xfrm>
            <a:off x="3359678" y="-137160"/>
            <a:ext cx="5316842" cy="1788089"/>
            <a:chOff x="3359678" y="-121920"/>
            <a:chExt cx="5316842" cy="1788089"/>
          </a:xfrm>
        </p:grpSpPr>
        <p:pic>
          <p:nvPicPr>
            <p:cNvPr id="5" name="Picture 4" descr="Letter Envelope Pictures | Download Free Images on Unsplash">
              <a:extLst>
                <a:ext uri="{FF2B5EF4-FFF2-40B4-BE49-F238E27FC236}">
                  <a16:creationId xmlns:a16="http://schemas.microsoft.com/office/drawing/2014/main" id="{C5BE7C10-FE22-4F74-8512-64D4299FF7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clrChange>
                <a:clrFrom>
                  <a:srgbClr val="F7C6C9"/>
                </a:clrFrom>
                <a:clrTo>
                  <a:srgbClr val="F7C6C9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9678" y="-121920"/>
              <a:ext cx="5316842" cy="17880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643A2477-8C71-4A85-87C9-537C49BC6A5C}"/>
                </a:ext>
              </a:extLst>
            </p:cNvPr>
            <p:cNvSpPr txBox="1"/>
            <p:nvPr/>
          </p:nvSpPr>
          <p:spPr>
            <a:xfrm>
              <a:off x="4774589" y="307647"/>
              <a:ext cx="264282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بريد الأسئلة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430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81481E-6 L 0.00026 -0.1120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7.40741E-7 L 0.00026 -0.1120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11111E-6 L 0.00026 -0.1120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0.00026 -0.1120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1.85185E-6 L 0.00026 -0.11204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00026 -0.11203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60" grpId="0" animBg="1"/>
      <p:bldP spid="62" grpId="0" animBg="1"/>
      <p:bldP spid="63" grpId="0" animBg="1"/>
      <p:bldP spid="67" grpId="0" animBg="1"/>
      <p:bldP spid="69" grpId="0" animBg="1"/>
      <p:bldP spid="70" grpId="0" animBg="1"/>
      <p:bldP spid="74" grpId="0" animBg="1"/>
      <p:bldP spid="76" grpId="0" animBg="1"/>
      <p:bldP spid="77" grpId="0" animBg="1"/>
      <p:bldP spid="81" grpId="0" animBg="1"/>
      <p:bldP spid="83" grpId="0" animBg="1"/>
      <p:bldP spid="84" grpId="0" animBg="1"/>
      <p:bldP spid="88" grpId="0" animBg="1"/>
      <p:bldP spid="90" grpId="0" animBg="1"/>
      <p:bldP spid="91" grpId="0" animBg="1"/>
      <p:bldP spid="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س1">
            <a:extLst>
              <a:ext uri="{FF2B5EF4-FFF2-40B4-BE49-F238E27FC236}">
                <a16:creationId xmlns:a16="http://schemas.microsoft.com/office/drawing/2014/main" id="{BBB72F39-3182-412D-881A-94DB3F94D977}"/>
              </a:ext>
            </a:extLst>
          </p:cNvPr>
          <p:cNvSpPr/>
          <p:nvPr/>
        </p:nvSpPr>
        <p:spPr>
          <a:xfrm>
            <a:off x="3232265" y="2386610"/>
            <a:ext cx="5497484" cy="3765440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الأول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أكتب السؤال هنا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4E39052B-E7BC-4935-88A2-E946E815F297}"/>
              </a:ext>
            </a:extLst>
          </p:cNvPr>
          <p:cNvSpPr/>
          <p:nvPr/>
        </p:nvSpPr>
        <p:spPr>
          <a:xfrm>
            <a:off x="6138081" y="4933589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إجابة صح</a:t>
            </a:r>
          </a:p>
        </p:txBody>
      </p:sp>
      <p:sp>
        <p:nvSpPr>
          <p:cNvPr id="103" name="مستطيل: زوايا مستديرة 102">
            <a:extLst>
              <a:ext uri="{FF2B5EF4-FFF2-40B4-BE49-F238E27FC236}">
                <a16:creationId xmlns:a16="http://schemas.microsoft.com/office/drawing/2014/main" id="{FC31E9C4-0AE0-41AB-9181-F91B8B5A003C}"/>
              </a:ext>
            </a:extLst>
          </p:cNvPr>
          <p:cNvSpPr/>
          <p:nvPr/>
        </p:nvSpPr>
        <p:spPr>
          <a:xfrm>
            <a:off x="3716023" y="4933588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إجابة خطأ</a:t>
            </a:r>
          </a:p>
        </p:txBody>
      </p:sp>
      <p:pic>
        <p:nvPicPr>
          <p:cNvPr id="34" name="Picture 4" descr="Letter Envelope Pictures | Download Free Images on Unsplash">
            <a:hlinkClick r:id="rId2" action="ppaction://hlinksldjump"/>
            <a:extLst>
              <a:ext uri="{FF2B5EF4-FFF2-40B4-BE49-F238E27FC236}">
                <a16:creationId xmlns:a16="http://schemas.microsoft.com/office/drawing/2014/main" id="{5866483C-5DD4-4C47-A63F-8C9991913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C6C9"/>
              </a:clrFrom>
              <a:clrTo>
                <a:srgbClr val="F7C6C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586" y="598521"/>
            <a:ext cx="5316842" cy="178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مربع نص 35">
            <a:extLst>
              <a:ext uri="{FF2B5EF4-FFF2-40B4-BE49-F238E27FC236}">
                <a16:creationId xmlns:a16="http://schemas.microsoft.com/office/drawing/2014/main" id="{0100184B-623C-46F4-BA8D-93A9CA729A5F}"/>
              </a:ext>
            </a:extLst>
          </p:cNvPr>
          <p:cNvSpPr txBox="1"/>
          <p:nvPr/>
        </p:nvSpPr>
        <p:spPr>
          <a:xfrm>
            <a:off x="4737497" y="1028088"/>
            <a:ext cx="26428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بريد الأسئلة</a:t>
            </a:r>
          </a:p>
        </p:txBody>
      </p:sp>
    </p:spTree>
    <p:extLst>
      <p:ext uri="{BB962C8B-B14F-4D97-AF65-F5344CB8AC3E}">
        <p14:creationId xmlns:p14="http://schemas.microsoft.com/office/powerpoint/2010/main" val="933980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س1">
            <a:extLst>
              <a:ext uri="{FF2B5EF4-FFF2-40B4-BE49-F238E27FC236}">
                <a16:creationId xmlns:a16="http://schemas.microsoft.com/office/drawing/2014/main" id="{BBB72F39-3182-412D-881A-94DB3F94D977}"/>
              </a:ext>
            </a:extLst>
          </p:cNvPr>
          <p:cNvSpPr/>
          <p:nvPr/>
        </p:nvSpPr>
        <p:spPr>
          <a:xfrm>
            <a:off x="3347258" y="2386610"/>
            <a:ext cx="5497484" cy="3765440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الثاني</a:t>
            </a:r>
          </a:p>
          <a:p>
            <a:pPr algn="ctr"/>
            <a:endParaRPr lang="en-US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أكتب السؤال هنا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C2F9E2F0-BF91-4FB8-9DD5-9B292D81A922}"/>
              </a:ext>
            </a:extLst>
          </p:cNvPr>
          <p:cNvSpPr/>
          <p:nvPr/>
        </p:nvSpPr>
        <p:spPr>
          <a:xfrm>
            <a:off x="6253074" y="4933589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إجابة خطأ</a:t>
            </a:r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ACFBDDFE-7EA1-40F2-B3C4-E4B9C4CA4388}"/>
              </a:ext>
            </a:extLst>
          </p:cNvPr>
          <p:cNvSpPr/>
          <p:nvPr/>
        </p:nvSpPr>
        <p:spPr>
          <a:xfrm>
            <a:off x="3831016" y="4933588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إجابة صح</a:t>
            </a:r>
          </a:p>
        </p:txBody>
      </p:sp>
      <p:pic>
        <p:nvPicPr>
          <p:cNvPr id="37" name="Picture 4" descr="Letter Envelope Pictures | Download Free Images on Unsplash">
            <a:hlinkClick r:id="rId2" action="ppaction://hlinksldjump"/>
            <a:extLst>
              <a:ext uri="{FF2B5EF4-FFF2-40B4-BE49-F238E27FC236}">
                <a16:creationId xmlns:a16="http://schemas.microsoft.com/office/drawing/2014/main" id="{68D9C503-7077-4067-AC2E-2C3A92D60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C6C9"/>
              </a:clrFrom>
              <a:clrTo>
                <a:srgbClr val="F7C6C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579" y="598521"/>
            <a:ext cx="5316842" cy="178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مربع نص 37">
            <a:extLst>
              <a:ext uri="{FF2B5EF4-FFF2-40B4-BE49-F238E27FC236}">
                <a16:creationId xmlns:a16="http://schemas.microsoft.com/office/drawing/2014/main" id="{7A3702E4-6B58-46CC-8834-9640AAF3256B}"/>
              </a:ext>
            </a:extLst>
          </p:cNvPr>
          <p:cNvSpPr txBox="1"/>
          <p:nvPr/>
        </p:nvSpPr>
        <p:spPr>
          <a:xfrm>
            <a:off x="4852490" y="1028088"/>
            <a:ext cx="26428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بريد الأسئلة</a:t>
            </a:r>
          </a:p>
        </p:txBody>
      </p:sp>
    </p:spTree>
    <p:extLst>
      <p:ext uri="{BB962C8B-B14F-4D97-AF65-F5344CB8AC3E}">
        <p14:creationId xmlns:p14="http://schemas.microsoft.com/office/powerpoint/2010/main" val="49573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س1">
            <a:extLst>
              <a:ext uri="{FF2B5EF4-FFF2-40B4-BE49-F238E27FC236}">
                <a16:creationId xmlns:a16="http://schemas.microsoft.com/office/drawing/2014/main" id="{BBB72F39-3182-412D-881A-94DB3F94D977}"/>
              </a:ext>
            </a:extLst>
          </p:cNvPr>
          <p:cNvSpPr/>
          <p:nvPr/>
        </p:nvSpPr>
        <p:spPr>
          <a:xfrm>
            <a:off x="3347258" y="2388673"/>
            <a:ext cx="5497484" cy="3765440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الثالث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أكتب السؤال هنا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EC68B855-A9E1-4346-B3D2-449B6B1185F5}"/>
              </a:ext>
            </a:extLst>
          </p:cNvPr>
          <p:cNvSpPr/>
          <p:nvPr/>
        </p:nvSpPr>
        <p:spPr>
          <a:xfrm>
            <a:off x="6253074" y="4935652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إجابة صح</a:t>
            </a:r>
          </a:p>
        </p:txBody>
      </p:sp>
      <p:sp>
        <p:nvSpPr>
          <p:cNvPr id="37" name="مستطيل: زوايا مستديرة 36">
            <a:extLst>
              <a:ext uri="{FF2B5EF4-FFF2-40B4-BE49-F238E27FC236}">
                <a16:creationId xmlns:a16="http://schemas.microsoft.com/office/drawing/2014/main" id="{0217FA20-5C2D-4BB9-B542-DCF414C30BFB}"/>
              </a:ext>
            </a:extLst>
          </p:cNvPr>
          <p:cNvSpPr/>
          <p:nvPr/>
        </p:nvSpPr>
        <p:spPr>
          <a:xfrm>
            <a:off x="3831016" y="4935651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إجابة خطأ</a:t>
            </a:r>
          </a:p>
        </p:txBody>
      </p:sp>
      <p:pic>
        <p:nvPicPr>
          <p:cNvPr id="34" name="Picture 4" descr="Letter Envelope Pictures | Download Free Images on Unsplash">
            <a:hlinkClick r:id="rId2" action="ppaction://hlinksldjump"/>
            <a:extLst>
              <a:ext uri="{FF2B5EF4-FFF2-40B4-BE49-F238E27FC236}">
                <a16:creationId xmlns:a16="http://schemas.microsoft.com/office/drawing/2014/main" id="{7A7B2C80-89C8-4FE6-86C8-49ACC87E5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C6C9"/>
              </a:clrFrom>
              <a:clrTo>
                <a:srgbClr val="F7C6C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900" y="600584"/>
            <a:ext cx="5316842" cy="178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مربع نص 37">
            <a:extLst>
              <a:ext uri="{FF2B5EF4-FFF2-40B4-BE49-F238E27FC236}">
                <a16:creationId xmlns:a16="http://schemas.microsoft.com/office/drawing/2014/main" id="{665C35E2-9184-4683-9DF9-12284FCA7B37}"/>
              </a:ext>
            </a:extLst>
          </p:cNvPr>
          <p:cNvSpPr txBox="1"/>
          <p:nvPr/>
        </p:nvSpPr>
        <p:spPr>
          <a:xfrm>
            <a:off x="4942811" y="1030151"/>
            <a:ext cx="26428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بريد الأسئلة</a:t>
            </a:r>
          </a:p>
        </p:txBody>
      </p:sp>
    </p:spTree>
    <p:extLst>
      <p:ext uri="{BB962C8B-B14F-4D97-AF65-F5344CB8AC3E}">
        <p14:creationId xmlns:p14="http://schemas.microsoft.com/office/powerpoint/2010/main" val="1036732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س1">
            <a:extLst>
              <a:ext uri="{FF2B5EF4-FFF2-40B4-BE49-F238E27FC236}">
                <a16:creationId xmlns:a16="http://schemas.microsoft.com/office/drawing/2014/main" id="{BBB72F39-3182-412D-881A-94DB3F94D977}"/>
              </a:ext>
            </a:extLst>
          </p:cNvPr>
          <p:cNvSpPr/>
          <p:nvPr/>
        </p:nvSpPr>
        <p:spPr>
          <a:xfrm>
            <a:off x="3347258" y="2508530"/>
            <a:ext cx="5497484" cy="3765440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الرابع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أكتب السؤال هنا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08F9D91-B30B-44D2-8791-0D1FC9ED3E91}"/>
              </a:ext>
            </a:extLst>
          </p:cNvPr>
          <p:cNvSpPr txBox="1"/>
          <p:nvPr/>
        </p:nvSpPr>
        <p:spPr>
          <a:xfrm>
            <a:off x="5195248" y="4834193"/>
            <a:ext cx="180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الجواب</a:t>
            </a:r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EC68B855-A9E1-4346-B3D2-449B6B1185F5}"/>
              </a:ext>
            </a:extLst>
          </p:cNvPr>
          <p:cNvSpPr/>
          <p:nvPr/>
        </p:nvSpPr>
        <p:spPr>
          <a:xfrm>
            <a:off x="5049548" y="4806826"/>
            <a:ext cx="2092904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الجواب</a:t>
            </a:r>
          </a:p>
        </p:txBody>
      </p:sp>
      <p:pic>
        <p:nvPicPr>
          <p:cNvPr id="34" name="Picture 4" descr="Letter Envelope Pictures | Download Free Images on Unsplash">
            <a:hlinkClick r:id="rId2" action="ppaction://hlinksldjump"/>
            <a:extLst>
              <a:ext uri="{FF2B5EF4-FFF2-40B4-BE49-F238E27FC236}">
                <a16:creationId xmlns:a16="http://schemas.microsoft.com/office/drawing/2014/main" id="{1424D4C6-89FE-437A-99FD-42B030772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C6C9"/>
              </a:clrFrom>
              <a:clrTo>
                <a:srgbClr val="F7C6C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579" y="720441"/>
            <a:ext cx="5316842" cy="178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مربع نص 36">
            <a:extLst>
              <a:ext uri="{FF2B5EF4-FFF2-40B4-BE49-F238E27FC236}">
                <a16:creationId xmlns:a16="http://schemas.microsoft.com/office/drawing/2014/main" id="{0822BCCC-345B-4A96-B1DA-CAF8B22A791D}"/>
              </a:ext>
            </a:extLst>
          </p:cNvPr>
          <p:cNvSpPr txBox="1"/>
          <p:nvPr/>
        </p:nvSpPr>
        <p:spPr>
          <a:xfrm>
            <a:off x="4852490" y="1150008"/>
            <a:ext cx="26428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بريد الأسئلة</a:t>
            </a:r>
          </a:p>
        </p:txBody>
      </p:sp>
    </p:spTree>
    <p:extLst>
      <p:ext uri="{BB962C8B-B14F-4D97-AF65-F5344CB8AC3E}">
        <p14:creationId xmlns:p14="http://schemas.microsoft.com/office/powerpoint/2010/main" val="935820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س1">
            <a:extLst>
              <a:ext uri="{FF2B5EF4-FFF2-40B4-BE49-F238E27FC236}">
                <a16:creationId xmlns:a16="http://schemas.microsoft.com/office/drawing/2014/main" id="{BBB72F39-3182-412D-881A-94DB3F94D977}"/>
              </a:ext>
            </a:extLst>
          </p:cNvPr>
          <p:cNvSpPr/>
          <p:nvPr/>
        </p:nvSpPr>
        <p:spPr>
          <a:xfrm>
            <a:off x="3347258" y="2417090"/>
            <a:ext cx="5497484" cy="3765440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الخامس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أكتب السؤال هنا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08F9D91-B30B-44D2-8791-0D1FC9ED3E91}"/>
              </a:ext>
            </a:extLst>
          </p:cNvPr>
          <p:cNvSpPr txBox="1"/>
          <p:nvPr/>
        </p:nvSpPr>
        <p:spPr>
          <a:xfrm>
            <a:off x="5196839" y="4758418"/>
            <a:ext cx="180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الجواب</a:t>
            </a:r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EC68B855-A9E1-4346-B3D2-449B6B1185F5}"/>
              </a:ext>
            </a:extLst>
          </p:cNvPr>
          <p:cNvSpPr/>
          <p:nvPr/>
        </p:nvSpPr>
        <p:spPr>
          <a:xfrm>
            <a:off x="4994107" y="4758418"/>
            <a:ext cx="2203783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الجواب</a:t>
            </a:r>
          </a:p>
        </p:txBody>
      </p:sp>
      <p:pic>
        <p:nvPicPr>
          <p:cNvPr id="34" name="Picture 4" descr="Letter Envelope Pictures | Download Free Images on Unsplash">
            <a:hlinkClick r:id="rId2" action="ppaction://hlinksldjump"/>
            <a:extLst>
              <a:ext uri="{FF2B5EF4-FFF2-40B4-BE49-F238E27FC236}">
                <a16:creationId xmlns:a16="http://schemas.microsoft.com/office/drawing/2014/main" id="{293D5608-097A-4BCD-B9F5-B836385C0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C6C9"/>
              </a:clrFrom>
              <a:clrTo>
                <a:srgbClr val="F7C6C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578" y="629001"/>
            <a:ext cx="5316842" cy="178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مربع نص 36">
            <a:extLst>
              <a:ext uri="{FF2B5EF4-FFF2-40B4-BE49-F238E27FC236}">
                <a16:creationId xmlns:a16="http://schemas.microsoft.com/office/drawing/2014/main" id="{204D0439-CCA1-401C-85A3-27E781FE3CBD}"/>
              </a:ext>
            </a:extLst>
          </p:cNvPr>
          <p:cNvSpPr txBox="1"/>
          <p:nvPr/>
        </p:nvSpPr>
        <p:spPr>
          <a:xfrm>
            <a:off x="4852489" y="1058568"/>
            <a:ext cx="26428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بريد الأسئلة</a:t>
            </a:r>
          </a:p>
        </p:txBody>
      </p:sp>
    </p:spTree>
    <p:extLst>
      <p:ext uri="{BB962C8B-B14F-4D97-AF65-F5344CB8AC3E}">
        <p14:creationId xmlns:p14="http://schemas.microsoft.com/office/powerpoint/2010/main" val="361017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س1">
            <a:extLst>
              <a:ext uri="{FF2B5EF4-FFF2-40B4-BE49-F238E27FC236}">
                <a16:creationId xmlns:a16="http://schemas.microsoft.com/office/drawing/2014/main" id="{BBB72F39-3182-412D-881A-94DB3F94D977}"/>
              </a:ext>
            </a:extLst>
          </p:cNvPr>
          <p:cNvSpPr/>
          <p:nvPr/>
        </p:nvSpPr>
        <p:spPr>
          <a:xfrm>
            <a:off x="3232265" y="2401850"/>
            <a:ext cx="5497484" cy="3765440"/>
          </a:xfrm>
          <a:prstGeom prst="roundRect">
            <a:avLst/>
          </a:prstGeom>
          <a:solidFill>
            <a:srgbClr val="F3E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السؤال السادس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أكتب السؤال هنا</a:t>
            </a: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08F9D91-B30B-44D2-8791-0D1FC9ED3E91}"/>
              </a:ext>
            </a:extLst>
          </p:cNvPr>
          <p:cNvSpPr txBox="1"/>
          <p:nvPr/>
        </p:nvSpPr>
        <p:spPr>
          <a:xfrm>
            <a:off x="5080255" y="4879913"/>
            <a:ext cx="180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الجواب</a:t>
            </a:r>
          </a:p>
        </p:txBody>
      </p:sp>
      <p:sp>
        <p:nvSpPr>
          <p:cNvPr id="36" name="مستطيل: زوايا مستديرة 35">
            <a:extLst>
              <a:ext uri="{FF2B5EF4-FFF2-40B4-BE49-F238E27FC236}">
                <a16:creationId xmlns:a16="http://schemas.microsoft.com/office/drawing/2014/main" id="{EC68B855-A9E1-4346-B3D2-449B6B1185F5}"/>
              </a:ext>
            </a:extLst>
          </p:cNvPr>
          <p:cNvSpPr/>
          <p:nvPr/>
        </p:nvSpPr>
        <p:spPr>
          <a:xfrm>
            <a:off x="4789635" y="4879913"/>
            <a:ext cx="2612729" cy="777781"/>
          </a:xfrm>
          <a:prstGeom prst="roundRect">
            <a:avLst/>
          </a:prstGeom>
          <a:solidFill>
            <a:srgbClr val="F7AF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الجواب</a:t>
            </a:r>
          </a:p>
        </p:txBody>
      </p:sp>
      <p:pic>
        <p:nvPicPr>
          <p:cNvPr id="34" name="Picture 4" descr="Letter Envelope Pictures | Download Free Images on Unsplash">
            <a:hlinkClick r:id="rId2" action="ppaction://hlinksldjump"/>
            <a:extLst>
              <a:ext uri="{FF2B5EF4-FFF2-40B4-BE49-F238E27FC236}">
                <a16:creationId xmlns:a16="http://schemas.microsoft.com/office/drawing/2014/main" id="{86D3F982-E907-44F7-AA90-F5DCDFFD1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C6C9"/>
              </a:clrFrom>
              <a:clrTo>
                <a:srgbClr val="F7C6C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586" y="613761"/>
            <a:ext cx="5316842" cy="1788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مربع نص 36">
            <a:extLst>
              <a:ext uri="{FF2B5EF4-FFF2-40B4-BE49-F238E27FC236}">
                <a16:creationId xmlns:a16="http://schemas.microsoft.com/office/drawing/2014/main" id="{918F0576-57EF-4694-9CDB-8E36FF965E69}"/>
              </a:ext>
            </a:extLst>
          </p:cNvPr>
          <p:cNvSpPr txBox="1"/>
          <p:nvPr/>
        </p:nvSpPr>
        <p:spPr>
          <a:xfrm>
            <a:off x="4737497" y="1043328"/>
            <a:ext cx="26428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بريد الأسئلة</a:t>
            </a:r>
          </a:p>
        </p:txBody>
      </p:sp>
    </p:spTree>
    <p:extLst>
      <p:ext uri="{BB962C8B-B14F-4D97-AF65-F5344CB8AC3E}">
        <p14:creationId xmlns:p14="http://schemas.microsoft.com/office/powerpoint/2010/main" val="3362704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74</Words>
  <Application>Microsoft Office PowerPoint</Application>
  <PresentationFormat>شاشة عريضة</PresentationFormat>
  <Paragraphs>49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حصه العتيبي</dc:creator>
  <cp:lastModifiedBy>حصه العتيبي</cp:lastModifiedBy>
  <cp:revision>1</cp:revision>
  <dcterms:created xsi:type="dcterms:W3CDTF">2021-11-19T14:50:11Z</dcterms:created>
  <dcterms:modified xsi:type="dcterms:W3CDTF">2021-11-19T15:21:27Z</dcterms:modified>
</cp:coreProperties>
</file>