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2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AE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AE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AE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13801-FD93-4EC8-B186-295DCFCD0A51}" type="datetimeFigureOut">
              <a:rPr lang="ar-AE" smtClean="0"/>
              <a:t>25/06/1439</a:t>
            </a:fld>
            <a:endParaRPr lang="ar-AE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58ED1-402A-4059-A9DF-7B2A01A9E97F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AE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188640"/>
            <a:ext cx="8352928" cy="6336704"/>
          </a:xfrm>
          <a:prstGeom prst="rect">
            <a:avLst/>
          </a:prstGeom>
          <a:solidFill>
            <a:schemeClr val="bg1"/>
          </a:solidFill>
          <a:ln w="984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4" y="2204864"/>
          <a:ext cx="7776870" cy="388843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</a:tblGrid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ar-A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92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93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94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95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96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97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98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99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Admin\Desktop\صور منوعه للبطاقات\6ba50dd3109dd681258242b0c09c4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1506"/>
          <a:stretch>
            <a:fillRect/>
          </a:stretch>
        </p:blipFill>
        <p:spPr bwMode="auto">
          <a:xfrm>
            <a:off x="3059832" y="260648"/>
            <a:ext cx="3456384" cy="1914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188640"/>
            <a:ext cx="8352928" cy="6336704"/>
          </a:xfrm>
          <a:prstGeom prst="rect">
            <a:avLst/>
          </a:prstGeom>
          <a:solidFill>
            <a:schemeClr val="bg1"/>
          </a:solidFill>
          <a:ln w="984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4" y="2204864"/>
          <a:ext cx="7776870" cy="388843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</a:tblGrid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6" name="Picture 2" descr="C:\Users\Admin\Desktop\صور منوعه للبطاقات\6ba50dd3109dd681258242b0c09c4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1506"/>
          <a:stretch>
            <a:fillRect/>
          </a:stretch>
        </p:blipFill>
        <p:spPr bwMode="auto">
          <a:xfrm>
            <a:off x="3059832" y="260648"/>
            <a:ext cx="3456384" cy="1914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جدول 5"/>
          <p:cNvGraphicFramePr>
            <a:graphicFrameLocks noGrp="1"/>
          </p:cNvGraphicFramePr>
          <p:nvPr/>
        </p:nvGraphicFramePr>
        <p:xfrm>
          <a:off x="827584" y="2204864"/>
          <a:ext cx="7776870" cy="388843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  <a:gridCol w="777687"/>
              </a:tblGrid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ar-A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</a:t>
                      </a:r>
                      <a:endParaRPr lang="ar-AE" b="1" dirty="0"/>
                    </a:p>
                  </a:txBody>
                  <a:tcP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29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39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49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59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69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79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82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83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84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85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86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87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88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89</a:t>
                      </a:r>
                      <a:endParaRPr lang="ar-AE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8843"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91</a:t>
                      </a:r>
                      <a:endParaRPr lang="ar-AE" b="1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92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93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94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95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96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97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98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99</a:t>
                      </a:r>
                      <a:endParaRPr lang="ar-AE" b="1" dirty="0"/>
                    </a:p>
                  </a:txBody>
                  <a:tcP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b="1" dirty="0" smtClean="0"/>
                        <a:t>100</a:t>
                      </a:r>
                      <a:endParaRPr lang="ar-AE" b="1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47664" y="764704"/>
            <a:ext cx="6552728" cy="5544616"/>
          </a:xfrm>
          <a:prstGeom prst="rect">
            <a:avLst/>
          </a:prstGeom>
          <a:solidFill>
            <a:schemeClr val="bg2">
              <a:lumMod val="90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AE"/>
          </a:p>
        </p:txBody>
      </p:sp>
      <p:pic>
        <p:nvPicPr>
          <p:cNvPr id="5" name="Picture 2" descr="C:\Users\Admin\Desktop\صور منوعه للبطاقات\6ba50dd3109dd681258242b0c09c483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41506"/>
          <a:stretch>
            <a:fillRect/>
          </a:stretch>
        </p:blipFill>
        <p:spPr bwMode="auto">
          <a:xfrm>
            <a:off x="3275856" y="1196752"/>
            <a:ext cx="3456384" cy="1914244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1907704" y="3140968"/>
            <a:ext cx="5832648" cy="936104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6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مرح </a:t>
            </a:r>
            <a:r>
              <a:rPr lang="ar-AE" sz="3600" b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الأرقام</a:t>
            </a:r>
            <a:r>
              <a:rPr lang="ar-AE" sz="36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مع  السيد </a:t>
            </a:r>
            <a:r>
              <a:rPr lang="ar-AE" sz="3600" b="1" dirty="0" err="1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دبدوب</a:t>
            </a:r>
            <a:endParaRPr lang="ar-AE" sz="3600" b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050" name="Picture 2" descr="freebie - game to practice turn around addition facts up to 12! help students' understanding of the commutative property of addition."/>
          <p:cNvPicPr>
            <a:picLocks noChangeAspect="1" noChangeArrowheads="1"/>
          </p:cNvPicPr>
          <p:nvPr/>
        </p:nvPicPr>
        <p:blipFill>
          <a:blip r:embed="rId3" cstate="print"/>
          <a:srcRect t="66263" b="7817"/>
          <a:stretch>
            <a:fillRect/>
          </a:stretch>
        </p:blipFill>
        <p:spPr bwMode="auto">
          <a:xfrm>
            <a:off x="1619672" y="4221088"/>
            <a:ext cx="6408712" cy="1872208"/>
          </a:xfrm>
          <a:prstGeom prst="rect">
            <a:avLst/>
          </a:prstGeom>
          <a:noFill/>
        </p:spPr>
      </p:pic>
      <p:pic>
        <p:nvPicPr>
          <p:cNvPr id="2051" name="Picture 3" descr="C:\Users\Admin\Desktop\صور منوعه للبطاقات\325b2d74ec6972d8064e4970d3d1df05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908720"/>
            <a:ext cx="996075" cy="1077665"/>
          </a:xfrm>
          <a:prstGeom prst="rect">
            <a:avLst/>
          </a:prstGeom>
          <a:noFill/>
        </p:spPr>
      </p:pic>
      <p:pic>
        <p:nvPicPr>
          <p:cNvPr id="9" name="Picture 3" descr="C:\Users\Admin\Desktop\صور منوعه للبطاقات\325b2d74ec6972d8064e4970d3d1df05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1412776"/>
            <a:ext cx="423664" cy="458367"/>
          </a:xfrm>
          <a:prstGeom prst="rect">
            <a:avLst/>
          </a:prstGeom>
          <a:noFill/>
        </p:spPr>
      </p:pic>
      <p:pic>
        <p:nvPicPr>
          <p:cNvPr id="10" name="Picture 3" descr="C:\Users\Admin\Desktop\صور منوعه للبطاقات\325b2d74ec6972d8064e4970d3d1df05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0012358">
            <a:off x="2843808" y="2420888"/>
            <a:ext cx="423664" cy="458367"/>
          </a:xfrm>
          <a:prstGeom prst="rect">
            <a:avLst/>
          </a:prstGeom>
          <a:noFill/>
        </p:spPr>
      </p:pic>
      <p:pic>
        <p:nvPicPr>
          <p:cNvPr id="11" name="Picture 3" descr="C:\Users\Admin\Desktop\صور منوعه للبطاقات\325b2d74ec6972d8064e4970d3d1df05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31972">
            <a:off x="2267744" y="1484784"/>
            <a:ext cx="423664" cy="4583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205</Words>
  <Application>Microsoft Office PowerPoint</Application>
  <PresentationFormat>عرض على الشاشة (3:4)‏</PresentationFormat>
  <Paragraphs>201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سمة Office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Admin</dc:creator>
  <cp:lastModifiedBy>Admin</cp:lastModifiedBy>
  <cp:revision>2</cp:revision>
  <dcterms:created xsi:type="dcterms:W3CDTF">2018-03-12T19:23:22Z</dcterms:created>
  <dcterms:modified xsi:type="dcterms:W3CDTF">2018-03-12T20:10:38Z</dcterms:modified>
</cp:coreProperties>
</file>