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20B58-B8D3-4454-9AA1-93CF6D0F115A}" type="datetimeFigureOut">
              <a:rPr lang="ar-AE" smtClean="0"/>
              <a:pPr/>
              <a:t>02/08/1441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B6EB7-935A-4692-800E-F33A580D5A8F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reative minimalist yellow round memphis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60648"/>
            <a:ext cx="4674236" cy="631775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sp>
        <p:nvSpPr>
          <p:cNvPr id="5" name="مستطيل 4"/>
          <p:cNvSpPr/>
          <p:nvPr/>
        </p:nvSpPr>
        <p:spPr>
          <a:xfrm>
            <a:off x="539552" y="1124744"/>
            <a:ext cx="56166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AE" sz="2400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بـطاقة مشاركة  </a:t>
            </a:r>
            <a:endParaRPr lang="ar-AE" sz="2400" cap="none" spc="0" dirty="0" smtClean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619672" y="1700808"/>
            <a:ext cx="410445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Aft>
                <a:spcPts val="1000"/>
              </a:spcAft>
            </a:pPr>
            <a:r>
              <a:rPr lang="ar-AE" sz="2000" u="sng" dirty="0" smtClean="0">
                <a:ea typeface="Arial" pitchFamily="34" charset="0"/>
                <a:cs typeface="AL-Hor" pitchFamily="2" charset="-78"/>
              </a:rPr>
              <a:t>التــعــلم عن بعد </a:t>
            </a:r>
            <a:endParaRPr lang="en-US" sz="3200" u="sng" dirty="0">
              <a:cs typeface="AL-Hor" pitchFamily="2" charset="-7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339752" y="2204864"/>
            <a:ext cx="60486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Aft>
                <a:spcPts val="1000"/>
              </a:spcAft>
            </a:pPr>
            <a:r>
              <a:rPr lang="ar-AE" dirty="0" err="1" smtClean="0">
                <a:ea typeface="Arial" pitchFamily="34" charset="0"/>
                <a:cs typeface="AL-Hor" pitchFamily="2" charset="-78"/>
              </a:rPr>
              <a:t>صغـيـرتي \صغيري ...............................</a:t>
            </a:r>
            <a:r>
              <a:rPr lang="ar-AE" dirty="0" smtClean="0">
                <a:ea typeface="Arial" pitchFamily="34" charset="0"/>
                <a:cs typeface="AL-Hor" pitchFamily="2" charset="-78"/>
              </a:rPr>
              <a:t> </a:t>
            </a:r>
          </a:p>
          <a:p>
            <a:pPr algn="ctr" rtl="0">
              <a:spcAft>
                <a:spcPts val="1000"/>
              </a:spcAft>
            </a:pPr>
            <a:r>
              <a:rPr lang="ar-AE" dirty="0" smtClean="0">
                <a:ea typeface="Arial" pitchFamily="34" charset="0"/>
                <a:cs typeface="AL-Hor" pitchFamily="2" charset="-78"/>
              </a:rPr>
              <a:t>أحببت تفانيكم وحضوركم بين منصات التعلم </a:t>
            </a:r>
          </a:p>
          <a:p>
            <a:pPr algn="ctr" rtl="0">
              <a:spcAft>
                <a:spcPts val="1000"/>
              </a:spcAft>
            </a:pPr>
            <a:r>
              <a:rPr lang="ar-AE" dirty="0" smtClean="0">
                <a:ea typeface="Arial" pitchFamily="34" charset="0"/>
                <a:cs typeface="AL-Hor" pitchFamily="2" charset="-78"/>
              </a:rPr>
              <a:t>الذكي ومشاركاتكم من اجل إنجاز ما يطلب منكم </a:t>
            </a:r>
          </a:p>
          <a:p>
            <a:pPr algn="ctr" rtl="0">
              <a:spcAft>
                <a:spcPts val="1000"/>
              </a:spcAft>
            </a:pPr>
            <a:r>
              <a:rPr lang="ar-AE" dirty="0" smtClean="0">
                <a:ea typeface="Arial" pitchFamily="34" charset="0"/>
                <a:cs typeface="AL-Hor" pitchFamily="2" charset="-78"/>
              </a:rPr>
              <a:t>فخورة </a:t>
            </a:r>
            <a:r>
              <a:rPr lang="ar-AE" dirty="0" err="1" smtClean="0">
                <a:ea typeface="Arial" pitchFamily="34" charset="0"/>
                <a:cs typeface="AL-Hor" pitchFamily="2" charset="-78"/>
              </a:rPr>
              <a:t>بعطاءكم</a:t>
            </a:r>
            <a:r>
              <a:rPr lang="ar-AE" dirty="0" smtClean="0">
                <a:ea typeface="Arial" pitchFamily="34" charset="0"/>
                <a:cs typeface="AL-Hor" pitchFamily="2" charset="-78"/>
              </a:rPr>
              <a:t> وتواصلكم من اجل أن تستمر </a:t>
            </a:r>
          </a:p>
          <a:p>
            <a:pPr algn="ctr" rtl="0">
              <a:spcAft>
                <a:spcPts val="1000"/>
              </a:spcAft>
            </a:pPr>
            <a:r>
              <a:rPr lang="ar-AE" dirty="0" smtClean="0">
                <a:ea typeface="Arial" pitchFamily="34" charset="0"/>
                <a:cs typeface="AL-Hor" pitchFamily="2" charset="-78"/>
              </a:rPr>
              <a:t>الحياة التعليمية رغم ما نمر </a:t>
            </a:r>
            <a:r>
              <a:rPr lang="ar-AE" dirty="0" err="1" smtClean="0">
                <a:ea typeface="Arial" pitchFamily="34" charset="0"/>
                <a:cs typeface="AL-Hor" pitchFamily="2" charset="-78"/>
              </a:rPr>
              <a:t>به</a:t>
            </a:r>
            <a:r>
              <a:rPr lang="ar-AE" dirty="0" smtClean="0">
                <a:ea typeface="Arial" pitchFamily="34" charset="0"/>
                <a:cs typeface="AL-Hor" pitchFamily="2" charset="-78"/>
              </a:rPr>
              <a:t>  من ظرف </a:t>
            </a:r>
          </a:p>
          <a:p>
            <a:pPr algn="ctr" rtl="0">
              <a:spcAft>
                <a:spcPts val="1000"/>
              </a:spcAft>
            </a:pPr>
            <a:r>
              <a:rPr lang="ar-AE" dirty="0" smtClean="0">
                <a:solidFill>
                  <a:srgbClr val="FF0000"/>
                </a:solidFill>
                <a:ea typeface="Arial" pitchFamily="34" charset="0"/>
                <a:cs typeface="AL-Hor" pitchFamily="2" charset="-78"/>
              </a:rPr>
              <a:t>#مستمرون_</a:t>
            </a:r>
            <a:r>
              <a:rPr lang="ar-AE" dirty="0" err="1" smtClean="0">
                <a:solidFill>
                  <a:srgbClr val="FF0000"/>
                </a:solidFill>
                <a:ea typeface="Arial" pitchFamily="34" charset="0"/>
                <a:cs typeface="AL-Hor" pitchFamily="2" charset="-78"/>
              </a:rPr>
              <a:t>بالتلعم</a:t>
            </a:r>
            <a:r>
              <a:rPr lang="ar-AE" dirty="0" smtClean="0">
                <a:solidFill>
                  <a:srgbClr val="FF0000"/>
                </a:solidFill>
                <a:ea typeface="Arial" pitchFamily="34" charset="0"/>
                <a:cs typeface="AL-Hor" pitchFamily="2" charset="-78"/>
              </a:rPr>
              <a:t> </a:t>
            </a:r>
          </a:p>
          <a:p>
            <a:pPr algn="ctr" rtl="0">
              <a:spcAft>
                <a:spcPts val="1000"/>
              </a:spcAft>
            </a:pPr>
            <a:endParaRPr lang="en-US" sz="3600" dirty="0">
              <a:cs typeface="AL-Hor" pitchFamily="2" charset="-78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796136" y="5445224"/>
            <a:ext cx="23762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Aft>
                <a:spcPts val="1000"/>
              </a:spcAft>
            </a:pPr>
            <a:r>
              <a:rPr lang="ar-AE" sz="1600" dirty="0" smtClean="0">
                <a:ea typeface="Arial" pitchFamily="34" charset="0"/>
                <a:cs typeface="AL-Hor" pitchFamily="2" charset="-78"/>
              </a:rPr>
              <a:t>معلمتك المحبة</a:t>
            </a:r>
          </a:p>
          <a:p>
            <a:pPr algn="ctr" rtl="0">
              <a:spcAft>
                <a:spcPts val="1000"/>
              </a:spcAft>
            </a:pPr>
            <a:r>
              <a:rPr lang="ar-AE" sz="1600" dirty="0" smtClean="0">
                <a:ea typeface="Arial" pitchFamily="34" charset="0"/>
                <a:cs typeface="AL-Hor" pitchFamily="2" charset="-78"/>
              </a:rPr>
              <a:t> امنه </a:t>
            </a:r>
            <a:r>
              <a:rPr lang="ar-AE" sz="1600" dirty="0" err="1" smtClean="0">
                <a:ea typeface="Arial" pitchFamily="34" charset="0"/>
                <a:cs typeface="AL-Hor" pitchFamily="2" charset="-78"/>
              </a:rPr>
              <a:t>خلفان</a:t>
            </a:r>
            <a:r>
              <a:rPr lang="ar-AE" sz="1600" dirty="0" smtClean="0">
                <a:ea typeface="Arial" pitchFamily="34" charset="0"/>
                <a:cs typeface="AL-Hor" pitchFamily="2" charset="-78"/>
              </a:rPr>
              <a:t> الشحي </a:t>
            </a:r>
            <a:endParaRPr lang="en-US" sz="2400" dirty="0">
              <a:cs typeface="AL-Hor" pitchFamily="2" charset="-78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139952" y="5229200"/>
            <a:ext cx="23762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Aft>
                <a:spcPts val="1000"/>
              </a:spcAft>
            </a:pPr>
            <a:r>
              <a:rPr lang="en-US" sz="2400" dirty="0" smtClean="0">
                <a:solidFill>
                  <a:srgbClr val="FFC000"/>
                </a:solidFill>
                <a:ea typeface="Arial" pitchFamily="34" charset="0"/>
                <a:cs typeface="AL-Hor" pitchFamily="2" charset="-78"/>
              </a:rPr>
              <a:t>2020 - 2019</a:t>
            </a:r>
            <a:endParaRPr lang="en-US" sz="3600" dirty="0">
              <a:solidFill>
                <a:srgbClr val="FFC000"/>
              </a:solidFill>
              <a:cs typeface="AL-Hor" pitchFamily="2" charset="-78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5445224"/>
            <a:ext cx="25922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Aft>
                <a:spcPts val="1000"/>
              </a:spcAft>
            </a:pPr>
            <a:r>
              <a:rPr lang="ar-AE" sz="1600" dirty="0" smtClean="0">
                <a:ea typeface="Arial" pitchFamily="34" charset="0"/>
                <a:cs typeface="AL-Hor" pitchFamily="2" charset="-78"/>
              </a:rPr>
              <a:t>مديرة الروضة </a:t>
            </a:r>
          </a:p>
          <a:p>
            <a:pPr algn="ctr" rtl="0">
              <a:spcAft>
                <a:spcPts val="1000"/>
              </a:spcAft>
            </a:pPr>
            <a:r>
              <a:rPr lang="ar-AE" sz="1600" dirty="0" smtClean="0">
                <a:ea typeface="Arial" pitchFamily="34" charset="0"/>
                <a:cs typeface="AL-Hor" pitchFamily="2" charset="-78"/>
              </a:rPr>
              <a:t>أ.صالحة خليفة </a:t>
            </a:r>
          </a:p>
        </p:txBody>
      </p:sp>
      <p:pic>
        <p:nvPicPr>
          <p:cNvPr id="11" name="Picture 2" descr="Image result for ‫وزارة التربية والتعليم‬‎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32656"/>
            <a:ext cx="1944216" cy="1011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771800" y="6237312"/>
            <a:ext cx="40687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 eaLnBrk="1" hangingPunct="1"/>
            <a:r>
              <a:rPr lang="ar-AE" altLang="en-US" sz="1200" dirty="0" err="1">
                <a:solidFill>
                  <a:srgbClr val="FF0000"/>
                </a:solidFill>
                <a:cs typeface="AL-Hor" pitchFamily="2" charset="-78"/>
              </a:rPr>
              <a:t>الرؤية </a:t>
            </a:r>
            <a:r>
              <a:rPr lang="ar-AE" altLang="en-US" sz="1200" dirty="0">
                <a:solidFill>
                  <a:srgbClr val="FF0000"/>
                </a:solidFill>
                <a:cs typeface="AL-Hor" pitchFamily="2" charset="-78"/>
              </a:rPr>
              <a:t>: </a:t>
            </a:r>
            <a:r>
              <a:rPr lang="ar-AE" altLang="en-US" sz="1200" dirty="0">
                <a:solidFill>
                  <a:srgbClr val="000000"/>
                </a:solidFill>
                <a:cs typeface="AL-Hor" pitchFamily="2" charset="-78"/>
              </a:rPr>
              <a:t>تعليم ابتكاري لمجتمع معرفي ريادي عالمي</a:t>
            </a:r>
            <a:endParaRPr lang="en-US" altLang="en-US" sz="1200" dirty="0">
              <a:solidFill>
                <a:srgbClr val="000000"/>
              </a:solidFill>
              <a:cs typeface="AL-Hor" pitchFamily="2" charset="-78"/>
            </a:endParaRPr>
          </a:p>
        </p:txBody>
      </p:sp>
      <p:pic>
        <p:nvPicPr>
          <p:cNvPr id="13" name="Picture 4" descr=" 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1412776"/>
            <a:ext cx="878723" cy="699232"/>
          </a:xfrm>
          <a:prstGeom prst="rect">
            <a:avLst/>
          </a:prstGeom>
          <a:noFill/>
        </p:spPr>
      </p:pic>
      <p:pic>
        <p:nvPicPr>
          <p:cNvPr id="14" name="Picture 8" descr=" 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1916832"/>
            <a:ext cx="720080" cy="676837"/>
          </a:xfrm>
          <a:prstGeom prst="rect">
            <a:avLst/>
          </a:prstGeom>
          <a:noFill/>
        </p:spPr>
      </p:pic>
      <p:pic>
        <p:nvPicPr>
          <p:cNvPr id="15" name="Picture 6" descr=" 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149080"/>
            <a:ext cx="864096" cy="660329"/>
          </a:xfrm>
          <a:prstGeom prst="rect">
            <a:avLst/>
          </a:prstGeom>
          <a:noFill/>
        </p:spPr>
      </p:pic>
      <p:pic>
        <p:nvPicPr>
          <p:cNvPr id="16" name="Picture 10" descr=" 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581128"/>
            <a:ext cx="720080" cy="621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61</Words>
  <Application>Microsoft Office PowerPoint</Application>
  <PresentationFormat>عرض على الشاشة (3:4)‏</PresentationFormat>
  <Paragraphs>14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2020-03-26T06:24:18Z</dcterms:created>
  <dcterms:modified xsi:type="dcterms:W3CDTF">2020-03-26T06:37:03Z</dcterms:modified>
</cp:coreProperties>
</file>