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E25174-F55F-4014-A52E-99C08EDF2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896A7B-74DC-4C30-BA8D-087963BB9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CDF47D-028B-4CB3-8FD4-6D1FF676A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4C8F-AD3F-4912-8DC7-C11887A749EA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F622A2-8B59-40AC-83A4-B4DC73A3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DF3375-46F9-4AAC-B760-A0ED6EE5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A01F-F16E-4055-B7AB-83668730D0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783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A4AA5D-331E-4B77-B423-FB5DAC96B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3371635-F97B-4D62-A050-B2CBE980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C656FF9-77EC-40C5-83CF-56828999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4C8F-AD3F-4912-8DC7-C11887A749EA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2EE5D4-7AE3-462B-8C71-91417FD70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0535D4-9B21-4EBC-B8A5-F1E8BD15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A01F-F16E-4055-B7AB-83668730D0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54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D65611F-FEAA-4EEC-A558-A132BB13D9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134000C-4B3A-4380-AAC6-7DC7CA160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35A022-DAAD-437D-BF63-03B30240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4C8F-AD3F-4912-8DC7-C11887A749EA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B7B8C5-F8C4-4C17-A7F6-A5EA145D1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92B6B2-24A5-4ED5-9EA5-75C01AE2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A01F-F16E-4055-B7AB-83668730D0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023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9BE9A9-4291-4761-A41B-A633B2E21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4B7DEE-6A04-4214-B538-0D751F373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8E7C68-8DC4-43CE-9CB6-2416F180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4C8F-AD3F-4912-8DC7-C11887A749EA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3CD4C6-19F8-4DF5-81D0-33B6EFD8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7BD9F1-ED7E-4458-8CDC-C9AC8A5B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A01F-F16E-4055-B7AB-83668730D0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311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68319E-CC32-4556-B0DF-4B66763B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014481F-A045-493C-A753-746EF8D8C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243888-164E-4462-9D4F-041E1231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4C8F-AD3F-4912-8DC7-C11887A749EA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894214C-04A1-4847-816D-8AA771BE5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377782-59DB-49C8-8FDE-A5B7D677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A01F-F16E-4055-B7AB-83668730D0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640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06073B-7092-479B-8A7B-6E64FF34C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F52D557-A556-4DED-8C92-F2BA8A372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CF59E32-C9AA-4518-AF4E-DC2108B97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DCDD16C-5D60-433E-A2A3-8042DBF1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4C8F-AD3F-4912-8DC7-C11887A749EA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AE17A96-D412-494A-9276-72AD8CB8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EA536CA-5604-46BC-AF44-59A110DD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A01F-F16E-4055-B7AB-83668730D0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36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5B0893-4000-44F9-9671-C9307B8FB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62A3D28-648A-435F-BE11-A704981F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C93A2F1-54D4-496B-BDEC-7FE94E1B3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572012D-98C3-4A57-8041-95E084862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442BC-DBF9-4737-859E-FBAC49E65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8D7505B-955D-4360-8062-CE9CF499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4C8F-AD3F-4912-8DC7-C11887A749EA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A644775-8F42-4B1C-8B0E-786CC355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8635A7C-D793-49B5-9206-45653373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A01F-F16E-4055-B7AB-83668730D0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163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FAB2A8-5B17-4CC2-A50A-26A77845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49D8F53-1E9E-455A-A3B6-E962F46E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4C8F-AD3F-4912-8DC7-C11887A749EA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7563EA2-0A1E-4B16-B6AE-75841EAA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AB72A46-0F79-4807-B759-E13B67EB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A01F-F16E-4055-B7AB-83668730D0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986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F9BED0F-A03D-4D67-ADAE-19ECD9D0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4C8F-AD3F-4912-8DC7-C11887A749EA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61D971F-6AF4-49BA-82F6-794DD7F2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B86C1BA-69AF-4CA7-932A-9CA74CAD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A01F-F16E-4055-B7AB-83668730D0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747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CE3B6E-7C42-45C2-9345-AD413A048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2827F86-35C6-4DDC-A94A-D80C27A53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5028A55-C8ED-4759-BBEB-8335EEF20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8D3D919-2DE9-4332-968A-61112F63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4C8F-AD3F-4912-8DC7-C11887A749EA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4A85BF2-FFB1-4C23-89FF-EB040BF5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1FEB6B7-CD20-44EF-B2F5-0123CFDA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A01F-F16E-4055-B7AB-83668730D0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713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CD92F6-0339-40A8-B4C5-2D5ECE664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C8AF0B5-D1F9-4394-BD56-C2D36DC69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34D4691-26E7-4C56-A128-2BCB51B8C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815B492-2A89-4349-8CEC-2A279CAEF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4C8F-AD3F-4912-8DC7-C11887A749EA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1653032-E781-48A3-B2CD-DBD36F6D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8316DC9-4534-4665-8A9C-9BC849700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A01F-F16E-4055-B7AB-83668730D0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686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D0BC29A-7B63-43EE-B39F-1920F697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136A9CF-C523-43B1-AA98-7282E00F9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879616-4270-4665-B295-2E8537D43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C4C8F-AD3F-4912-8DC7-C11887A749EA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38485C-9DBB-4430-AE41-9F8003EB2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2F09FD-E61B-4232-9E0B-DEC8C4DA6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A01F-F16E-4055-B7AB-83668730D0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563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0EF05B-34CC-48DD-B89C-3DBAC4546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5C2855-688C-4E0F-81F0-3ECFD5664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A52B243-2EE5-47C5-895B-1DC54F840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4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0EF05B-34CC-48DD-B89C-3DBAC4546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5C2855-688C-4E0F-81F0-3ECFD5664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5D8E546-BA9A-4670-9221-2F5465443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2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0EF05B-34CC-48DD-B89C-3DBAC4546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5C2855-688C-4E0F-81F0-3ECFD5664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B9F13F1-DEF7-452F-A259-339477779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1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0EF05B-34CC-48DD-B89C-3DBAC4546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5C2855-688C-4E0F-81F0-3ECFD5664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9942EF5-0C16-4089-AE92-7AAE25014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2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0EF05B-34CC-48DD-B89C-3DBAC4546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5C2855-688C-4E0F-81F0-3ECFD5664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8C389FA-0F7D-47B4-B694-57FDEC4F1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59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0EF05B-34CC-48DD-B89C-3DBAC4546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5C2855-688C-4E0F-81F0-3ECFD5664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74309B6-FBC9-4FF2-B69A-E29F179C7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06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0EF05B-34CC-48DD-B89C-3DBAC4546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5C2855-688C-4E0F-81F0-3ECFD5664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D9E6364-C3C9-41B0-B8D4-1669FFC15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08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0EF05B-34CC-48DD-B89C-3DBAC4546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5C2855-688C-4E0F-81F0-3ECFD5664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B50F3F4-7CDA-4CA3-87A7-CF9270364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0EF05B-34CC-48DD-B89C-3DBAC4546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5C2855-688C-4E0F-81F0-3ECFD5664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7007DC2-CE91-47F0-8674-817178E50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7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0EF05B-34CC-48DD-B89C-3DBAC4546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5C2855-688C-4E0F-81F0-3ECFD5664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A4E09FA-8C9D-4826-A489-34B978135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0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0EF05B-34CC-48DD-B89C-3DBAC4546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5C2855-688C-4E0F-81F0-3ECFD5664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6278C63-92FE-44C9-BEC0-106A2956E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6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0EF05B-34CC-48DD-B89C-3DBAC4546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5C2855-688C-4E0F-81F0-3ECFD5664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04FB936-D6E1-4F4F-ACC6-8F512FC2B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1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0EF05B-34CC-48DD-B89C-3DBAC4546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5C2855-688C-4E0F-81F0-3ECFD5664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478A390-15A8-4EEF-ACCF-55F767451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8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0EF05B-34CC-48DD-B89C-3DBAC4546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5C2855-688C-4E0F-81F0-3ECFD5664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90049BE-1C9F-4242-A6F0-3E5C845AF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7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0EF05B-34CC-48DD-B89C-3DBAC4546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5C2855-688C-4E0F-81F0-3ECFD5664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266AA42-9B2F-4B6F-82FB-838B5592A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7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0EF05B-34CC-48DD-B89C-3DBAC4546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5C2855-688C-4E0F-81F0-3ECFD5664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D44F3EF-D890-42B8-93CA-38D643669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0060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شاشة عريضة</PresentationFormat>
  <Paragraphs>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2021-10-02T14:04:32Z</dcterms:created>
  <dcterms:modified xsi:type="dcterms:W3CDTF">2021-10-02T14:08:24Z</dcterms:modified>
</cp:coreProperties>
</file>