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11/02/1439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الثالث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دورة إدارة </a:t>
            </a:r>
            <a:r>
              <a:rPr lang="ar-EG" sz="3200" b="1" dirty="0" smtClean="0"/>
              <a:t>الإنتاجية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قياس الإنتاجية 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تحليل </a:t>
            </a:r>
            <a:r>
              <a:rPr lang="ar-EG" sz="3200" b="1" dirty="0"/>
              <a:t>الإنتاجية 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تحسين </a:t>
            </a:r>
            <a:r>
              <a:rPr lang="ar-EG" sz="3200" b="1" dirty="0"/>
              <a:t>الإنتاجية 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/>
              <a:t>• قياس الإنتاجية 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المبادئ الواجب مراعاتها </a:t>
            </a:r>
            <a:r>
              <a:rPr lang="ar-EG" sz="3200" b="1" dirty="0"/>
              <a:t>عند قياس الإنتاجية 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طرق </a:t>
            </a:r>
            <a:r>
              <a:rPr lang="ar-EG" sz="3200" b="1" dirty="0"/>
              <a:t>قياس الإنتاجية </a:t>
            </a: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EG" b="1" dirty="0"/>
              <a:t>• تحليل </a:t>
            </a:r>
            <a:r>
              <a:rPr lang="ar-EG" b="1" dirty="0" smtClean="0"/>
              <a:t>الإنتاجية</a:t>
            </a:r>
          </a:p>
          <a:p>
            <a:pPr>
              <a:buFontTx/>
              <a:buChar char="-"/>
            </a:pPr>
            <a:r>
              <a:rPr lang="ar-EG" b="1" dirty="0" smtClean="0"/>
              <a:t>المقارنة </a:t>
            </a:r>
          </a:p>
          <a:p>
            <a:pPr>
              <a:buFontTx/>
              <a:buChar char="-"/>
            </a:pPr>
            <a:r>
              <a:rPr lang="ar-EG" b="1" dirty="0" smtClean="0"/>
              <a:t>التشخيص</a:t>
            </a:r>
            <a:endParaRPr lang="ar-EG" b="1" dirty="0"/>
          </a:p>
          <a:p>
            <a:pPr marL="0" indent="0">
              <a:buNone/>
            </a:pPr>
            <a:r>
              <a:rPr lang="ar-EG" b="1" dirty="0"/>
              <a:t>• تحسين الإنتاجية </a:t>
            </a:r>
            <a:r>
              <a:rPr lang="ar-EG" b="1" dirty="0" smtClean="0"/>
              <a:t>له عدة مداخل هي:</a:t>
            </a:r>
          </a:p>
          <a:p>
            <a:pPr>
              <a:buFontTx/>
              <a:buChar char="-"/>
            </a:pPr>
            <a:r>
              <a:rPr lang="ar-EG" b="1" dirty="0" smtClean="0"/>
              <a:t>ثبات </a:t>
            </a:r>
            <a:r>
              <a:rPr lang="ar-EG" b="1" dirty="0"/>
              <a:t>المخرجات مع تقليل </a:t>
            </a:r>
            <a:r>
              <a:rPr lang="ar-EG" b="1" dirty="0" smtClean="0"/>
              <a:t>المدخلات</a:t>
            </a:r>
            <a:endParaRPr lang="ar-EG" b="1" dirty="0"/>
          </a:p>
          <a:p>
            <a:pPr>
              <a:buFontTx/>
              <a:buChar char="-"/>
            </a:pPr>
            <a:r>
              <a:rPr lang="ar-EG" b="1" dirty="0"/>
              <a:t>زيادة المخرجات مع ثبات </a:t>
            </a:r>
            <a:r>
              <a:rPr lang="ar-EG" b="1" dirty="0" smtClean="0"/>
              <a:t>المدخلات</a:t>
            </a:r>
          </a:p>
          <a:p>
            <a:pPr>
              <a:buFontTx/>
              <a:buChar char="-"/>
            </a:pPr>
            <a:r>
              <a:rPr lang="ar-EG" b="1" dirty="0"/>
              <a:t>زيادة المخرجات وزيادة المدخلات بشرط أن تكون نسبة الزيادة في المخرجات </a:t>
            </a:r>
            <a:r>
              <a:rPr lang="ar-EG" b="1" dirty="0" smtClean="0"/>
              <a:t>أعلى</a:t>
            </a:r>
          </a:p>
          <a:p>
            <a:pPr>
              <a:buFontTx/>
              <a:buChar char="-"/>
            </a:pPr>
            <a:r>
              <a:rPr lang="ar-EG" b="1" dirty="0"/>
              <a:t>تخفيض المخرجات وتخفيض المدخلات بشرط أن يكون تخفيض المدخلات بنسبة </a:t>
            </a:r>
            <a:r>
              <a:rPr lang="ar-EG" b="1" dirty="0" smtClean="0"/>
              <a:t>أكبر</a:t>
            </a:r>
          </a:p>
          <a:p>
            <a:pPr>
              <a:buFontTx/>
              <a:buChar char="-"/>
            </a:pPr>
            <a:r>
              <a:rPr lang="ar-EG" b="1" dirty="0"/>
              <a:t>زيادة المخرجات مع تخفيض </a:t>
            </a:r>
            <a:r>
              <a:rPr lang="ar-EG" b="1" dirty="0" smtClean="0"/>
              <a:t>المدخلات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84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الثالث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8</cp:revision>
  <dcterms:created xsi:type="dcterms:W3CDTF">2017-10-24T15:00:41Z</dcterms:created>
  <dcterms:modified xsi:type="dcterms:W3CDTF">2017-10-31T15:10:01Z</dcterms:modified>
</cp:coreProperties>
</file>