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sldIdLst>
    <p:sldId id="256" r:id="rId2"/>
    <p:sldId id="257" r:id="rId3"/>
    <p:sldId id="258" r:id="rId4"/>
  </p:sldIdLst>
  <p:sldSz cx="12192000" cy="6858000"/>
  <p:notesSz cx="6858000" cy="9144000"/>
  <p:defaultTextStyle>
    <a:defPPr>
      <a:defRPr lang="ar-EG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85000" autoAdjust="0"/>
    <p:restoredTop sz="94660"/>
  </p:normalViewPr>
  <p:slideViewPr>
    <p:cSldViewPr snapToGrid="0">
      <p:cViewPr varScale="1">
        <p:scale>
          <a:sx n="74" d="100"/>
          <a:sy n="74" d="100"/>
        </p:scale>
        <p:origin x="57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ar-EG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ar-E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30C2D0-B72A-46B4-AC20-77EA76A32953}" type="datetimeFigureOut">
              <a:rPr lang="ar-EG" smtClean="0"/>
              <a:t>11/02/1439</a:t>
            </a:fld>
            <a:endParaRPr lang="ar-E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DF80B5-1BBE-43DD-8C76-1464E9E54955}" type="slidenum">
              <a:rPr lang="ar-EG" smtClean="0"/>
              <a:t>‹#›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28730916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ar-EG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E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30C2D0-B72A-46B4-AC20-77EA76A32953}" type="datetimeFigureOut">
              <a:rPr lang="ar-EG" smtClean="0"/>
              <a:t>11/02/1439</a:t>
            </a:fld>
            <a:endParaRPr lang="ar-E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DF80B5-1BBE-43DD-8C76-1464E9E54955}" type="slidenum">
              <a:rPr lang="ar-EG" smtClean="0"/>
              <a:t>‹#›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23691845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ar-EG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E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30C2D0-B72A-46B4-AC20-77EA76A32953}" type="datetimeFigureOut">
              <a:rPr lang="ar-EG" smtClean="0"/>
              <a:t>11/02/1439</a:t>
            </a:fld>
            <a:endParaRPr lang="ar-E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DF80B5-1BBE-43DD-8C76-1464E9E54955}" type="slidenum">
              <a:rPr lang="ar-EG" smtClean="0"/>
              <a:t>‹#›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39887580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ar-E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E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30C2D0-B72A-46B4-AC20-77EA76A32953}" type="datetimeFigureOut">
              <a:rPr lang="ar-EG" smtClean="0"/>
              <a:t>11/02/1439</a:t>
            </a:fld>
            <a:endParaRPr lang="ar-E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DF80B5-1BBE-43DD-8C76-1464E9E54955}" type="slidenum">
              <a:rPr lang="ar-EG" smtClean="0"/>
              <a:t>‹#›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25215642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ar-EG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30C2D0-B72A-46B4-AC20-77EA76A32953}" type="datetimeFigureOut">
              <a:rPr lang="ar-EG" smtClean="0"/>
              <a:t>11/02/1439</a:t>
            </a:fld>
            <a:endParaRPr lang="ar-E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DF80B5-1BBE-43DD-8C76-1464E9E54955}" type="slidenum">
              <a:rPr lang="ar-EG" smtClean="0"/>
              <a:t>‹#›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21824795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ar-EG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EG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EG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30C2D0-B72A-46B4-AC20-77EA76A32953}" type="datetimeFigureOut">
              <a:rPr lang="ar-EG" smtClean="0"/>
              <a:t>11/02/1439</a:t>
            </a:fld>
            <a:endParaRPr lang="ar-EG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DF80B5-1BBE-43DD-8C76-1464E9E54955}" type="slidenum">
              <a:rPr lang="ar-EG" smtClean="0"/>
              <a:t>‹#›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35120659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ar-EG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EG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EG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30C2D0-B72A-46B4-AC20-77EA76A32953}" type="datetimeFigureOut">
              <a:rPr lang="ar-EG" smtClean="0"/>
              <a:t>11/02/1439</a:t>
            </a:fld>
            <a:endParaRPr lang="ar-EG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DF80B5-1BBE-43DD-8C76-1464E9E54955}" type="slidenum">
              <a:rPr lang="ar-EG" smtClean="0"/>
              <a:t>‹#›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17866616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ar-EG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30C2D0-B72A-46B4-AC20-77EA76A32953}" type="datetimeFigureOut">
              <a:rPr lang="ar-EG" smtClean="0"/>
              <a:t>11/02/1439</a:t>
            </a:fld>
            <a:endParaRPr lang="ar-EG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DF80B5-1BBE-43DD-8C76-1464E9E54955}" type="slidenum">
              <a:rPr lang="ar-EG" smtClean="0"/>
              <a:t>‹#›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11185396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30C2D0-B72A-46B4-AC20-77EA76A32953}" type="datetimeFigureOut">
              <a:rPr lang="ar-EG" smtClean="0"/>
              <a:t>11/02/1439</a:t>
            </a:fld>
            <a:endParaRPr lang="ar-EG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DF80B5-1BBE-43DD-8C76-1464E9E54955}" type="slidenum">
              <a:rPr lang="ar-EG" smtClean="0"/>
              <a:t>‹#›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40513713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ar-E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EG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30C2D0-B72A-46B4-AC20-77EA76A32953}" type="datetimeFigureOut">
              <a:rPr lang="ar-EG" smtClean="0"/>
              <a:t>11/02/1439</a:t>
            </a:fld>
            <a:endParaRPr lang="ar-EG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DF80B5-1BBE-43DD-8C76-1464E9E54955}" type="slidenum">
              <a:rPr lang="ar-EG" smtClean="0"/>
              <a:t>‹#›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26978307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ar-EG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EG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30C2D0-B72A-46B4-AC20-77EA76A32953}" type="datetimeFigureOut">
              <a:rPr lang="ar-EG" smtClean="0"/>
              <a:t>11/02/1439</a:t>
            </a:fld>
            <a:endParaRPr lang="ar-EG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DF80B5-1BBE-43DD-8C76-1464E9E54955}" type="slidenum">
              <a:rPr lang="ar-EG" smtClean="0"/>
              <a:t>‹#›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5789797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ar-EG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E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330C2D0-B72A-46B4-AC20-77EA76A32953}" type="datetimeFigureOut">
              <a:rPr lang="ar-EG" smtClean="0"/>
              <a:t>11/02/1439</a:t>
            </a:fld>
            <a:endParaRPr lang="ar-E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E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0DF80B5-1BBE-43DD-8C76-1464E9E54955}" type="slidenum">
              <a:rPr lang="ar-EG" smtClean="0"/>
              <a:t>‹#›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39524154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r" defTabSz="914400" rtl="1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r" defTabSz="914400" rtl="1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EG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ar-EG" dirty="0" smtClean="0"/>
              <a:t>شريحتي اللقاء الحي </a:t>
            </a:r>
            <a:r>
              <a:rPr lang="ar-EG" dirty="0" smtClean="0"/>
              <a:t>الثالث</a:t>
            </a:r>
            <a:endParaRPr lang="ar-EG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88175500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ar-EG" dirty="0" smtClean="0"/>
              <a:t>العناصر الرئيسة التي تم مناقشتها في هذا اللقاء</a:t>
            </a:r>
            <a:endParaRPr lang="ar-EG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ar-EG" sz="3200" b="1" dirty="0" smtClean="0"/>
              <a:t>دورة إدارة </a:t>
            </a:r>
            <a:r>
              <a:rPr lang="ar-EG" sz="3200" b="1" dirty="0" smtClean="0"/>
              <a:t>الإنتاجية</a:t>
            </a:r>
            <a:endParaRPr lang="ar-EG" sz="3200" b="1" dirty="0" smtClean="0"/>
          </a:p>
          <a:p>
            <a:pPr>
              <a:buFontTx/>
              <a:buChar char="-"/>
            </a:pPr>
            <a:r>
              <a:rPr lang="ar-EG" sz="3200" b="1" dirty="0" smtClean="0"/>
              <a:t>قياس الإنتاجية </a:t>
            </a:r>
            <a:endParaRPr lang="ar-EG" sz="3200" b="1" dirty="0" smtClean="0"/>
          </a:p>
          <a:p>
            <a:pPr>
              <a:buFontTx/>
              <a:buChar char="-"/>
            </a:pPr>
            <a:r>
              <a:rPr lang="ar-EG" sz="3200" b="1" dirty="0" smtClean="0"/>
              <a:t>تحليل </a:t>
            </a:r>
            <a:r>
              <a:rPr lang="ar-EG" sz="3200" b="1" dirty="0"/>
              <a:t>الإنتاجية </a:t>
            </a:r>
            <a:endParaRPr lang="ar-EG" sz="3200" b="1" dirty="0" smtClean="0"/>
          </a:p>
          <a:p>
            <a:pPr>
              <a:buFontTx/>
              <a:buChar char="-"/>
            </a:pPr>
            <a:r>
              <a:rPr lang="ar-EG" sz="3200" b="1" dirty="0" smtClean="0"/>
              <a:t>تحسين </a:t>
            </a:r>
            <a:r>
              <a:rPr lang="ar-EG" sz="3200" b="1" dirty="0"/>
              <a:t>الإنتاجية </a:t>
            </a:r>
            <a:endParaRPr lang="ar-EG" sz="3200" b="1" dirty="0" smtClean="0"/>
          </a:p>
          <a:p>
            <a:pPr marL="0" indent="0">
              <a:buNone/>
            </a:pPr>
            <a:r>
              <a:rPr lang="ar-EG" sz="3200" b="1" dirty="0"/>
              <a:t>• قياس الإنتاجية </a:t>
            </a:r>
            <a:endParaRPr lang="ar-EG" sz="3200" b="1" dirty="0" smtClean="0"/>
          </a:p>
          <a:p>
            <a:pPr>
              <a:buFontTx/>
              <a:buChar char="-"/>
            </a:pPr>
            <a:r>
              <a:rPr lang="ar-EG" sz="3200" b="1" dirty="0" smtClean="0"/>
              <a:t>المبادئ الواجب مراعاتها </a:t>
            </a:r>
            <a:r>
              <a:rPr lang="ar-EG" sz="3200" b="1" dirty="0"/>
              <a:t>عند قياس الإنتاجية </a:t>
            </a:r>
            <a:endParaRPr lang="ar-EG" sz="3200" b="1" dirty="0" smtClean="0"/>
          </a:p>
          <a:p>
            <a:pPr>
              <a:buFontTx/>
              <a:buChar char="-"/>
            </a:pPr>
            <a:r>
              <a:rPr lang="ar-EG" sz="3200" b="1" dirty="0" smtClean="0"/>
              <a:t>طرق </a:t>
            </a:r>
            <a:r>
              <a:rPr lang="ar-EG" sz="3200" b="1" dirty="0"/>
              <a:t>قياس الإنتاجية </a:t>
            </a:r>
            <a:endParaRPr lang="ar-EG" sz="3200" b="1" dirty="0" smtClean="0"/>
          </a:p>
          <a:p>
            <a:pPr marL="0" indent="0">
              <a:buNone/>
            </a:pPr>
            <a:endParaRPr lang="ar-EG" sz="3200" dirty="0" smtClean="0"/>
          </a:p>
          <a:p>
            <a:pPr marL="0" indent="0">
              <a:buNone/>
            </a:pPr>
            <a:endParaRPr lang="ar-EG" dirty="0"/>
          </a:p>
        </p:txBody>
      </p:sp>
    </p:spTree>
    <p:extLst>
      <p:ext uri="{BB962C8B-B14F-4D97-AF65-F5344CB8AC3E}">
        <p14:creationId xmlns:p14="http://schemas.microsoft.com/office/powerpoint/2010/main" val="381066877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ar-EG" b="1" dirty="0"/>
              <a:t>• تحليل </a:t>
            </a:r>
            <a:r>
              <a:rPr lang="ar-EG" b="1" dirty="0" smtClean="0"/>
              <a:t>الإنتاجية</a:t>
            </a:r>
          </a:p>
          <a:p>
            <a:pPr>
              <a:buFontTx/>
              <a:buChar char="-"/>
            </a:pPr>
            <a:r>
              <a:rPr lang="ar-EG" b="1" dirty="0" smtClean="0"/>
              <a:t>المقارنة </a:t>
            </a:r>
          </a:p>
          <a:p>
            <a:pPr>
              <a:buFontTx/>
              <a:buChar char="-"/>
            </a:pPr>
            <a:r>
              <a:rPr lang="ar-EG" b="1" dirty="0" smtClean="0"/>
              <a:t>التشخيص</a:t>
            </a:r>
            <a:endParaRPr lang="ar-EG" b="1" dirty="0"/>
          </a:p>
          <a:p>
            <a:pPr marL="0" indent="0">
              <a:buNone/>
            </a:pPr>
            <a:r>
              <a:rPr lang="ar-EG" b="1" dirty="0"/>
              <a:t>• تحسين الإنتاجية </a:t>
            </a:r>
            <a:r>
              <a:rPr lang="ar-EG" b="1" dirty="0" smtClean="0"/>
              <a:t>له عدة مداخل هي:</a:t>
            </a:r>
          </a:p>
          <a:p>
            <a:pPr>
              <a:buFontTx/>
              <a:buChar char="-"/>
            </a:pPr>
            <a:r>
              <a:rPr lang="ar-EG" b="1" dirty="0" smtClean="0"/>
              <a:t>ثبات </a:t>
            </a:r>
            <a:r>
              <a:rPr lang="ar-EG" b="1" dirty="0"/>
              <a:t>المخرجات مع تقليل </a:t>
            </a:r>
            <a:r>
              <a:rPr lang="ar-EG" b="1" dirty="0" smtClean="0"/>
              <a:t>المدخلات</a:t>
            </a:r>
            <a:endParaRPr lang="ar-EG" b="1" dirty="0"/>
          </a:p>
          <a:p>
            <a:pPr>
              <a:buFontTx/>
              <a:buChar char="-"/>
            </a:pPr>
            <a:r>
              <a:rPr lang="ar-EG" b="1" dirty="0"/>
              <a:t>زيادة المخرجات مع ثبات </a:t>
            </a:r>
            <a:r>
              <a:rPr lang="ar-EG" b="1" dirty="0" smtClean="0"/>
              <a:t>المدخلات</a:t>
            </a:r>
          </a:p>
          <a:p>
            <a:pPr>
              <a:buFontTx/>
              <a:buChar char="-"/>
            </a:pPr>
            <a:r>
              <a:rPr lang="ar-EG" b="1" dirty="0"/>
              <a:t>زيادة المخرجات وزيادة المدخلات بشرط أن تكون نسبة الزيادة في المخرجات </a:t>
            </a:r>
            <a:r>
              <a:rPr lang="ar-EG" b="1" dirty="0" smtClean="0"/>
              <a:t>أعلى</a:t>
            </a:r>
          </a:p>
          <a:p>
            <a:pPr>
              <a:buFontTx/>
              <a:buChar char="-"/>
            </a:pPr>
            <a:r>
              <a:rPr lang="ar-EG" b="1" dirty="0"/>
              <a:t>تخفيض المخرجات وتخفيض المدخلات بشرط أن يكون تخفيض المدخلات بنسبة </a:t>
            </a:r>
            <a:r>
              <a:rPr lang="ar-EG" b="1" dirty="0" smtClean="0"/>
              <a:t>أكبر</a:t>
            </a:r>
          </a:p>
          <a:p>
            <a:pPr>
              <a:buFontTx/>
              <a:buChar char="-"/>
            </a:pPr>
            <a:r>
              <a:rPr lang="ar-EG" b="1" dirty="0"/>
              <a:t>زيادة المخرجات مع تخفيض </a:t>
            </a:r>
            <a:r>
              <a:rPr lang="ar-EG" b="1" dirty="0" smtClean="0"/>
              <a:t>المدخلات</a:t>
            </a:r>
            <a:endParaRPr lang="ar-EG" b="1" dirty="0"/>
          </a:p>
          <a:p>
            <a:pPr marL="0" indent="0">
              <a:buNone/>
            </a:pPr>
            <a:endParaRPr lang="ar-EG" dirty="0" smtClean="0"/>
          </a:p>
          <a:p>
            <a:pPr marL="0" indent="0">
              <a:buNone/>
            </a:pPr>
            <a:endParaRPr lang="ar-EG" dirty="0" smtClean="0"/>
          </a:p>
          <a:p>
            <a:pPr marL="0" indent="0">
              <a:buNone/>
            </a:pPr>
            <a:endParaRPr lang="ar-EG" dirty="0" smtClean="0"/>
          </a:p>
          <a:p>
            <a:pPr>
              <a:buFontTx/>
              <a:buChar char="-"/>
            </a:pPr>
            <a:endParaRPr lang="ar-EG" dirty="0" smtClean="0"/>
          </a:p>
          <a:p>
            <a:pPr marL="0" indent="0">
              <a:buNone/>
            </a:pPr>
            <a:endParaRPr lang="ar-EG" dirty="0"/>
          </a:p>
        </p:txBody>
      </p:sp>
    </p:spTree>
    <p:extLst>
      <p:ext uri="{BB962C8B-B14F-4D97-AF65-F5344CB8AC3E}">
        <p14:creationId xmlns:p14="http://schemas.microsoft.com/office/powerpoint/2010/main" val="1504075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28</TotalTime>
  <Words>84</Words>
  <Application>Microsoft Office PowerPoint</Application>
  <PresentationFormat>Widescreen</PresentationFormat>
  <Paragraphs>21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8" baseType="lpstr">
      <vt:lpstr>Arial</vt:lpstr>
      <vt:lpstr>Calibri</vt:lpstr>
      <vt:lpstr>Calibri Light</vt:lpstr>
      <vt:lpstr>Times New Roman</vt:lpstr>
      <vt:lpstr>Office Theme</vt:lpstr>
      <vt:lpstr>شريحتي اللقاء الحي الثالث</vt:lpstr>
      <vt:lpstr>العناصر الرئيسة التي تم مناقشتها في هذا اللقاء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شريحتي اللقاء الحي الأول</dc:title>
  <dc:creator>ELAQSSA</dc:creator>
  <cp:lastModifiedBy>ELAQSSA</cp:lastModifiedBy>
  <cp:revision>8</cp:revision>
  <dcterms:created xsi:type="dcterms:W3CDTF">2017-10-24T15:00:41Z</dcterms:created>
  <dcterms:modified xsi:type="dcterms:W3CDTF">2017-10-31T15:10:01Z</dcterms:modified>
</cp:coreProperties>
</file>