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2" r:id="rId2"/>
    <p:sldId id="263" r:id="rId3"/>
    <p:sldId id="264" r:id="rId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E9A"/>
    <a:srgbClr val="8E0855"/>
    <a:srgbClr val="00C0BB"/>
    <a:srgbClr val="008683"/>
    <a:srgbClr val="0033CC"/>
    <a:srgbClr val="00B8B4"/>
    <a:srgbClr val="875757"/>
    <a:srgbClr val="BD9999"/>
    <a:srgbClr val="B89C7E"/>
    <a:srgbClr val="A786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626" autoAdjust="0"/>
    <p:restoredTop sz="94660"/>
  </p:normalViewPr>
  <p:slideViewPr>
    <p:cSldViewPr snapToGrid="0">
      <p:cViewPr varScale="1">
        <p:scale>
          <a:sx n="85" d="100"/>
          <a:sy n="85" d="100"/>
        </p:scale>
        <p:origin x="98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EC7D04-42A0-4800-A57C-BB11647130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0F2BFE1-D68E-41BD-AB96-0BEEB333B6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314C3E-7505-41D7-86F4-32B0B0D91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02/02/46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910E57-BACF-4AF6-A792-96FC9BD7D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540EBB-5362-4AFF-B9FD-063C91E87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1555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9C189F-6FB1-4746-964D-C9A9B214B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6C5B6E5-1A21-4633-A66B-DB6BA6C88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54E09D-808D-4E1E-850E-D8C386093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02/02/46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07B22B7-FA6F-4BCC-9028-C172D6848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663E61-12EF-46CD-A298-7C3C40456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3006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6171A8E-F6B3-4F4D-8177-933EBA341C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D8A6F88-CC28-4A5A-AA82-1A64D28AE1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72FCF5-B6B0-4483-AED7-356A84CE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02/02/46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C8322FF-8AF1-4BAA-89CA-E45885BC6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D16DA7-9BE1-4280-863F-C14B97B9C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9868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7725D9-C321-4DDC-96DE-21885959E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2C7C420-76DC-48C1-BBAF-3A1072418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C93011F-B538-4A32-8B85-750356D8F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02/02/46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E1FCB00-380B-4E55-A065-96999979E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ADDB80-0A08-4240-96CD-4F8968A3A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1344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D0C1F9-9CE0-43BB-864B-28E99010E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5EA7461-42C3-43A6-A638-2BAEC5AA7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B95DF6-84B2-4E2B-A225-B09980C11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02/02/46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CED7FC-939D-4ADF-8E07-43CEED909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3E3C006-C697-446B-9049-3BC9CEC59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36792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4238A4-F0F2-4169-859C-E10428F9C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C72D7B0-4487-42A2-AA46-27EE8FAAF0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CF7A4FB-029B-47C2-ABEA-A29B3B00CC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339F3BC-04FC-4AB6-A76E-05E36DCA2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02/02/46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D301FF-091D-4FD4-B221-273CFEECC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9B1FAAB-B397-4B34-BC49-5C05AABC5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3914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6530C4A-BA06-4382-A093-D2EDE22C3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2DEFEC5-6A06-4B91-AF12-6CA89CCB9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A33C2FB-4D91-4B6D-9054-F39E600847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77DA990-17B6-4057-B2A0-CA71338C6C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38F277E-3766-45BB-8256-8D0813AA78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056173D-6CFF-4511-ABE2-22C3D5C13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02/02/46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03935A0-7639-4C5E-87C1-1A787C814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52F5020-1DA5-494F-BF64-D03935978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02641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9C46E7-4D22-4E20-85A6-C431AC0A9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403630B-9002-4FFA-9C60-35D8DD135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02/02/46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EE29613-C950-43B5-8906-4802771B5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CB64C45-F5F1-4C74-A263-3721B35A0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2540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380C069-991C-456B-A1BF-7F058D97F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02/02/46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350D26E-B608-4C81-AF6D-9ABD35A83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9E92EA3-DE4B-4D57-88D3-4B3E956FA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42626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7E68D2-34DE-4A76-A8C6-E0A317AFE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C3FC201-3E31-4875-A3B9-E28C3861F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5E44DD1-5A6F-4C23-B9CD-A6A345963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597BCB7-D3F4-4173-9474-ACA00444A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02/02/46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E089D01-E7FD-4D90-9AB2-66BC85B12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5FF4A94-8DD8-4E77-A945-EEBCDD827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0625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2A51F6-127A-462E-830E-D393B4D79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6B45F5E-E41B-4CD9-810E-A942C90C8D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6655C7A-1C96-4CE2-B726-A37DD70F23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7BE7131-6D1C-4EB6-96F9-26DF5E350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02/02/46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212A6D6-80C7-4796-B3EB-4FFF80272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7718A45-1930-48E8-A1F0-6C6FA231E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00529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D6A3D72-6107-49D5-932A-CEE818265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960A108-5907-43D7-8C79-B41AA3201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1F1A62-87D4-4849-9BD5-9BBF66B362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70D56-04C5-4D6C-ADDB-16FBF94ED52A}" type="datetimeFigureOut">
              <a:rPr lang="ar-SA" smtClean="0"/>
              <a:t>02/02/46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B5209D-CC7F-4741-BAC8-E181ED342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45808C7-87ED-41BF-B273-828FF4BCD4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39885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Presentationyose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Presentationyose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Presentationyose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1" name="Picture 1">
            <a:extLst>
              <a:ext uri="{FF2B5EF4-FFF2-40B4-BE49-F238E27FC236}">
                <a16:creationId xmlns:a16="http://schemas.microsoft.com/office/drawing/2014/main" id="{AB88C2C6-B3D2-C4E8-E2F2-70CF381D5E9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8162"/>
          <a:stretch/>
        </p:blipFill>
        <p:spPr>
          <a:xfrm>
            <a:off x="315458" y="324715"/>
            <a:ext cx="1145247" cy="525443"/>
          </a:xfrm>
          <a:prstGeom prst="rect">
            <a:avLst/>
          </a:prstGeom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B18CA3B3-0E72-34AD-8422-41D36C4542B7}"/>
              </a:ext>
            </a:extLst>
          </p:cNvPr>
          <p:cNvSpPr txBox="1"/>
          <p:nvPr/>
        </p:nvSpPr>
        <p:spPr>
          <a:xfrm>
            <a:off x="9343874" y="101444"/>
            <a:ext cx="1719816" cy="846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C19859">
                    <a:lumMod val="5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المملكة العربية السعودية</a:t>
            </a:r>
          </a:p>
          <a:p>
            <a:pPr lvl="1">
              <a:defRPr/>
            </a:pPr>
            <a:r>
              <a:rPr kumimoji="0" lang="ar-SA" sz="1100" b="1" i="0" u="none" strike="noStrike" kern="1200" cap="none" spc="0" normalizeH="0" baseline="0" noProof="0" dirty="0">
                <a:ln>
                  <a:noFill/>
                </a:ln>
                <a:solidFill>
                  <a:srgbClr val="C19859">
                    <a:lumMod val="5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وزارة التعليم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00" b="1" i="0" u="none" strike="noStrike" kern="1200" cap="none" spc="0" normalizeH="0" baseline="0" noProof="0" dirty="0">
                <a:ln>
                  <a:noFill/>
                </a:ln>
                <a:solidFill>
                  <a:srgbClr val="C19859">
                    <a:lumMod val="5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الإدارة العامة للتعليم بــ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00" b="1" i="0" u="none" strike="noStrike" kern="1200" cap="none" spc="0" normalizeH="0" baseline="0" noProof="0" dirty="0">
                <a:ln>
                  <a:noFill/>
                </a:ln>
                <a:solidFill>
                  <a:srgbClr val="C19859">
                    <a:lumMod val="5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المدرسة :     </a:t>
            </a:r>
          </a:p>
        </p:txBody>
      </p:sp>
      <p:pic>
        <p:nvPicPr>
          <p:cNvPr id="19" name="Picture 1">
            <a:extLst>
              <a:ext uri="{FF2B5EF4-FFF2-40B4-BE49-F238E27FC236}">
                <a16:creationId xmlns:a16="http://schemas.microsoft.com/office/drawing/2014/main" id="{57F20CA3-5875-E09A-CA49-564BABBF3F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479"/>
          <a:stretch/>
        </p:blipFill>
        <p:spPr>
          <a:xfrm>
            <a:off x="10996520" y="220665"/>
            <a:ext cx="1109764" cy="545862"/>
          </a:xfrm>
          <a:prstGeom prst="rect">
            <a:avLst/>
          </a:prstGeom>
        </p:spPr>
      </p:pic>
      <p:cxnSp>
        <p:nvCxnSpPr>
          <p:cNvPr id="22" name="رابط مستقيم 21">
            <a:extLst>
              <a:ext uri="{FF2B5EF4-FFF2-40B4-BE49-F238E27FC236}">
                <a16:creationId xmlns:a16="http://schemas.microsoft.com/office/drawing/2014/main" id="{0AE2DF5F-8F31-E0EA-47E0-8C3E1D867AE8}"/>
              </a:ext>
            </a:extLst>
          </p:cNvPr>
          <p:cNvCxnSpPr/>
          <p:nvPr/>
        </p:nvCxnSpPr>
        <p:spPr>
          <a:xfrm>
            <a:off x="11063689" y="112526"/>
            <a:ext cx="0" cy="793276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8CF551E1-4F17-451A-AC77-AFF891739E03}"/>
              </a:ext>
            </a:extLst>
          </p:cNvPr>
          <p:cNvCxnSpPr>
            <a:cxnSpLocks/>
          </p:cNvCxnSpPr>
          <p:nvPr/>
        </p:nvCxnSpPr>
        <p:spPr>
          <a:xfrm>
            <a:off x="0" y="1548397"/>
            <a:ext cx="12192000" cy="8764"/>
          </a:xfrm>
          <a:prstGeom prst="line">
            <a:avLst/>
          </a:prstGeom>
          <a:ln>
            <a:solidFill>
              <a:srgbClr val="93134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175" name="مجموعة 1174">
            <a:extLst>
              <a:ext uri="{FF2B5EF4-FFF2-40B4-BE49-F238E27FC236}">
                <a16:creationId xmlns:a16="http://schemas.microsoft.com/office/drawing/2014/main" id="{39792926-B9C3-7754-7619-D50F7AE37D90}"/>
              </a:ext>
            </a:extLst>
          </p:cNvPr>
          <p:cNvGrpSpPr/>
          <p:nvPr/>
        </p:nvGrpSpPr>
        <p:grpSpPr>
          <a:xfrm>
            <a:off x="4660931" y="1103321"/>
            <a:ext cx="3578362" cy="315075"/>
            <a:chOff x="4220110" y="961968"/>
            <a:chExt cx="2956985" cy="236911"/>
          </a:xfrm>
        </p:grpSpPr>
        <p:sp>
          <p:nvSpPr>
            <p:cNvPr id="2" name="مستطيل: زوايا مستديرة 1">
              <a:extLst>
                <a:ext uri="{FF2B5EF4-FFF2-40B4-BE49-F238E27FC236}">
                  <a16:creationId xmlns:a16="http://schemas.microsoft.com/office/drawing/2014/main" id="{0942FDA3-D7A9-1B6C-EDFD-96C11A1DB9AC}"/>
                </a:ext>
              </a:extLst>
            </p:cNvPr>
            <p:cNvSpPr/>
            <p:nvPr/>
          </p:nvSpPr>
          <p:spPr>
            <a:xfrm>
              <a:off x="4220110" y="961968"/>
              <a:ext cx="2956985" cy="236911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        من    ـــــــ      /        / 1446هـ </a:t>
              </a:r>
            </a:p>
          </p:txBody>
        </p:sp>
        <p:sp>
          <p:nvSpPr>
            <p:cNvPr id="4" name="مخطط انسيابي: رابط 3">
              <a:extLst>
                <a:ext uri="{FF2B5EF4-FFF2-40B4-BE49-F238E27FC236}">
                  <a16:creationId xmlns:a16="http://schemas.microsoft.com/office/drawing/2014/main" id="{6B860979-7B43-848F-6656-4F86C7AF0B45}"/>
                </a:ext>
              </a:extLst>
            </p:cNvPr>
            <p:cNvSpPr/>
            <p:nvPr/>
          </p:nvSpPr>
          <p:spPr>
            <a:xfrm>
              <a:off x="4246976" y="986441"/>
              <a:ext cx="233220" cy="18217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0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6" name="مخطط انسيابي: رابط 5">
              <a:extLst>
                <a:ext uri="{FF2B5EF4-FFF2-40B4-BE49-F238E27FC236}">
                  <a16:creationId xmlns:a16="http://schemas.microsoft.com/office/drawing/2014/main" id="{F904B905-028A-798F-9B4E-5B2127847BC9}"/>
                </a:ext>
              </a:extLst>
            </p:cNvPr>
            <p:cNvSpPr/>
            <p:nvPr/>
          </p:nvSpPr>
          <p:spPr>
            <a:xfrm>
              <a:off x="6920272" y="985902"/>
              <a:ext cx="233220" cy="18217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0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</p:grpSp>
      <p:grpSp>
        <p:nvGrpSpPr>
          <p:cNvPr id="4161" name="مجموعة 4160">
            <a:extLst>
              <a:ext uri="{FF2B5EF4-FFF2-40B4-BE49-F238E27FC236}">
                <a16:creationId xmlns:a16="http://schemas.microsoft.com/office/drawing/2014/main" id="{E15B0FC9-0F7C-1B0C-0011-4720D630666A}"/>
              </a:ext>
            </a:extLst>
          </p:cNvPr>
          <p:cNvGrpSpPr/>
          <p:nvPr/>
        </p:nvGrpSpPr>
        <p:grpSpPr>
          <a:xfrm>
            <a:off x="9136504" y="1808279"/>
            <a:ext cx="2876104" cy="3621168"/>
            <a:chOff x="8309670" y="1986191"/>
            <a:chExt cx="3590784" cy="396396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9" name="مستطيل: زوايا مستديرة 8">
              <a:extLst>
                <a:ext uri="{FF2B5EF4-FFF2-40B4-BE49-F238E27FC236}">
                  <a16:creationId xmlns:a16="http://schemas.microsoft.com/office/drawing/2014/main" id="{3C3376EC-B20E-A620-421A-ABEF693FCD15}"/>
                </a:ext>
              </a:extLst>
            </p:cNvPr>
            <p:cNvSpPr/>
            <p:nvPr/>
          </p:nvSpPr>
          <p:spPr>
            <a:xfrm>
              <a:off x="8407148" y="2299251"/>
              <a:ext cx="3420817" cy="228259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 /         / 1446 ه</a:t>
              </a:r>
            </a:p>
          </p:txBody>
        </p:sp>
        <p:sp>
          <p:nvSpPr>
            <p:cNvPr id="34" name="مستطيل: زوايا مستديرة 33">
              <a:extLst>
                <a:ext uri="{FF2B5EF4-FFF2-40B4-BE49-F238E27FC236}">
                  <a16:creationId xmlns:a16="http://schemas.microsoft.com/office/drawing/2014/main" id="{720FA2FD-403B-1079-5025-D2C6AA2F10D9}"/>
                </a:ext>
              </a:extLst>
            </p:cNvPr>
            <p:cNvSpPr/>
            <p:nvPr/>
          </p:nvSpPr>
          <p:spPr>
            <a:xfrm>
              <a:off x="10235185" y="4575156"/>
              <a:ext cx="1592780" cy="267812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الواجبات المنزلية </a:t>
              </a:r>
            </a:p>
          </p:txBody>
        </p:sp>
        <p:sp>
          <p:nvSpPr>
            <p:cNvPr id="11" name="مستطيل: زوايا مستديرة 10">
              <a:extLst>
                <a:ext uri="{FF2B5EF4-FFF2-40B4-BE49-F238E27FC236}">
                  <a16:creationId xmlns:a16="http://schemas.microsoft.com/office/drawing/2014/main" id="{50DAE190-7FCD-E69C-8FD6-C5447FB97E6D}"/>
                </a:ext>
              </a:extLst>
            </p:cNvPr>
            <p:cNvSpPr/>
            <p:nvPr/>
          </p:nvSpPr>
          <p:spPr>
            <a:xfrm>
              <a:off x="9157967" y="3243693"/>
              <a:ext cx="2660575" cy="326401"/>
            </a:xfrm>
            <a:prstGeom prst="roundRect">
              <a:avLst>
                <a:gd name="adj" fmla="val 13715"/>
              </a:avLst>
            </a:prstGeom>
            <a:solidFill>
              <a:srgbClr val="00B0F0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lvl="1"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40" name="مستطيل: زوايا مستديرة 39">
              <a:extLst>
                <a:ext uri="{FF2B5EF4-FFF2-40B4-BE49-F238E27FC236}">
                  <a16:creationId xmlns:a16="http://schemas.microsoft.com/office/drawing/2014/main" id="{25CD4299-FE1E-190A-237E-742DA437E9C5}"/>
                </a:ext>
              </a:extLst>
            </p:cNvPr>
            <p:cNvSpPr/>
            <p:nvPr/>
          </p:nvSpPr>
          <p:spPr>
            <a:xfrm>
              <a:off x="8309670" y="2151405"/>
              <a:ext cx="3590784" cy="3798751"/>
            </a:xfrm>
            <a:prstGeom prst="roundRect">
              <a:avLst>
                <a:gd name="adj" fmla="val 989"/>
              </a:avLst>
            </a:prstGeom>
            <a:noFill/>
            <a:ln w="254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8" name="مستطيل: زوايا مستديرة 7">
              <a:extLst>
                <a:ext uri="{FF2B5EF4-FFF2-40B4-BE49-F238E27FC236}">
                  <a16:creationId xmlns:a16="http://schemas.microsoft.com/office/drawing/2014/main" id="{27AA89EF-52B0-1F46-0C4B-AC5EF402E9B5}"/>
                </a:ext>
              </a:extLst>
            </p:cNvPr>
            <p:cNvSpPr/>
            <p:nvPr/>
          </p:nvSpPr>
          <p:spPr>
            <a:xfrm>
              <a:off x="8407148" y="1986191"/>
              <a:ext cx="3420816" cy="276001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الأحد</a:t>
              </a:r>
            </a:p>
          </p:txBody>
        </p:sp>
        <p:sp>
          <p:nvSpPr>
            <p:cNvPr id="39" name="مخطط انسيابي: رابط 38">
              <a:extLst>
                <a:ext uri="{FF2B5EF4-FFF2-40B4-BE49-F238E27FC236}">
                  <a16:creationId xmlns:a16="http://schemas.microsoft.com/office/drawing/2014/main" id="{D67CD288-ABC8-F08B-90BC-11B26C7B0063}"/>
                </a:ext>
              </a:extLst>
            </p:cNvPr>
            <p:cNvSpPr/>
            <p:nvPr/>
          </p:nvSpPr>
          <p:spPr>
            <a:xfrm>
              <a:off x="8459539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38" name="مخطط انسيابي: رابط 37">
              <a:extLst>
                <a:ext uri="{FF2B5EF4-FFF2-40B4-BE49-F238E27FC236}">
                  <a16:creationId xmlns:a16="http://schemas.microsoft.com/office/drawing/2014/main" id="{E10F7E31-F32B-CF6D-6DB5-A4B7CC062259}"/>
                </a:ext>
              </a:extLst>
            </p:cNvPr>
            <p:cNvSpPr/>
            <p:nvPr/>
          </p:nvSpPr>
          <p:spPr>
            <a:xfrm>
              <a:off x="11604785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63" name="مستطيل: زوايا مستديرة 62">
              <a:extLst>
                <a:ext uri="{FF2B5EF4-FFF2-40B4-BE49-F238E27FC236}">
                  <a16:creationId xmlns:a16="http://schemas.microsoft.com/office/drawing/2014/main" id="{FCB22B78-64D6-D50B-B329-684F8E3A77C4}"/>
                </a:ext>
              </a:extLst>
            </p:cNvPr>
            <p:cNvSpPr/>
            <p:nvPr/>
          </p:nvSpPr>
          <p:spPr>
            <a:xfrm>
              <a:off x="8425848" y="5003309"/>
              <a:ext cx="3411332" cy="715562"/>
            </a:xfrm>
            <a:prstGeom prst="roundRect">
              <a:avLst>
                <a:gd name="adj" fmla="val 13318"/>
              </a:avLst>
            </a:prstGeom>
            <a:solidFill>
              <a:srgbClr val="00B0F0"/>
            </a:solidFill>
            <a:ln w="952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55" name="مستطيل: زوايا مستديرة 54">
              <a:extLst>
                <a:ext uri="{FF2B5EF4-FFF2-40B4-BE49-F238E27FC236}">
                  <a16:creationId xmlns:a16="http://schemas.microsoft.com/office/drawing/2014/main" id="{B8071C22-71C2-A572-2AA3-E33114F5365A}"/>
                </a:ext>
              </a:extLst>
            </p:cNvPr>
            <p:cNvSpPr/>
            <p:nvPr/>
          </p:nvSpPr>
          <p:spPr>
            <a:xfrm>
              <a:off x="10871269" y="2606935"/>
              <a:ext cx="959042" cy="275473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الدرس </a:t>
              </a:r>
            </a:p>
          </p:txBody>
        </p:sp>
        <p:sp>
          <p:nvSpPr>
            <p:cNvPr id="56" name="مستطيل: زوايا مستديرة 55">
              <a:extLst>
                <a:ext uri="{FF2B5EF4-FFF2-40B4-BE49-F238E27FC236}">
                  <a16:creationId xmlns:a16="http://schemas.microsoft.com/office/drawing/2014/main" id="{1585135B-E581-C437-2E3A-85EB714EEBA6}"/>
                </a:ext>
              </a:extLst>
            </p:cNvPr>
            <p:cNvSpPr/>
            <p:nvPr/>
          </p:nvSpPr>
          <p:spPr>
            <a:xfrm>
              <a:off x="8468899" y="3008874"/>
              <a:ext cx="689069" cy="203600"/>
            </a:xfrm>
            <a:prstGeom prst="roundRect">
              <a:avLst>
                <a:gd name="adj" fmla="val 50000"/>
              </a:avLst>
            </a:prstGeom>
            <a:solidFill>
              <a:srgbClr val="00B0F0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الصفحة</a:t>
              </a:r>
            </a:p>
          </p:txBody>
        </p:sp>
        <p:sp>
          <p:nvSpPr>
            <p:cNvPr id="57" name="مستطيل: زوايا مستديرة 56">
              <a:extLst>
                <a:ext uri="{FF2B5EF4-FFF2-40B4-BE49-F238E27FC236}">
                  <a16:creationId xmlns:a16="http://schemas.microsoft.com/office/drawing/2014/main" id="{3F704EAC-A117-121D-1777-409E75F36ABF}"/>
                </a:ext>
              </a:extLst>
            </p:cNvPr>
            <p:cNvSpPr/>
            <p:nvPr/>
          </p:nvSpPr>
          <p:spPr>
            <a:xfrm>
              <a:off x="8459537" y="3265856"/>
              <a:ext cx="689067" cy="252830"/>
            </a:xfrm>
            <a:prstGeom prst="roundRect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srgbClr val="875757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59" name="مستطيل: زوايا مستديرة 58">
              <a:extLst>
                <a:ext uri="{FF2B5EF4-FFF2-40B4-BE49-F238E27FC236}">
                  <a16:creationId xmlns:a16="http://schemas.microsoft.com/office/drawing/2014/main" id="{151DA2DA-9026-79BC-95CA-CB500EF1DF79}"/>
                </a:ext>
              </a:extLst>
            </p:cNvPr>
            <p:cNvSpPr/>
            <p:nvPr/>
          </p:nvSpPr>
          <p:spPr>
            <a:xfrm>
              <a:off x="8681307" y="2598697"/>
              <a:ext cx="2122615" cy="27547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60" name="مستطيل: زوايا مستديرة 59">
              <a:extLst>
                <a:ext uri="{FF2B5EF4-FFF2-40B4-BE49-F238E27FC236}">
                  <a16:creationId xmlns:a16="http://schemas.microsoft.com/office/drawing/2014/main" id="{AB075477-D6FF-3D87-5028-7C4FFB6BB4BA}"/>
                </a:ext>
              </a:extLst>
            </p:cNvPr>
            <p:cNvSpPr/>
            <p:nvPr/>
          </p:nvSpPr>
          <p:spPr>
            <a:xfrm>
              <a:off x="10710907" y="3655559"/>
              <a:ext cx="1159969" cy="229906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الهدف  </a:t>
              </a:r>
            </a:p>
          </p:txBody>
        </p:sp>
        <p:sp>
          <p:nvSpPr>
            <p:cNvPr id="61" name="مستطيل: زوايا مستديرة 60">
              <a:extLst>
                <a:ext uri="{FF2B5EF4-FFF2-40B4-BE49-F238E27FC236}">
                  <a16:creationId xmlns:a16="http://schemas.microsoft.com/office/drawing/2014/main" id="{DFE15BC0-B09E-1A3E-1174-A0AD6231D47C}"/>
                </a:ext>
              </a:extLst>
            </p:cNvPr>
            <p:cNvSpPr/>
            <p:nvPr/>
          </p:nvSpPr>
          <p:spPr>
            <a:xfrm>
              <a:off x="8401734" y="3943449"/>
              <a:ext cx="3411332" cy="509328"/>
            </a:xfrm>
            <a:prstGeom prst="roundRect">
              <a:avLst>
                <a:gd name="adj" fmla="val 5325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62" name="مستطيل: زوايا مستديرة 61">
              <a:extLst>
                <a:ext uri="{FF2B5EF4-FFF2-40B4-BE49-F238E27FC236}">
                  <a16:creationId xmlns:a16="http://schemas.microsoft.com/office/drawing/2014/main" id="{5FD0E337-BCA6-50FE-5403-751E6710B0FD}"/>
                </a:ext>
              </a:extLst>
            </p:cNvPr>
            <p:cNvSpPr/>
            <p:nvPr/>
          </p:nvSpPr>
          <p:spPr>
            <a:xfrm>
              <a:off x="10700974" y="2951287"/>
              <a:ext cx="1159968" cy="275473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الموضوع </a:t>
              </a:r>
            </a:p>
          </p:txBody>
        </p:sp>
      </p:grpSp>
      <p:grpSp>
        <p:nvGrpSpPr>
          <p:cNvPr id="1176" name="مجموعة 1175">
            <a:extLst>
              <a:ext uri="{FF2B5EF4-FFF2-40B4-BE49-F238E27FC236}">
                <a16:creationId xmlns:a16="http://schemas.microsoft.com/office/drawing/2014/main" id="{E0D5789A-DEC2-0347-E44E-F24380A20892}"/>
              </a:ext>
            </a:extLst>
          </p:cNvPr>
          <p:cNvGrpSpPr/>
          <p:nvPr/>
        </p:nvGrpSpPr>
        <p:grpSpPr>
          <a:xfrm>
            <a:off x="3736838" y="163930"/>
            <a:ext cx="4718324" cy="447961"/>
            <a:chOff x="4220110" y="961968"/>
            <a:chExt cx="2956985" cy="236911"/>
          </a:xfrm>
        </p:grpSpPr>
        <p:sp>
          <p:nvSpPr>
            <p:cNvPr id="1177" name="مستطيل: زوايا مستديرة 1176">
              <a:extLst>
                <a:ext uri="{FF2B5EF4-FFF2-40B4-BE49-F238E27FC236}">
                  <a16:creationId xmlns:a16="http://schemas.microsoft.com/office/drawing/2014/main" id="{6E3643B9-8BA5-FFA6-0BE0-D87FDED2A34C}"/>
                </a:ext>
              </a:extLst>
            </p:cNvPr>
            <p:cNvSpPr/>
            <p:nvPr/>
          </p:nvSpPr>
          <p:spPr>
            <a:xfrm>
              <a:off x="4220110" y="961968"/>
              <a:ext cx="2956985" cy="236911"/>
            </a:xfrm>
            <a:prstGeom prst="roundRect">
              <a:avLst>
                <a:gd name="adj" fmla="val 50000"/>
              </a:avLst>
            </a:prstGeom>
            <a:solidFill>
              <a:srgbClr val="00B0F0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خطة التعلم الأسبوعية لمادة العلوم </a:t>
              </a:r>
            </a:p>
          </p:txBody>
        </p:sp>
        <p:sp>
          <p:nvSpPr>
            <p:cNvPr id="1178" name="مخطط انسيابي: رابط 1177">
              <a:extLst>
                <a:ext uri="{FF2B5EF4-FFF2-40B4-BE49-F238E27FC236}">
                  <a16:creationId xmlns:a16="http://schemas.microsoft.com/office/drawing/2014/main" id="{9430CAED-55DE-4B5F-AFE4-1387CC013602}"/>
                </a:ext>
              </a:extLst>
            </p:cNvPr>
            <p:cNvSpPr/>
            <p:nvPr/>
          </p:nvSpPr>
          <p:spPr>
            <a:xfrm>
              <a:off x="4246976" y="986441"/>
              <a:ext cx="233220" cy="18217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1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1179" name="مخطط انسيابي: رابط 1178">
              <a:extLst>
                <a:ext uri="{FF2B5EF4-FFF2-40B4-BE49-F238E27FC236}">
                  <a16:creationId xmlns:a16="http://schemas.microsoft.com/office/drawing/2014/main" id="{43D25A61-78AF-394D-B0DE-6BB505B9A5A7}"/>
                </a:ext>
              </a:extLst>
            </p:cNvPr>
            <p:cNvSpPr/>
            <p:nvPr/>
          </p:nvSpPr>
          <p:spPr>
            <a:xfrm>
              <a:off x="6920272" y="985902"/>
              <a:ext cx="233220" cy="18217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1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</p:grpSp>
      <p:grpSp>
        <p:nvGrpSpPr>
          <p:cNvPr id="1200" name="مجموعة 1199">
            <a:extLst>
              <a:ext uri="{FF2B5EF4-FFF2-40B4-BE49-F238E27FC236}">
                <a16:creationId xmlns:a16="http://schemas.microsoft.com/office/drawing/2014/main" id="{6D459D34-0D2A-19B3-6C0B-D1A63C99C0FA}"/>
              </a:ext>
            </a:extLst>
          </p:cNvPr>
          <p:cNvGrpSpPr/>
          <p:nvPr/>
        </p:nvGrpSpPr>
        <p:grpSpPr>
          <a:xfrm>
            <a:off x="3978961" y="660039"/>
            <a:ext cx="2538684" cy="369332"/>
            <a:chOff x="3036569" y="660039"/>
            <a:chExt cx="2538684" cy="369332"/>
          </a:xfrm>
        </p:grpSpPr>
        <p:sp>
          <p:nvSpPr>
            <p:cNvPr id="1184" name="مستطيل: زوايا مستديرة 1183">
              <a:extLst>
                <a:ext uri="{FF2B5EF4-FFF2-40B4-BE49-F238E27FC236}">
                  <a16:creationId xmlns:a16="http://schemas.microsoft.com/office/drawing/2014/main" id="{B572AF40-7FBB-E664-4CF5-B219FC67ADC0}"/>
                </a:ext>
              </a:extLst>
            </p:cNvPr>
            <p:cNvSpPr/>
            <p:nvPr/>
          </p:nvSpPr>
          <p:spPr>
            <a:xfrm>
              <a:off x="3036569" y="695162"/>
              <a:ext cx="2538684" cy="307454"/>
            </a:xfrm>
            <a:prstGeom prst="roundRect">
              <a:avLst>
                <a:gd name="adj" fmla="val 50000"/>
              </a:avLst>
            </a:prstGeom>
            <a:solidFill>
              <a:srgbClr val="00B0F0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الفصل الدراسي </a:t>
              </a:r>
            </a:p>
          </p:txBody>
        </p:sp>
        <p:grpSp>
          <p:nvGrpSpPr>
            <p:cNvPr id="1191" name="مجموعة 1190">
              <a:extLst>
                <a:ext uri="{FF2B5EF4-FFF2-40B4-BE49-F238E27FC236}">
                  <a16:creationId xmlns:a16="http://schemas.microsoft.com/office/drawing/2014/main" id="{BE441A96-A1A2-F367-05B2-0651BE6DD252}"/>
                </a:ext>
              </a:extLst>
            </p:cNvPr>
            <p:cNvGrpSpPr/>
            <p:nvPr/>
          </p:nvGrpSpPr>
          <p:grpSpPr>
            <a:xfrm>
              <a:off x="3061334" y="660039"/>
              <a:ext cx="262891" cy="369332"/>
              <a:chOff x="3061334" y="660039"/>
              <a:chExt cx="262891" cy="369332"/>
            </a:xfrm>
          </p:grpSpPr>
          <p:sp>
            <p:nvSpPr>
              <p:cNvPr id="1185" name="مخطط انسيابي: رابط 1184">
                <a:extLst>
                  <a:ext uri="{FF2B5EF4-FFF2-40B4-BE49-F238E27FC236}">
                    <a16:creationId xmlns:a16="http://schemas.microsoft.com/office/drawing/2014/main" id="{BAAF9CA4-D998-B187-D460-043D91E207EC}"/>
                  </a:ext>
                </a:extLst>
              </p:cNvPr>
              <p:cNvSpPr/>
              <p:nvPr/>
            </p:nvSpPr>
            <p:spPr>
              <a:xfrm>
                <a:off x="3061334" y="715954"/>
                <a:ext cx="262891" cy="257502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marL="0" marR="0" lvl="0" indent="0" algn="ctr" defTabSz="914400" rtl="1"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600" i="0" u="none" strike="noStrike" kern="1200" cap="none" spc="0" normalizeH="0" baseline="0" noProof="0" dirty="0">
                  <a:ln w="22225">
                    <a:solidFill>
                      <a:srgbClr val="9F2936"/>
                    </a:solidFill>
                    <a:prstDash val="solid"/>
                  </a:ln>
                  <a:solidFill>
                    <a:schemeClr val="tx1"/>
                  </a:solidFill>
                  <a:effectLst/>
                  <a:uLnTx/>
                  <a:uFillTx/>
                  <a:ea typeface="GE SS Two Bold" panose="020A0503020102020204" pitchFamily="18" charset="-78"/>
                </a:endParaRPr>
              </a:p>
            </p:txBody>
          </p:sp>
          <p:sp>
            <p:nvSpPr>
              <p:cNvPr id="1188" name="مربع نص 1187">
                <a:extLst>
                  <a:ext uri="{FF2B5EF4-FFF2-40B4-BE49-F238E27FC236}">
                    <a16:creationId xmlns:a16="http://schemas.microsoft.com/office/drawing/2014/main" id="{00200B7A-D698-84F1-AD13-4A132EE8E68B}"/>
                  </a:ext>
                </a:extLst>
              </p:cNvPr>
              <p:cNvSpPr txBox="1"/>
              <p:nvPr/>
            </p:nvSpPr>
            <p:spPr>
              <a:xfrm>
                <a:off x="3061334" y="660039"/>
                <a:ext cx="262891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kumimoji="0" lang="ar-SA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1</a:t>
                </a:r>
                <a:endParaRPr lang="ar-SA" dirty="0"/>
              </a:p>
            </p:txBody>
          </p:sp>
        </p:grpSp>
      </p:grpSp>
      <p:grpSp>
        <p:nvGrpSpPr>
          <p:cNvPr id="1203" name="مجموعة 1202">
            <a:extLst>
              <a:ext uri="{FF2B5EF4-FFF2-40B4-BE49-F238E27FC236}">
                <a16:creationId xmlns:a16="http://schemas.microsoft.com/office/drawing/2014/main" id="{CF4EB02C-7536-4DA8-F672-9A23495C9836}"/>
              </a:ext>
            </a:extLst>
          </p:cNvPr>
          <p:cNvGrpSpPr/>
          <p:nvPr/>
        </p:nvGrpSpPr>
        <p:grpSpPr>
          <a:xfrm>
            <a:off x="6979570" y="605554"/>
            <a:ext cx="1464623" cy="461665"/>
            <a:chOff x="6979570" y="605554"/>
            <a:chExt cx="1464623" cy="461665"/>
          </a:xfrm>
        </p:grpSpPr>
        <p:sp>
          <p:nvSpPr>
            <p:cNvPr id="1181" name="مستطيل: زوايا مستديرة 1180">
              <a:extLst>
                <a:ext uri="{FF2B5EF4-FFF2-40B4-BE49-F238E27FC236}">
                  <a16:creationId xmlns:a16="http://schemas.microsoft.com/office/drawing/2014/main" id="{F61CE5F7-CEE1-2056-6FB9-918B25099EDC}"/>
                </a:ext>
              </a:extLst>
            </p:cNvPr>
            <p:cNvSpPr/>
            <p:nvPr/>
          </p:nvSpPr>
          <p:spPr>
            <a:xfrm>
              <a:off x="6979570" y="690555"/>
              <a:ext cx="1464623" cy="307454"/>
            </a:xfrm>
            <a:prstGeom prst="roundRect">
              <a:avLst>
                <a:gd name="adj" fmla="val 50000"/>
              </a:avLst>
            </a:prstGeom>
            <a:solidFill>
              <a:srgbClr val="00B0F0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الصف</a:t>
              </a:r>
            </a:p>
          </p:txBody>
        </p:sp>
        <p:sp>
          <p:nvSpPr>
            <p:cNvPr id="1202" name="مخطط انسيابي: رابط 1201">
              <a:extLst>
                <a:ext uri="{FF2B5EF4-FFF2-40B4-BE49-F238E27FC236}">
                  <a16:creationId xmlns:a16="http://schemas.microsoft.com/office/drawing/2014/main" id="{0B887530-4754-7DC0-8B4A-250C410DB0B0}"/>
                </a:ext>
              </a:extLst>
            </p:cNvPr>
            <p:cNvSpPr/>
            <p:nvPr/>
          </p:nvSpPr>
          <p:spPr>
            <a:xfrm>
              <a:off x="7015983" y="706095"/>
              <a:ext cx="262891" cy="257502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600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ea typeface="GE SS Two Bold" panose="020A0503020102020204" pitchFamily="18" charset="-78"/>
              </a:endParaRPr>
            </a:p>
          </p:txBody>
        </p:sp>
        <p:sp>
          <p:nvSpPr>
            <p:cNvPr id="1201" name="مربع نص 1200">
              <a:extLst>
                <a:ext uri="{FF2B5EF4-FFF2-40B4-BE49-F238E27FC236}">
                  <a16:creationId xmlns:a16="http://schemas.microsoft.com/office/drawing/2014/main" id="{5D745EA9-2DA6-FE4A-31B5-BA3719E3C79C}"/>
                </a:ext>
              </a:extLst>
            </p:cNvPr>
            <p:cNvSpPr txBox="1"/>
            <p:nvPr/>
          </p:nvSpPr>
          <p:spPr>
            <a:xfrm>
              <a:off x="7045713" y="605554"/>
              <a:ext cx="262891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ar-SA" sz="2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  <a:endParaRPr lang="ar-SA" sz="2400" dirty="0"/>
            </a:p>
          </p:txBody>
        </p:sp>
      </p:grpSp>
      <p:grpSp>
        <p:nvGrpSpPr>
          <p:cNvPr id="4493" name="مجموعة 4492">
            <a:extLst>
              <a:ext uri="{FF2B5EF4-FFF2-40B4-BE49-F238E27FC236}">
                <a16:creationId xmlns:a16="http://schemas.microsoft.com/office/drawing/2014/main" id="{56218200-533E-AB18-B474-E1834D014527}"/>
              </a:ext>
            </a:extLst>
          </p:cNvPr>
          <p:cNvGrpSpPr/>
          <p:nvPr/>
        </p:nvGrpSpPr>
        <p:grpSpPr>
          <a:xfrm>
            <a:off x="5248303" y="6496624"/>
            <a:ext cx="1808284" cy="266858"/>
            <a:chOff x="5841542" y="6486286"/>
            <a:chExt cx="1808284" cy="266858"/>
          </a:xfrm>
        </p:grpSpPr>
        <p:grpSp>
          <p:nvGrpSpPr>
            <p:cNvPr id="4494" name="!!مجموعة 19">
              <a:extLst>
                <a:ext uri="{FF2B5EF4-FFF2-40B4-BE49-F238E27FC236}">
                  <a16:creationId xmlns:a16="http://schemas.microsoft.com/office/drawing/2014/main" id="{4A41A608-5AEA-03FD-AF86-2A8FD385A29B}"/>
                </a:ext>
              </a:extLst>
            </p:cNvPr>
            <p:cNvGrpSpPr/>
            <p:nvPr/>
          </p:nvGrpSpPr>
          <p:grpSpPr>
            <a:xfrm>
              <a:off x="6712442" y="6486286"/>
              <a:ext cx="937384" cy="266858"/>
              <a:chOff x="6374098" y="9547184"/>
              <a:chExt cx="99227" cy="4017"/>
            </a:xfrm>
          </p:grpSpPr>
          <p:pic>
            <p:nvPicPr>
              <p:cNvPr id="4498" name="!!مجموعة 99">
                <a:hlinkClick r:id="rId3"/>
                <a:extLst>
                  <a:ext uri="{FF2B5EF4-FFF2-40B4-BE49-F238E27FC236}">
                    <a16:creationId xmlns:a16="http://schemas.microsoft.com/office/drawing/2014/main" id="{320A9F1F-B7BF-8B9E-A0DD-50EC7368A74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6399811" y="9547184"/>
                <a:ext cx="48435" cy="4017"/>
              </a:xfrm>
              <a:prstGeom prst="rect">
                <a:avLst/>
              </a:prstGeom>
            </p:spPr>
          </p:pic>
          <p:sp>
            <p:nvSpPr>
              <p:cNvPr id="4499" name="مربع نص 268">
                <a:extLst>
                  <a:ext uri="{FF2B5EF4-FFF2-40B4-BE49-F238E27FC236}">
                    <a16:creationId xmlns:a16="http://schemas.microsoft.com/office/drawing/2014/main" id="{134E8C8C-2748-DD5E-DF29-866AD9E8D048}"/>
                  </a:ext>
                </a:extLst>
              </p:cNvPr>
              <p:cNvSpPr txBox="1"/>
              <p:nvPr/>
            </p:nvSpPr>
            <p:spPr>
              <a:xfrm>
                <a:off x="6374098" y="9547731"/>
                <a:ext cx="99227" cy="30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presentation</a:t>
                </a:r>
                <a:endParaRPr kumimoji="0" lang="ar-SA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endParaRPr>
              </a:p>
            </p:txBody>
          </p:sp>
        </p:grpSp>
        <p:pic>
          <p:nvPicPr>
            <p:cNvPr id="4495" name="Picture 271" descr="شعار Telegram png">
              <a:hlinkClick r:id="rId3"/>
              <a:extLst>
                <a:ext uri="{FF2B5EF4-FFF2-40B4-BE49-F238E27FC236}">
                  <a16:creationId xmlns:a16="http://schemas.microsoft.com/office/drawing/2014/main" id="{EFCF727E-556C-C6F7-F4A1-9F708F541B8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667" b="98056" l="4167" r="99167">
                          <a14:foregroundMark x1="61389" y1="17222" x2="30833" y2="34722"/>
                          <a14:foregroundMark x1="30833" y1="34722" x2="58333" y2="63056"/>
                          <a14:foregroundMark x1="58333" y1="63056" x2="44167" y2="78056"/>
                          <a14:foregroundMark x1="44167" y1="78056" x2="19722" y2="56389"/>
                          <a14:foregroundMark x1="19722" y1="56389" x2="24444" y2="16667"/>
                          <a14:foregroundMark x1="24444" y1="16667" x2="49444" y2="6667"/>
                          <a14:foregroundMark x1="49444" y1="6667" x2="79444" y2="30556"/>
                          <a14:foregroundMark x1="79444" y1="30556" x2="85278" y2="53611"/>
                          <a14:foregroundMark x1="85278" y1="53611" x2="61944" y2="87778"/>
                          <a14:foregroundMark x1="61944" y1="87778" x2="55278" y2="92222"/>
                          <a14:foregroundMark x1="62500" y1="38889" x2="62500" y2="38889"/>
                          <a14:foregroundMark x1="64444" y1="20556" x2="64444" y2="20556"/>
                          <a14:foregroundMark x1="69444" y1="38333" x2="69444" y2="38333"/>
                          <a14:foregroundMark x1="74167" y1="17222" x2="74167" y2="17222"/>
                          <a14:foregroundMark x1="94722" y1="41389" x2="94722" y2="41389"/>
                          <a14:foregroundMark x1="51111" y1="98056" x2="51111" y2="98056"/>
                          <a14:foregroundMark x1="4722" y1="63056" x2="4722" y2="63056"/>
                          <a14:foregroundMark x1="38611" y1="5278" x2="38611" y2="5278"/>
                          <a14:foregroundMark x1="55833" y1="1667" x2="55833" y2="1667"/>
                          <a14:foregroundMark x1="99167" y1="50556" x2="99167" y2="50556"/>
                          <a14:foregroundMark x1="57500" y1="46389" x2="57500" y2="46389"/>
                          <a14:foregroundMark x1="69444" y1="29722" x2="61389" y2="62500"/>
                          <a14:foregroundMark x1="68889" y1="69444" x2="38889" y2="48611"/>
                          <a14:foregroundMark x1="38889" y1="48611" x2="34444" y2="48056"/>
                          <a14:foregroundMark x1="27778" y1="52222" x2="27778" y2="52222"/>
                          <a14:foregroundMark x1="27778" y1="52222" x2="35278" y2="49444"/>
                          <a14:foregroundMark x1="44167" y1="44722" x2="55833" y2="3833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1542" y="6515671"/>
              <a:ext cx="188533" cy="2036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96" name="مربع نص 265">
              <a:extLst>
                <a:ext uri="{FF2B5EF4-FFF2-40B4-BE49-F238E27FC236}">
                  <a16:creationId xmlns:a16="http://schemas.microsoft.com/office/drawing/2014/main" id="{8084BF82-5DED-B6CC-7D26-0DB8171A7C3B}"/>
                </a:ext>
              </a:extLst>
            </p:cNvPr>
            <p:cNvSpPr txBox="1"/>
            <p:nvPr/>
          </p:nvSpPr>
          <p:spPr>
            <a:xfrm>
              <a:off x="6056001" y="6610875"/>
              <a:ext cx="823940" cy="9233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600" b="1" i="0" u="none" strike="noStrike" kern="1200" cap="none" spc="0" normalizeH="0" baseline="0" noProof="0" dirty="0">
                  <a:ln>
                    <a:noFill/>
                  </a:ln>
                  <a:solidFill>
                    <a:srgbClr val="23A7F9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برزنتيشن العلوم للمرحلة الابتدائية </a:t>
              </a:r>
            </a:p>
          </p:txBody>
        </p:sp>
        <p:sp>
          <p:nvSpPr>
            <p:cNvPr id="4497" name="مربع نص 266">
              <a:extLst>
                <a:ext uri="{FF2B5EF4-FFF2-40B4-BE49-F238E27FC236}">
                  <a16:creationId xmlns:a16="http://schemas.microsoft.com/office/drawing/2014/main" id="{90227C29-878A-712B-5E6C-B7D3DC573DE4}"/>
                </a:ext>
              </a:extLst>
            </p:cNvPr>
            <p:cNvSpPr txBox="1"/>
            <p:nvPr/>
          </p:nvSpPr>
          <p:spPr>
            <a:xfrm>
              <a:off x="5986428" y="6534413"/>
              <a:ext cx="1009651" cy="92333"/>
            </a:xfrm>
            <a:prstGeom prst="rect">
              <a:avLst/>
            </a:prstGeom>
            <a:noFill/>
          </p:spPr>
          <p:txBody>
            <a:bodyPr wrap="square" tIns="0" bIns="0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" b="1" i="0" u="sng" strike="noStrike" kern="1200" cap="none" spc="0" normalizeH="0" baseline="0" noProof="0" dirty="0">
                  <a:ln>
                    <a:noFill/>
                  </a:ln>
                  <a:solidFill>
                    <a:srgbClr val="23A7F9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https://t.me/Presentationyosef</a:t>
              </a:r>
              <a:r>
                <a:rPr kumimoji="0" lang="en-US" sz="600" b="1" i="0" u="sng" strike="noStrike" kern="1200" cap="none" spc="0" normalizeH="0" baseline="0" noProof="0" dirty="0">
                  <a:ln>
                    <a:noFill/>
                  </a:ln>
                  <a:solidFill>
                    <a:srgbClr val="23A7F9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 </a:t>
              </a:r>
            </a:p>
          </p:txBody>
        </p:sp>
      </p:grpSp>
      <p:sp>
        <p:nvSpPr>
          <p:cNvPr id="4500" name="مستطيل: زوايا مستديرة 4499">
            <a:extLst>
              <a:ext uri="{FF2B5EF4-FFF2-40B4-BE49-F238E27FC236}">
                <a16:creationId xmlns:a16="http://schemas.microsoft.com/office/drawing/2014/main" id="{FD67EFC2-9A79-9948-318B-172B3ACE1AA4}"/>
              </a:ext>
            </a:extLst>
          </p:cNvPr>
          <p:cNvSpPr/>
          <p:nvPr/>
        </p:nvSpPr>
        <p:spPr>
          <a:xfrm>
            <a:off x="8756646" y="6530929"/>
            <a:ext cx="2664136" cy="219995"/>
          </a:xfrm>
          <a:prstGeom prst="roundRect">
            <a:avLst>
              <a:gd name="adj" fmla="val 50000"/>
            </a:avLst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المعلــمـــــ </a:t>
            </a:r>
          </a:p>
        </p:txBody>
      </p:sp>
      <p:sp>
        <p:nvSpPr>
          <p:cNvPr id="4501" name="مستطيل: زوايا مستديرة 4500">
            <a:extLst>
              <a:ext uri="{FF2B5EF4-FFF2-40B4-BE49-F238E27FC236}">
                <a16:creationId xmlns:a16="http://schemas.microsoft.com/office/drawing/2014/main" id="{2AAA99A2-7791-2238-8EB2-52645FC57456}"/>
              </a:ext>
            </a:extLst>
          </p:cNvPr>
          <p:cNvSpPr/>
          <p:nvPr/>
        </p:nvSpPr>
        <p:spPr>
          <a:xfrm>
            <a:off x="970035" y="6523022"/>
            <a:ext cx="2664136" cy="219995"/>
          </a:xfrm>
          <a:prstGeom prst="roundRect">
            <a:avLst>
              <a:gd name="adj" fmla="val 50000"/>
            </a:avLst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مدير   المدرسة </a:t>
            </a:r>
          </a:p>
        </p:txBody>
      </p:sp>
      <p:grpSp>
        <p:nvGrpSpPr>
          <p:cNvPr id="4502" name="مجموعة 4501">
            <a:extLst>
              <a:ext uri="{FF2B5EF4-FFF2-40B4-BE49-F238E27FC236}">
                <a16:creationId xmlns:a16="http://schemas.microsoft.com/office/drawing/2014/main" id="{F2A0748F-D196-6BEA-ADD5-915EB8E6C41D}"/>
              </a:ext>
            </a:extLst>
          </p:cNvPr>
          <p:cNvGrpSpPr/>
          <p:nvPr/>
        </p:nvGrpSpPr>
        <p:grpSpPr>
          <a:xfrm>
            <a:off x="315458" y="5566149"/>
            <a:ext cx="11503578" cy="836742"/>
            <a:chOff x="-2699500" y="1986191"/>
            <a:chExt cx="14599954" cy="1515389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4507" name="مستطيل: زوايا مستديرة 4506">
              <a:extLst>
                <a:ext uri="{FF2B5EF4-FFF2-40B4-BE49-F238E27FC236}">
                  <a16:creationId xmlns:a16="http://schemas.microsoft.com/office/drawing/2014/main" id="{387B9A55-3621-8523-5E44-70DF32E11097}"/>
                </a:ext>
              </a:extLst>
            </p:cNvPr>
            <p:cNvSpPr/>
            <p:nvPr/>
          </p:nvSpPr>
          <p:spPr>
            <a:xfrm>
              <a:off x="-2699500" y="2151405"/>
              <a:ext cx="14599954" cy="1350175"/>
            </a:xfrm>
            <a:prstGeom prst="roundRect">
              <a:avLst>
                <a:gd name="adj" fmla="val 989"/>
              </a:avLst>
            </a:prstGeom>
            <a:noFill/>
            <a:ln w="254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08" name="مستطيل: زوايا مستديرة 4507">
              <a:extLst>
                <a:ext uri="{FF2B5EF4-FFF2-40B4-BE49-F238E27FC236}">
                  <a16:creationId xmlns:a16="http://schemas.microsoft.com/office/drawing/2014/main" id="{B61696F1-7B36-1F03-ACF5-2F10220140E3}"/>
                </a:ext>
              </a:extLst>
            </p:cNvPr>
            <p:cNvSpPr/>
            <p:nvPr/>
          </p:nvSpPr>
          <p:spPr>
            <a:xfrm>
              <a:off x="9985059" y="1986191"/>
              <a:ext cx="1842906" cy="276002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الملاحظات </a:t>
              </a:r>
            </a:p>
          </p:txBody>
        </p:sp>
        <p:sp>
          <p:nvSpPr>
            <p:cNvPr id="4509" name="مخطط انسيابي: رابط 4508">
              <a:extLst>
                <a:ext uri="{FF2B5EF4-FFF2-40B4-BE49-F238E27FC236}">
                  <a16:creationId xmlns:a16="http://schemas.microsoft.com/office/drawing/2014/main" id="{0D2879FE-5A6D-3397-19C9-CD98AD319324}"/>
                </a:ext>
              </a:extLst>
            </p:cNvPr>
            <p:cNvSpPr/>
            <p:nvPr/>
          </p:nvSpPr>
          <p:spPr>
            <a:xfrm>
              <a:off x="10019801" y="2021845"/>
              <a:ext cx="170210" cy="185900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2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10" name="مخطط انسيابي: رابط 4509">
              <a:extLst>
                <a:ext uri="{FF2B5EF4-FFF2-40B4-BE49-F238E27FC236}">
                  <a16:creationId xmlns:a16="http://schemas.microsoft.com/office/drawing/2014/main" id="{D7ACC431-F112-16F3-C5DF-7699713317AC}"/>
                </a:ext>
              </a:extLst>
            </p:cNvPr>
            <p:cNvSpPr/>
            <p:nvPr/>
          </p:nvSpPr>
          <p:spPr>
            <a:xfrm>
              <a:off x="11604785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2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17" name="مستطيل: زوايا مستديرة 4516">
              <a:extLst>
                <a:ext uri="{FF2B5EF4-FFF2-40B4-BE49-F238E27FC236}">
                  <a16:creationId xmlns:a16="http://schemas.microsoft.com/office/drawing/2014/main" id="{7685465F-5FF2-53FB-95B8-65FEAB573E34}"/>
                </a:ext>
              </a:extLst>
            </p:cNvPr>
            <p:cNvSpPr/>
            <p:nvPr/>
          </p:nvSpPr>
          <p:spPr>
            <a:xfrm>
              <a:off x="-2649596" y="2464662"/>
              <a:ext cx="14446179" cy="784064"/>
            </a:xfrm>
            <a:prstGeom prst="roundRect">
              <a:avLst>
                <a:gd name="adj" fmla="val 5325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000" b="1" i="0" u="none" strike="noStrike" kern="1200" cap="none" spc="0" normalizeH="0" baseline="0" noProof="0" dirty="0">
                <a:ln>
                  <a:noFill/>
                </a:ln>
                <a:solidFill>
                  <a:srgbClr val="875757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</p:grpSp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B5A0FFE3-1A29-CC8C-8BC6-EE9EB55483C0}"/>
              </a:ext>
            </a:extLst>
          </p:cNvPr>
          <p:cNvGrpSpPr/>
          <p:nvPr/>
        </p:nvGrpSpPr>
        <p:grpSpPr>
          <a:xfrm>
            <a:off x="6174965" y="1796683"/>
            <a:ext cx="2876104" cy="3621168"/>
            <a:chOff x="8309670" y="1986191"/>
            <a:chExt cx="3590784" cy="396396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7" name="مستطيل: زوايا مستديرة 6">
              <a:extLst>
                <a:ext uri="{FF2B5EF4-FFF2-40B4-BE49-F238E27FC236}">
                  <a16:creationId xmlns:a16="http://schemas.microsoft.com/office/drawing/2014/main" id="{D4B755E6-87B8-CEA1-2D96-40C306B60AD3}"/>
                </a:ext>
              </a:extLst>
            </p:cNvPr>
            <p:cNvSpPr/>
            <p:nvPr/>
          </p:nvSpPr>
          <p:spPr>
            <a:xfrm>
              <a:off x="8407148" y="2299251"/>
              <a:ext cx="3420817" cy="228259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 / 02 / 1446 ه</a:t>
              </a:r>
            </a:p>
          </p:txBody>
        </p:sp>
        <p:sp>
          <p:nvSpPr>
            <p:cNvPr id="10" name="مستطيل: زوايا مستديرة 9">
              <a:extLst>
                <a:ext uri="{FF2B5EF4-FFF2-40B4-BE49-F238E27FC236}">
                  <a16:creationId xmlns:a16="http://schemas.microsoft.com/office/drawing/2014/main" id="{D40BCA3F-0D24-B3CF-D673-19965128E266}"/>
                </a:ext>
              </a:extLst>
            </p:cNvPr>
            <p:cNvSpPr/>
            <p:nvPr/>
          </p:nvSpPr>
          <p:spPr>
            <a:xfrm>
              <a:off x="10235185" y="4575156"/>
              <a:ext cx="1592780" cy="267812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الواجبات المنزلية </a:t>
              </a:r>
            </a:p>
          </p:txBody>
        </p:sp>
        <p:sp>
          <p:nvSpPr>
            <p:cNvPr id="12" name="مستطيل: زوايا مستديرة 11">
              <a:extLst>
                <a:ext uri="{FF2B5EF4-FFF2-40B4-BE49-F238E27FC236}">
                  <a16:creationId xmlns:a16="http://schemas.microsoft.com/office/drawing/2014/main" id="{43093E24-8D92-1D72-1CF7-1F965D1ED28E}"/>
                </a:ext>
              </a:extLst>
            </p:cNvPr>
            <p:cNvSpPr/>
            <p:nvPr/>
          </p:nvSpPr>
          <p:spPr>
            <a:xfrm>
              <a:off x="9157967" y="3243693"/>
              <a:ext cx="2660575" cy="326401"/>
            </a:xfrm>
            <a:prstGeom prst="roundRect">
              <a:avLst>
                <a:gd name="adj" fmla="val 13715"/>
              </a:avLst>
            </a:prstGeom>
            <a:solidFill>
              <a:srgbClr val="00B0F0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lvl="1"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13" name="مستطيل: زوايا مستديرة 12">
              <a:extLst>
                <a:ext uri="{FF2B5EF4-FFF2-40B4-BE49-F238E27FC236}">
                  <a16:creationId xmlns:a16="http://schemas.microsoft.com/office/drawing/2014/main" id="{7BD50C39-1C10-E876-E308-CAB6574E1A51}"/>
                </a:ext>
              </a:extLst>
            </p:cNvPr>
            <p:cNvSpPr/>
            <p:nvPr/>
          </p:nvSpPr>
          <p:spPr>
            <a:xfrm>
              <a:off x="8309670" y="2151405"/>
              <a:ext cx="3590784" cy="3798751"/>
            </a:xfrm>
            <a:prstGeom prst="roundRect">
              <a:avLst>
                <a:gd name="adj" fmla="val 989"/>
              </a:avLst>
            </a:prstGeom>
            <a:noFill/>
            <a:ln w="254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14" name="مستطيل: زوايا مستديرة 13">
              <a:extLst>
                <a:ext uri="{FF2B5EF4-FFF2-40B4-BE49-F238E27FC236}">
                  <a16:creationId xmlns:a16="http://schemas.microsoft.com/office/drawing/2014/main" id="{4A25895A-639E-9AF1-D7BB-DACC9F5C18CA}"/>
                </a:ext>
              </a:extLst>
            </p:cNvPr>
            <p:cNvSpPr/>
            <p:nvPr/>
          </p:nvSpPr>
          <p:spPr>
            <a:xfrm>
              <a:off x="8407148" y="1986191"/>
              <a:ext cx="3420816" cy="276001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الاثنين </a:t>
              </a:r>
            </a:p>
          </p:txBody>
        </p:sp>
        <p:sp>
          <p:nvSpPr>
            <p:cNvPr id="15" name="مخطط انسيابي: رابط 14">
              <a:extLst>
                <a:ext uri="{FF2B5EF4-FFF2-40B4-BE49-F238E27FC236}">
                  <a16:creationId xmlns:a16="http://schemas.microsoft.com/office/drawing/2014/main" id="{18F1DD54-E000-9F1E-005D-6C1A2A26977D}"/>
                </a:ext>
              </a:extLst>
            </p:cNvPr>
            <p:cNvSpPr/>
            <p:nvPr/>
          </p:nvSpPr>
          <p:spPr>
            <a:xfrm>
              <a:off x="8459539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16" name="مخطط انسيابي: رابط 15">
              <a:extLst>
                <a:ext uri="{FF2B5EF4-FFF2-40B4-BE49-F238E27FC236}">
                  <a16:creationId xmlns:a16="http://schemas.microsoft.com/office/drawing/2014/main" id="{0CF586EE-EC06-20C9-39E0-20FB1A047F09}"/>
                </a:ext>
              </a:extLst>
            </p:cNvPr>
            <p:cNvSpPr/>
            <p:nvPr/>
          </p:nvSpPr>
          <p:spPr>
            <a:xfrm>
              <a:off x="11604785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17" name="مستطيل: زوايا مستديرة 16">
              <a:extLst>
                <a:ext uri="{FF2B5EF4-FFF2-40B4-BE49-F238E27FC236}">
                  <a16:creationId xmlns:a16="http://schemas.microsoft.com/office/drawing/2014/main" id="{25AA15A7-6341-4EAC-E249-E5D514241D6E}"/>
                </a:ext>
              </a:extLst>
            </p:cNvPr>
            <p:cNvSpPr/>
            <p:nvPr/>
          </p:nvSpPr>
          <p:spPr>
            <a:xfrm>
              <a:off x="8425848" y="5003309"/>
              <a:ext cx="3411332" cy="715562"/>
            </a:xfrm>
            <a:prstGeom prst="roundRect">
              <a:avLst>
                <a:gd name="adj" fmla="val 13318"/>
              </a:avLst>
            </a:prstGeom>
            <a:solidFill>
              <a:srgbClr val="00B0F0"/>
            </a:solidFill>
            <a:ln w="952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20" name="مستطيل: زوايا مستديرة 19">
              <a:extLst>
                <a:ext uri="{FF2B5EF4-FFF2-40B4-BE49-F238E27FC236}">
                  <a16:creationId xmlns:a16="http://schemas.microsoft.com/office/drawing/2014/main" id="{7F987CC0-A1C6-4A17-E5F6-441176C90851}"/>
                </a:ext>
              </a:extLst>
            </p:cNvPr>
            <p:cNvSpPr/>
            <p:nvPr/>
          </p:nvSpPr>
          <p:spPr>
            <a:xfrm>
              <a:off x="10871269" y="2606935"/>
              <a:ext cx="959042" cy="275473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الدرس </a:t>
              </a:r>
            </a:p>
          </p:txBody>
        </p:sp>
        <p:sp>
          <p:nvSpPr>
            <p:cNvPr id="21" name="مستطيل: زوايا مستديرة 20">
              <a:extLst>
                <a:ext uri="{FF2B5EF4-FFF2-40B4-BE49-F238E27FC236}">
                  <a16:creationId xmlns:a16="http://schemas.microsoft.com/office/drawing/2014/main" id="{6855DD5E-D91E-AD68-193B-A0B77F47B789}"/>
                </a:ext>
              </a:extLst>
            </p:cNvPr>
            <p:cNvSpPr/>
            <p:nvPr/>
          </p:nvSpPr>
          <p:spPr>
            <a:xfrm>
              <a:off x="8468899" y="3008874"/>
              <a:ext cx="689069" cy="203600"/>
            </a:xfrm>
            <a:prstGeom prst="roundRect">
              <a:avLst>
                <a:gd name="adj" fmla="val 50000"/>
              </a:avLst>
            </a:prstGeom>
            <a:solidFill>
              <a:srgbClr val="00B0F0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الصفحة</a:t>
              </a:r>
            </a:p>
          </p:txBody>
        </p:sp>
        <p:sp>
          <p:nvSpPr>
            <p:cNvPr id="23" name="مستطيل: زوايا مستديرة 22">
              <a:extLst>
                <a:ext uri="{FF2B5EF4-FFF2-40B4-BE49-F238E27FC236}">
                  <a16:creationId xmlns:a16="http://schemas.microsoft.com/office/drawing/2014/main" id="{A2491FF2-439E-3893-9EC8-B5BF6ADCF9A1}"/>
                </a:ext>
              </a:extLst>
            </p:cNvPr>
            <p:cNvSpPr/>
            <p:nvPr/>
          </p:nvSpPr>
          <p:spPr>
            <a:xfrm>
              <a:off x="8459537" y="3265856"/>
              <a:ext cx="689067" cy="252830"/>
            </a:xfrm>
            <a:prstGeom prst="roundRect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srgbClr val="875757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24" name="مستطيل: زوايا مستديرة 23">
              <a:extLst>
                <a:ext uri="{FF2B5EF4-FFF2-40B4-BE49-F238E27FC236}">
                  <a16:creationId xmlns:a16="http://schemas.microsoft.com/office/drawing/2014/main" id="{3D69CA43-3CD6-2EAE-980E-1CBCF37BF342}"/>
                </a:ext>
              </a:extLst>
            </p:cNvPr>
            <p:cNvSpPr/>
            <p:nvPr/>
          </p:nvSpPr>
          <p:spPr>
            <a:xfrm>
              <a:off x="8681307" y="2598697"/>
              <a:ext cx="2122615" cy="27547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نظرية الخلية </a:t>
              </a:r>
            </a:p>
          </p:txBody>
        </p:sp>
        <p:sp>
          <p:nvSpPr>
            <p:cNvPr id="25" name="مستطيل: زوايا مستديرة 24">
              <a:extLst>
                <a:ext uri="{FF2B5EF4-FFF2-40B4-BE49-F238E27FC236}">
                  <a16:creationId xmlns:a16="http://schemas.microsoft.com/office/drawing/2014/main" id="{3B27D70B-0912-4010-9211-9DE92157F58A}"/>
                </a:ext>
              </a:extLst>
            </p:cNvPr>
            <p:cNvSpPr/>
            <p:nvPr/>
          </p:nvSpPr>
          <p:spPr>
            <a:xfrm>
              <a:off x="10710907" y="3655559"/>
              <a:ext cx="1159969" cy="229906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الهدف  </a:t>
              </a:r>
            </a:p>
          </p:txBody>
        </p:sp>
        <p:sp>
          <p:nvSpPr>
            <p:cNvPr id="26" name="مستطيل: زوايا مستديرة 25">
              <a:extLst>
                <a:ext uri="{FF2B5EF4-FFF2-40B4-BE49-F238E27FC236}">
                  <a16:creationId xmlns:a16="http://schemas.microsoft.com/office/drawing/2014/main" id="{49A79704-4D8C-C541-48FE-C843D4C2E14B}"/>
                </a:ext>
              </a:extLst>
            </p:cNvPr>
            <p:cNvSpPr/>
            <p:nvPr/>
          </p:nvSpPr>
          <p:spPr>
            <a:xfrm>
              <a:off x="8401734" y="3943449"/>
              <a:ext cx="3411332" cy="509328"/>
            </a:xfrm>
            <a:prstGeom prst="roundRect">
              <a:avLst>
                <a:gd name="adj" fmla="val 5325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27" name="مستطيل: زوايا مستديرة 26">
              <a:extLst>
                <a:ext uri="{FF2B5EF4-FFF2-40B4-BE49-F238E27FC236}">
                  <a16:creationId xmlns:a16="http://schemas.microsoft.com/office/drawing/2014/main" id="{D32C0C06-BFDC-9534-D94C-1FFAE0CA26B7}"/>
                </a:ext>
              </a:extLst>
            </p:cNvPr>
            <p:cNvSpPr/>
            <p:nvPr/>
          </p:nvSpPr>
          <p:spPr>
            <a:xfrm>
              <a:off x="10700974" y="2951287"/>
              <a:ext cx="1159968" cy="275473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الموضوع </a:t>
              </a:r>
            </a:p>
          </p:txBody>
        </p:sp>
      </p:grpSp>
      <p:grpSp>
        <p:nvGrpSpPr>
          <p:cNvPr id="28" name="مجموعة 27">
            <a:extLst>
              <a:ext uri="{FF2B5EF4-FFF2-40B4-BE49-F238E27FC236}">
                <a16:creationId xmlns:a16="http://schemas.microsoft.com/office/drawing/2014/main" id="{1961BE33-1A71-D39E-62C6-AE5B0C8C1B5E}"/>
              </a:ext>
            </a:extLst>
          </p:cNvPr>
          <p:cNvGrpSpPr/>
          <p:nvPr/>
        </p:nvGrpSpPr>
        <p:grpSpPr>
          <a:xfrm>
            <a:off x="3207463" y="1785693"/>
            <a:ext cx="2876104" cy="3621168"/>
            <a:chOff x="8309670" y="1986191"/>
            <a:chExt cx="3590784" cy="396396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29" name="مستطيل: زوايا مستديرة 28">
              <a:extLst>
                <a:ext uri="{FF2B5EF4-FFF2-40B4-BE49-F238E27FC236}">
                  <a16:creationId xmlns:a16="http://schemas.microsoft.com/office/drawing/2014/main" id="{3149972B-3DFB-DCB7-3C57-CA72E49880BE}"/>
                </a:ext>
              </a:extLst>
            </p:cNvPr>
            <p:cNvSpPr/>
            <p:nvPr/>
          </p:nvSpPr>
          <p:spPr>
            <a:xfrm>
              <a:off x="8407148" y="2299251"/>
              <a:ext cx="3420817" cy="228259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 / 02 / 1446 ه</a:t>
              </a:r>
            </a:p>
          </p:txBody>
        </p:sp>
        <p:sp>
          <p:nvSpPr>
            <p:cNvPr id="30" name="مستطيل: زوايا مستديرة 29">
              <a:extLst>
                <a:ext uri="{FF2B5EF4-FFF2-40B4-BE49-F238E27FC236}">
                  <a16:creationId xmlns:a16="http://schemas.microsoft.com/office/drawing/2014/main" id="{914F6A8C-AFD9-7D15-F0F5-1E3BE93ACE25}"/>
                </a:ext>
              </a:extLst>
            </p:cNvPr>
            <p:cNvSpPr/>
            <p:nvPr/>
          </p:nvSpPr>
          <p:spPr>
            <a:xfrm>
              <a:off x="10235185" y="4575156"/>
              <a:ext cx="1592780" cy="267812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الواجبات المنزلية </a:t>
              </a:r>
            </a:p>
          </p:txBody>
        </p:sp>
        <p:sp>
          <p:nvSpPr>
            <p:cNvPr id="31" name="مستطيل: زوايا مستديرة 30">
              <a:extLst>
                <a:ext uri="{FF2B5EF4-FFF2-40B4-BE49-F238E27FC236}">
                  <a16:creationId xmlns:a16="http://schemas.microsoft.com/office/drawing/2014/main" id="{2597F0B2-A20F-4402-06FB-2A065644CAA2}"/>
                </a:ext>
              </a:extLst>
            </p:cNvPr>
            <p:cNvSpPr/>
            <p:nvPr/>
          </p:nvSpPr>
          <p:spPr>
            <a:xfrm>
              <a:off x="9157967" y="3243693"/>
              <a:ext cx="2660575" cy="326401"/>
            </a:xfrm>
            <a:prstGeom prst="roundRect">
              <a:avLst>
                <a:gd name="adj" fmla="val 13715"/>
              </a:avLst>
            </a:prstGeom>
            <a:solidFill>
              <a:srgbClr val="00B0F0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lvl="1"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32" name="مستطيل: زوايا مستديرة 31">
              <a:extLst>
                <a:ext uri="{FF2B5EF4-FFF2-40B4-BE49-F238E27FC236}">
                  <a16:creationId xmlns:a16="http://schemas.microsoft.com/office/drawing/2014/main" id="{330172C0-3F78-186B-3FA0-7C1BB6183089}"/>
                </a:ext>
              </a:extLst>
            </p:cNvPr>
            <p:cNvSpPr/>
            <p:nvPr/>
          </p:nvSpPr>
          <p:spPr>
            <a:xfrm>
              <a:off x="8309670" y="2151405"/>
              <a:ext cx="3590784" cy="3798751"/>
            </a:xfrm>
            <a:prstGeom prst="roundRect">
              <a:avLst>
                <a:gd name="adj" fmla="val 989"/>
              </a:avLst>
            </a:prstGeom>
            <a:noFill/>
            <a:ln w="254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33" name="مستطيل: زوايا مستديرة 32">
              <a:extLst>
                <a:ext uri="{FF2B5EF4-FFF2-40B4-BE49-F238E27FC236}">
                  <a16:creationId xmlns:a16="http://schemas.microsoft.com/office/drawing/2014/main" id="{EE445B5F-88D8-EC12-CE34-E498DE181B8B}"/>
                </a:ext>
              </a:extLst>
            </p:cNvPr>
            <p:cNvSpPr/>
            <p:nvPr/>
          </p:nvSpPr>
          <p:spPr>
            <a:xfrm>
              <a:off x="8407148" y="1986191"/>
              <a:ext cx="3420816" cy="276001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الثلاثاء</a:t>
              </a:r>
            </a:p>
          </p:txBody>
        </p:sp>
        <p:sp>
          <p:nvSpPr>
            <p:cNvPr id="36" name="مخطط انسيابي: رابط 35">
              <a:extLst>
                <a:ext uri="{FF2B5EF4-FFF2-40B4-BE49-F238E27FC236}">
                  <a16:creationId xmlns:a16="http://schemas.microsoft.com/office/drawing/2014/main" id="{C9C761E6-FBBB-0056-64F9-0C36B252CCD2}"/>
                </a:ext>
              </a:extLst>
            </p:cNvPr>
            <p:cNvSpPr/>
            <p:nvPr/>
          </p:nvSpPr>
          <p:spPr>
            <a:xfrm>
              <a:off x="8459539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37" name="مخطط انسيابي: رابط 36">
              <a:extLst>
                <a:ext uri="{FF2B5EF4-FFF2-40B4-BE49-F238E27FC236}">
                  <a16:creationId xmlns:a16="http://schemas.microsoft.com/office/drawing/2014/main" id="{8F7BDEE1-C8DF-A3CC-BFE0-36E34B8A59B7}"/>
                </a:ext>
              </a:extLst>
            </p:cNvPr>
            <p:cNvSpPr/>
            <p:nvPr/>
          </p:nvSpPr>
          <p:spPr>
            <a:xfrm>
              <a:off x="11604785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1" name="مستطيل: زوايا مستديرة 40">
              <a:extLst>
                <a:ext uri="{FF2B5EF4-FFF2-40B4-BE49-F238E27FC236}">
                  <a16:creationId xmlns:a16="http://schemas.microsoft.com/office/drawing/2014/main" id="{E5FFC776-20EE-C969-56F3-C2CD4797E9C0}"/>
                </a:ext>
              </a:extLst>
            </p:cNvPr>
            <p:cNvSpPr/>
            <p:nvPr/>
          </p:nvSpPr>
          <p:spPr>
            <a:xfrm>
              <a:off x="8425848" y="5003309"/>
              <a:ext cx="3411332" cy="715562"/>
            </a:xfrm>
            <a:prstGeom prst="roundRect">
              <a:avLst>
                <a:gd name="adj" fmla="val 13318"/>
              </a:avLst>
            </a:prstGeom>
            <a:solidFill>
              <a:srgbClr val="00B0F0"/>
            </a:solidFill>
            <a:ln w="952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2" name="مستطيل: زوايا مستديرة 41">
              <a:extLst>
                <a:ext uri="{FF2B5EF4-FFF2-40B4-BE49-F238E27FC236}">
                  <a16:creationId xmlns:a16="http://schemas.microsoft.com/office/drawing/2014/main" id="{21285ACC-5CCA-2E60-6012-69B4350825C4}"/>
                </a:ext>
              </a:extLst>
            </p:cNvPr>
            <p:cNvSpPr/>
            <p:nvPr/>
          </p:nvSpPr>
          <p:spPr>
            <a:xfrm>
              <a:off x="10871269" y="2606935"/>
              <a:ext cx="959042" cy="275473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الدرس </a:t>
              </a:r>
            </a:p>
          </p:txBody>
        </p:sp>
        <p:sp>
          <p:nvSpPr>
            <p:cNvPr id="43" name="مستطيل: زوايا مستديرة 42">
              <a:extLst>
                <a:ext uri="{FF2B5EF4-FFF2-40B4-BE49-F238E27FC236}">
                  <a16:creationId xmlns:a16="http://schemas.microsoft.com/office/drawing/2014/main" id="{10D8F7F9-D87D-A61C-8649-4FA73A4E29AA}"/>
                </a:ext>
              </a:extLst>
            </p:cNvPr>
            <p:cNvSpPr/>
            <p:nvPr/>
          </p:nvSpPr>
          <p:spPr>
            <a:xfrm>
              <a:off x="8468899" y="3008874"/>
              <a:ext cx="689069" cy="203600"/>
            </a:xfrm>
            <a:prstGeom prst="roundRect">
              <a:avLst>
                <a:gd name="adj" fmla="val 50000"/>
              </a:avLst>
            </a:prstGeom>
            <a:solidFill>
              <a:srgbClr val="00B0F0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الصفحة</a:t>
              </a:r>
            </a:p>
          </p:txBody>
        </p:sp>
        <p:sp>
          <p:nvSpPr>
            <p:cNvPr id="44" name="مستطيل: زوايا مستديرة 43">
              <a:extLst>
                <a:ext uri="{FF2B5EF4-FFF2-40B4-BE49-F238E27FC236}">
                  <a16:creationId xmlns:a16="http://schemas.microsoft.com/office/drawing/2014/main" id="{CE6CEC0A-D2A8-C0B2-C3DB-436842A2B911}"/>
                </a:ext>
              </a:extLst>
            </p:cNvPr>
            <p:cNvSpPr/>
            <p:nvPr/>
          </p:nvSpPr>
          <p:spPr>
            <a:xfrm>
              <a:off x="8459537" y="3265856"/>
              <a:ext cx="689067" cy="252830"/>
            </a:xfrm>
            <a:prstGeom prst="roundRect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srgbClr val="875757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" name="مستطيل: زوايا مستديرة 44">
              <a:extLst>
                <a:ext uri="{FF2B5EF4-FFF2-40B4-BE49-F238E27FC236}">
                  <a16:creationId xmlns:a16="http://schemas.microsoft.com/office/drawing/2014/main" id="{6C04797D-8C37-24E9-9831-2B5D594AA454}"/>
                </a:ext>
              </a:extLst>
            </p:cNvPr>
            <p:cNvSpPr/>
            <p:nvPr/>
          </p:nvSpPr>
          <p:spPr>
            <a:xfrm>
              <a:off x="8681307" y="2598697"/>
              <a:ext cx="2122615" cy="27547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نظرية الخلية </a:t>
              </a:r>
            </a:p>
          </p:txBody>
        </p:sp>
        <p:sp>
          <p:nvSpPr>
            <p:cNvPr id="46" name="مستطيل: زوايا مستديرة 45">
              <a:extLst>
                <a:ext uri="{FF2B5EF4-FFF2-40B4-BE49-F238E27FC236}">
                  <a16:creationId xmlns:a16="http://schemas.microsoft.com/office/drawing/2014/main" id="{9BD42757-8C4E-9C31-8563-11EF16944BD6}"/>
                </a:ext>
              </a:extLst>
            </p:cNvPr>
            <p:cNvSpPr/>
            <p:nvPr/>
          </p:nvSpPr>
          <p:spPr>
            <a:xfrm>
              <a:off x="10710907" y="3655559"/>
              <a:ext cx="1159969" cy="229906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الهدف  </a:t>
              </a:r>
            </a:p>
          </p:txBody>
        </p:sp>
        <p:sp>
          <p:nvSpPr>
            <p:cNvPr id="47" name="مستطيل: زوايا مستديرة 46">
              <a:extLst>
                <a:ext uri="{FF2B5EF4-FFF2-40B4-BE49-F238E27FC236}">
                  <a16:creationId xmlns:a16="http://schemas.microsoft.com/office/drawing/2014/main" id="{AC0E0721-C75C-5535-D94A-129172CFCE01}"/>
                </a:ext>
              </a:extLst>
            </p:cNvPr>
            <p:cNvSpPr/>
            <p:nvPr/>
          </p:nvSpPr>
          <p:spPr>
            <a:xfrm>
              <a:off x="8401734" y="3943449"/>
              <a:ext cx="3411332" cy="509328"/>
            </a:xfrm>
            <a:prstGeom prst="roundRect">
              <a:avLst>
                <a:gd name="adj" fmla="val 5325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48" name="مستطيل: زوايا مستديرة 47">
              <a:extLst>
                <a:ext uri="{FF2B5EF4-FFF2-40B4-BE49-F238E27FC236}">
                  <a16:creationId xmlns:a16="http://schemas.microsoft.com/office/drawing/2014/main" id="{304BD322-C175-48F8-4947-21CBB025F1C2}"/>
                </a:ext>
              </a:extLst>
            </p:cNvPr>
            <p:cNvSpPr/>
            <p:nvPr/>
          </p:nvSpPr>
          <p:spPr>
            <a:xfrm>
              <a:off x="10700974" y="2951287"/>
              <a:ext cx="1159968" cy="275473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الموضوع </a:t>
              </a:r>
            </a:p>
          </p:txBody>
        </p:sp>
      </p:grpSp>
      <p:grpSp>
        <p:nvGrpSpPr>
          <p:cNvPr id="49" name="مجموعة 48">
            <a:extLst>
              <a:ext uri="{FF2B5EF4-FFF2-40B4-BE49-F238E27FC236}">
                <a16:creationId xmlns:a16="http://schemas.microsoft.com/office/drawing/2014/main" id="{83B6555E-318C-D8F7-3561-146A6F11AD21}"/>
              </a:ext>
            </a:extLst>
          </p:cNvPr>
          <p:cNvGrpSpPr/>
          <p:nvPr/>
        </p:nvGrpSpPr>
        <p:grpSpPr>
          <a:xfrm>
            <a:off x="239961" y="1774703"/>
            <a:ext cx="2876104" cy="3621168"/>
            <a:chOff x="8309670" y="1986191"/>
            <a:chExt cx="3590784" cy="396396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50" name="مستطيل: زوايا مستديرة 49">
              <a:extLst>
                <a:ext uri="{FF2B5EF4-FFF2-40B4-BE49-F238E27FC236}">
                  <a16:creationId xmlns:a16="http://schemas.microsoft.com/office/drawing/2014/main" id="{19F31D6F-FA8C-6312-ACCE-D995F01A2058}"/>
                </a:ext>
              </a:extLst>
            </p:cNvPr>
            <p:cNvSpPr/>
            <p:nvPr/>
          </p:nvSpPr>
          <p:spPr>
            <a:xfrm>
              <a:off x="8407148" y="2299251"/>
              <a:ext cx="3420817" cy="228259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 / 02 / 1446 ه</a:t>
              </a:r>
            </a:p>
          </p:txBody>
        </p:sp>
        <p:sp>
          <p:nvSpPr>
            <p:cNvPr id="51" name="مستطيل: زوايا مستديرة 50">
              <a:extLst>
                <a:ext uri="{FF2B5EF4-FFF2-40B4-BE49-F238E27FC236}">
                  <a16:creationId xmlns:a16="http://schemas.microsoft.com/office/drawing/2014/main" id="{3C7612F9-F621-BD0B-DFAE-1594EC31BF65}"/>
                </a:ext>
              </a:extLst>
            </p:cNvPr>
            <p:cNvSpPr/>
            <p:nvPr/>
          </p:nvSpPr>
          <p:spPr>
            <a:xfrm>
              <a:off x="10235185" y="4575156"/>
              <a:ext cx="1592780" cy="267812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الواجبات المنزلية </a:t>
              </a:r>
            </a:p>
          </p:txBody>
        </p:sp>
        <p:sp>
          <p:nvSpPr>
            <p:cNvPr id="52" name="مستطيل: زوايا مستديرة 51">
              <a:extLst>
                <a:ext uri="{FF2B5EF4-FFF2-40B4-BE49-F238E27FC236}">
                  <a16:creationId xmlns:a16="http://schemas.microsoft.com/office/drawing/2014/main" id="{BE026E23-FAC4-296D-A9B0-5F0EDF097E8E}"/>
                </a:ext>
              </a:extLst>
            </p:cNvPr>
            <p:cNvSpPr/>
            <p:nvPr/>
          </p:nvSpPr>
          <p:spPr>
            <a:xfrm>
              <a:off x="9157967" y="3243693"/>
              <a:ext cx="2660575" cy="326401"/>
            </a:xfrm>
            <a:prstGeom prst="roundRect">
              <a:avLst>
                <a:gd name="adj" fmla="val 13715"/>
              </a:avLst>
            </a:prstGeom>
            <a:solidFill>
              <a:srgbClr val="00B0F0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lvl="1"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53" name="مستطيل: زوايا مستديرة 52">
              <a:extLst>
                <a:ext uri="{FF2B5EF4-FFF2-40B4-BE49-F238E27FC236}">
                  <a16:creationId xmlns:a16="http://schemas.microsoft.com/office/drawing/2014/main" id="{5E819E06-B8CB-0D45-D28A-D071AAA8E6DF}"/>
                </a:ext>
              </a:extLst>
            </p:cNvPr>
            <p:cNvSpPr/>
            <p:nvPr/>
          </p:nvSpPr>
          <p:spPr>
            <a:xfrm>
              <a:off x="8309670" y="2151405"/>
              <a:ext cx="3590784" cy="3798751"/>
            </a:xfrm>
            <a:prstGeom prst="roundRect">
              <a:avLst>
                <a:gd name="adj" fmla="val 989"/>
              </a:avLst>
            </a:prstGeom>
            <a:noFill/>
            <a:ln w="254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54" name="مستطيل: زوايا مستديرة 53">
              <a:extLst>
                <a:ext uri="{FF2B5EF4-FFF2-40B4-BE49-F238E27FC236}">
                  <a16:creationId xmlns:a16="http://schemas.microsoft.com/office/drawing/2014/main" id="{46CB7740-39D1-BEFD-F398-C41040309F88}"/>
                </a:ext>
              </a:extLst>
            </p:cNvPr>
            <p:cNvSpPr/>
            <p:nvPr/>
          </p:nvSpPr>
          <p:spPr>
            <a:xfrm>
              <a:off x="8407148" y="1986191"/>
              <a:ext cx="3420816" cy="276001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A" sz="1400" b="1" dirty="0">
                  <a:solidFill>
                    <a:prstClr val="white"/>
                  </a:solidFill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الخميس</a:t>
              </a: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58" name="مخطط انسيابي: رابط 57">
              <a:extLst>
                <a:ext uri="{FF2B5EF4-FFF2-40B4-BE49-F238E27FC236}">
                  <a16:creationId xmlns:a16="http://schemas.microsoft.com/office/drawing/2014/main" id="{EBABB600-4DE0-AE41-B260-AF8C5F71E2E4}"/>
                </a:ext>
              </a:extLst>
            </p:cNvPr>
            <p:cNvSpPr/>
            <p:nvPr/>
          </p:nvSpPr>
          <p:spPr>
            <a:xfrm>
              <a:off x="8459539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491" name="مخطط انسيابي: رابط 4490">
              <a:extLst>
                <a:ext uri="{FF2B5EF4-FFF2-40B4-BE49-F238E27FC236}">
                  <a16:creationId xmlns:a16="http://schemas.microsoft.com/office/drawing/2014/main" id="{3AA67195-D975-2872-DA38-2E15B164C418}"/>
                </a:ext>
              </a:extLst>
            </p:cNvPr>
            <p:cNvSpPr/>
            <p:nvPr/>
          </p:nvSpPr>
          <p:spPr>
            <a:xfrm>
              <a:off x="11604785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492" name="مستطيل: زوايا مستديرة 4491">
              <a:extLst>
                <a:ext uri="{FF2B5EF4-FFF2-40B4-BE49-F238E27FC236}">
                  <a16:creationId xmlns:a16="http://schemas.microsoft.com/office/drawing/2014/main" id="{EE3CBF80-5552-F2A4-AF16-51EAC5AD0B97}"/>
                </a:ext>
              </a:extLst>
            </p:cNvPr>
            <p:cNvSpPr/>
            <p:nvPr/>
          </p:nvSpPr>
          <p:spPr>
            <a:xfrm>
              <a:off x="8425848" y="5003309"/>
              <a:ext cx="3411332" cy="715562"/>
            </a:xfrm>
            <a:prstGeom prst="roundRect">
              <a:avLst>
                <a:gd name="adj" fmla="val 13318"/>
              </a:avLst>
            </a:prstGeom>
            <a:solidFill>
              <a:srgbClr val="00B0F0"/>
            </a:solidFill>
            <a:ln w="952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03" name="مستطيل: زوايا مستديرة 4502">
              <a:extLst>
                <a:ext uri="{FF2B5EF4-FFF2-40B4-BE49-F238E27FC236}">
                  <a16:creationId xmlns:a16="http://schemas.microsoft.com/office/drawing/2014/main" id="{443EEECE-96C4-F684-51A8-4FF93FF85438}"/>
                </a:ext>
              </a:extLst>
            </p:cNvPr>
            <p:cNvSpPr/>
            <p:nvPr/>
          </p:nvSpPr>
          <p:spPr>
            <a:xfrm>
              <a:off x="10871269" y="2606935"/>
              <a:ext cx="959042" cy="275473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الدرس </a:t>
              </a:r>
            </a:p>
          </p:txBody>
        </p:sp>
        <p:sp>
          <p:nvSpPr>
            <p:cNvPr id="4504" name="مستطيل: زوايا مستديرة 4503">
              <a:extLst>
                <a:ext uri="{FF2B5EF4-FFF2-40B4-BE49-F238E27FC236}">
                  <a16:creationId xmlns:a16="http://schemas.microsoft.com/office/drawing/2014/main" id="{8B0719AC-41CC-691F-5090-8A9EED790C8D}"/>
                </a:ext>
              </a:extLst>
            </p:cNvPr>
            <p:cNvSpPr/>
            <p:nvPr/>
          </p:nvSpPr>
          <p:spPr>
            <a:xfrm>
              <a:off x="8468899" y="3008874"/>
              <a:ext cx="689069" cy="203600"/>
            </a:xfrm>
            <a:prstGeom prst="roundRect">
              <a:avLst>
                <a:gd name="adj" fmla="val 50000"/>
              </a:avLst>
            </a:prstGeom>
            <a:solidFill>
              <a:srgbClr val="00B0F0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الصفحة</a:t>
              </a:r>
            </a:p>
          </p:txBody>
        </p:sp>
        <p:sp>
          <p:nvSpPr>
            <p:cNvPr id="4505" name="مستطيل: زوايا مستديرة 4504">
              <a:extLst>
                <a:ext uri="{FF2B5EF4-FFF2-40B4-BE49-F238E27FC236}">
                  <a16:creationId xmlns:a16="http://schemas.microsoft.com/office/drawing/2014/main" id="{ABD22922-082E-69D4-79E6-A1BB75156728}"/>
                </a:ext>
              </a:extLst>
            </p:cNvPr>
            <p:cNvSpPr/>
            <p:nvPr/>
          </p:nvSpPr>
          <p:spPr>
            <a:xfrm>
              <a:off x="8459537" y="3265856"/>
              <a:ext cx="689067" cy="252830"/>
            </a:xfrm>
            <a:prstGeom prst="roundRect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srgbClr val="875757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06" name="مستطيل: زوايا مستديرة 4505">
              <a:extLst>
                <a:ext uri="{FF2B5EF4-FFF2-40B4-BE49-F238E27FC236}">
                  <a16:creationId xmlns:a16="http://schemas.microsoft.com/office/drawing/2014/main" id="{B6050897-B92B-53B0-2561-EAB28D16C0F2}"/>
                </a:ext>
              </a:extLst>
            </p:cNvPr>
            <p:cNvSpPr/>
            <p:nvPr/>
          </p:nvSpPr>
          <p:spPr>
            <a:xfrm>
              <a:off x="8681307" y="2598697"/>
              <a:ext cx="2122615" cy="27547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نظرية الخلية </a:t>
              </a:r>
            </a:p>
          </p:txBody>
        </p:sp>
        <p:sp>
          <p:nvSpPr>
            <p:cNvPr id="4511" name="مستطيل: زوايا مستديرة 4510">
              <a:extLst>
                <a:ext uri="{FF2B5EF4-FFF2-40B4-BE49-F238E27FC236}">
                  <a16:creationId xmlns:a16="http://schemas.microsoft.com/office/drawing/2014/main" id="{A0988A27-D614-8E13-2A69-587F852C38B8}"/>
                </a:ext>
              </a:extLst>
            </p:cNvPr>
            <p:cNvSpPr/>
            <p:nvPr/>
          </p:nvSpPr>
          <p:spPr>
            <a:xfrm>
              <a:off x="10710907" y="3655559"/>
              <a:ext cx="1159969" cy="229906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الهدف  </a:t>
              </a:r>
            </a:p>
          </p:txBody>
        </p:sp>
        <p:sp>
          <p:nvSpPr>
            <p:cNvPr id="4512" name="مستطيل: زوايا مستديرة 4511">
              <a:extLst>
                <a:ext uri="{FF2B5EF4-FFF2-40B4-BE49-F238E27FC236}">
                  <a16:creationId xmlns:a16="http://schemas.microsoft.com/office/drawing/2014/main" id="{A5D264A5-4917-BCE7-E956-33732E757B9F}"/>
                </a:ext>
              </a:extLst>
            </p:cNvPr>
            <p:cNvSpPr/>
            <p:nvPr/>
          </p:nvSpPr>
          <p:spPr>
            <a:xfrm>
              <a:off x="8401734" y="3943449"/>
              <a:ext cx="3411332" cy="509328"/>
            </a:xfrm>
            <a:prstGeom prst="roundRect">
              <a:avLst>
                <a:gd name="adj" fmla="val 5325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4513" name="مستطيل: زوايا مستديرة 4512">
              <a:extLst>
                <a:ext uri="{FF2B5EF4-FFF2-40B4-BE49-F238E27FC236}">
                  <a16:creationId xmlns:a16="http://schemas.microsoft.com/office/drawing/2014/main" id="{5566E4B8-A3CF-0058-6F69-B29E66BF97F4}"/>
                </a:ext>
              </a:extLst>
            </p:cNvPr>
            <p:cNvSpPr/>
            <p:nvPr/>
          </p:nvSpPr>
          <p:spPr>
            <a:xfrm>
              <a:off x="10700974" y="2951287"/>
              <a:ext cx="1159968" cy="275473"/>
            </a:xfrm>
            <a:prstGeom prst="roundRect">
              <a:avLst>
                <a:gd name="adj" fmla="val 50000"/>
              </a:avLst>
            </a:prstGeom>
            <a:solidFill>
              <a:srgbClr val="0070C0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الموضوع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0951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1" name="Picture 1">
            <a:extLst>
              <a:ext uri="{FF2B5EF4-FFF2-40B4-BE49-F238E27FC236}">
                <a16:creationId xmlns:a16="http://schemas.microsoft.com/office/drawing/2014/main" id="{AB88C2C6-B3D2-C4E8-E2F2-70CF381D5E9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8162"/>
          <a:stretch/>
        </p:blipFill>
        <p:spPr>
          <a:xfrm>
            <a:off x="315458" y="324715"/>
            <a:ext cx="1145247" cy="525443"/>
          </a:xfrm>
          <a:prstGeom prst="rect">
            <a:avLst/>
          </a:prstGeom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B18CA3B3-0E72-34AD-8422-41D36C4542B7}"/>
              </a:ext>
            </a:extLst>
          </p:cNvPr>
          <p:cNvSpPr txBox="1"/>
          <p:nvPr/>
        </p:nvSpPr>
        <p:spPr>
          <a:xfrm>
            <a:off x="9343874" y="101444"/>
            <a:ext cx="1719816" cy="846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C19859">
                    <a:lumMod val="5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المملكة العربية السعودية</a:t>
            </a:r>
          </a:p>
          <a:p>
            <a:pPr lvl="1">
              <a:defRPr/>
            </a:pPr>
            <a:r>
              <a:rPr kumimoji="0" lang="ar-SA" sz="1100" b="1" i="0" u="none" strike="noStrike" kern="1200" cap="none" spc="0" normalizeH="0" baseline="0" noProof="0" dirty="0">
                <a:ln>
                  <a:noFill/>
                </a:ln>
                <a:solidFill>
                  <a:srgbClr val="C19859">
                    <a:lumMod val="5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وزارة التعليم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00" b="1" i="0" u="none" strike="noStrike" kern="1200" cap="none" spc="0" normalizeH="0" baseline="0" noProof="0" dirty="0">
                <a:ln>
                  <a:noFill/>
                </a:ln>
                <a:solidFill>
                  <a:srgbClr val="C19859">
                    <a:lumMod val="5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الإدارة العامة للتعليم بــ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00" b="1" i="0" u="none" strike="noStrike" kern="1200" cap="none" spc="0" normalizeH="0" baseline="0" noProof="0" dirty="0">
                <a:ln>
                  <a:noFill/>
                </a:ln>
                <a:solidFill>
                  <a:srgbClr val="C19859">
                    <a:lumMod val="5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المدرسة :     </a:t>
            </a:r>
          </a:p>
        </p:txBody>
      </p:sp>
      <p:pic>
        <p:nvPicPr>
          <p:cNvPr id="19" name="Picture 1">
            <a:extLst>
              <a:ext uri="{FF2B5EF4-FFF2-40B4-BE49-F238E27FC236}">
                <a16:creationId xmlns:a16="http://schemas.microsoft.com/office/drawing/2014/main" id="{57F20CA3-5875-E09A-CA49-564BABBF3F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479"/>
          <a:stretch/>
        </p:blipFill>
        <p:spPr>
          <a:xfrm>
            <a:off x="10996520" y="220665"/>
            <a:ext cx="1109764" cy="545862"/>
          </a:xfrm>
          <a:prstGeom prst="rect">
            <a:avLst/>
          </a:prstGeom>
        </p:spPr>
      </p:pic>
      <p:cxnSp>
        <p:nvCxnSpPr>
          <p:cNvPr id="22" name="رابط مستقيم 21">
            <a:extLst>
              <a:ext uri="{FF2B5EF4-FFF2-40B4-BE49-F238E27FC236}">
                <a16:creationId xmlns:a16="http://schemas.microsoft.com/office/drawing/2014/main" id="{0AE2DF5F-8F31-E0EA-47E0-8C3E1D867AE8}"/>
              </a:ext>
            </a:extLst>
          </p:cNvPr>
          <p:cNvCxnSpPr/>
          <p:nvPr/>
        </p:nvCxnSpPr>
        <p:spPr>
          <a:xfrm>
            <a:off x="11063689" y="112526"/>
            <a:ext cx="0" cy="793276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8CF551E1-4F17-451A-AC77-AFF891739E03}"/>
              </a:ext>
            </a:extLst>
          </p:cNvPr>
          <p:cNvCxnSpPr>
            <a:cxnSpLocks/>
          </p:cNvCxnSpPr>
          <p:nvPr/>
        </p:nvCxnSpPr>
        <p:spPr>
          <a:xfrm>
            <a:off x="0" y="1548397"/>
            <a:ext cx="12192000" cy="8764"/>
          </a:xfrm>
          <a:prstGeom prst="line">
            <a:avLst/>
          </a:prstGeom>
          <a:ln>
            <a:solidFill>
              <a:srgbClr val="93134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175" name="مجموعة 1174">
            <a:extLst>
              <a:ext uri="{FF2B5EF4-FFF2-40B4-BE49-F238E27FC236}">
                <a16:creationId xmlns:a16="http://schemas.microsoft.com/office/drawing/2014/main" id="{39792926-B9C3-7754-7619-D50F7AE37D90}"/>
              </a:ext>
            </a:extLst>
          </p:cNvPr>
          <p:cNvGrpSpPr/>
          <p:nvPr/>
        </p:nvGrpSpPr>
        <p:grpSpPr>
          <a:xfrm>
            <a:off x="4660931" y="1103321"/>
            <a:ext cx="3578362" cy="315075"/>
            <a:chOff x="4220110" y="961968"/>
            <a:chExt cx="2956985" cy="236911"/>
          </a:xfrm>
        </p:grpSpPr>
        <p:sp>
          <p:nvSpPr>
            <p:cNvPr id="2" name="مستطيل: زوايا مستديرة 1">
              <a:extLst>
                <a:ext uri="{FF2B5EF4-FFF2-40B4-BE49-F238E27FC236}">
                  <a16:creationId xmlns:a16="http://schemas.microsoft.com/office/drawing/2014/main" id="{0942FDA3-D7A9-1B6C-EDFD-96C11A1DB9AC}"/>
                </a:ext>
              </a:extLst>
            </p:cNvPr>
            <p:cNvSpPr/>
            <p:nvPr/>
          </p:nvSpPr>
          <p:spPr>
            <a:xfrm>
              <a:off x="4220110" y="961968"/>
              <a:ext cx="2956985" cy="236911"/>
            </a:xfrm>
            <a:prstGeom prst="roundRect">
              <a:avLst>
                <a:gd name="adj" fmla="val 50000"/>
              </a:avLst>
            </a:prstGeom>
            <a:solidFill>
              <a:srgbClr val="008683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        من    ـــــــ      /        / 1446هـ </a:t>
              </a:r>
            </a:p>
          </p:txBody>
        </p:sp>
        <p:sp>
          <p:nvSpPr>
            <p:cNvPr id="4" name="مخطط انسيابي: رابط 3">
              <a:extLst>
                <a:ext uri="{FF2B5EF4-FFF2-40B4-BE49-F238E27FC236}">
                  <a16:creationId xmlns:a16="http://schemas.microsoft.com/office/drawing/2014/main" id="{6B860979-7B43-848F-6656-4F86C7AF0B45}"/>
                </a:ext>
              </a:extLst>
            </p:cNvPr>
            <p:cNvSpPr/>
            <p:nvPr/>
          </p:nvSpPr>
          <p:spPr>
            <a:xfrm>
              <a:off x="4246976" y="986441"/>
              <a:ext cx="233220" cy="18217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0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6" name="مخطط انسيابي: رابط 5">
              <a:extLst>
                <a:ext uri="{FF2B5EF4-FFF2-40B4-BE49-F238E27FC236}">
                  <a16:creationId xmlns:a16="http://schemas.microsoft.com/office/drawing/2014/main" id="{F904B905-028A-798F-9B4E-5B2127847BC9}"/>
                </a:ext>
              </a:extLst>
            </p:cNvPr>
            <p:cNvSpPr/>
            <p:nvPr/>
          </p:nvSpPr>
          <p:spPr>
            <a:xfrm>
              <a:off x="6920272" y="985902"/>
              <a:ext cx="233220" cy="18217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0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</p:grpSp>
      <p:grpSp>
        <p:nvGrpSpPr>
          <p:cNvPr id="4161" name="مجموعة 4160">
            <a:extLst>
              <a:ext uri="{FF2B5EF4-FFF2-40B4-BE49-F238E27FC236}">
                <a16:creationId xmlns:a16="http://schemas.microsoft.com/office/drawing/2014/main" id="{E15B0FC9-0F7C-1B0C-0011-4720D630666A}"/>
              </a:ext>
            </a:extLst>
          </p:cNvPr>
          <p:cNvGrpSpPr/>
          <p:nvPr/>
        </p:nvGrpSpPr>
        <p:grpSpPr>
          <a:xfrm>
            <a:off x="9136504" y="1808279"/>
            <a:ext cx="2876104" cy="3621168"/>
            <a:chOff x="8309670" y="1986191"/>
            <a:chExt cx="3590784" cy="396396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9" name="مستطيل: زوايا مستديرة 8">
              <a:extLst>
                <a:ext uri="{FF2B5EF4-FFF2-40B4-BE49-F238E27FC236}">
                  <a16:creationId xmlns:a16="http://schemas.microsoft.com/office/drawing/2014/main" id="{3C3376EC-B20E-A620-421A-ABEF693FCD15}"/>
                </a:ext>
              </a:extLst>
            </p:cNvPr>
            <p:cNvSpPr/>
            <p:nvPr/>
          </p:nvSpPr>
          <p:spPr>
            <a:xfrm>
              <a:off x="8407148" y="2299251"/>
              <a:ext cx="3420817" cy="228259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 /         / 1446 ه</a:t>
              </a:r>
            </a:p>
          </p:txBody>
        </p:sp>
        <p:sp>
          <p:nvSpPr>
            <p:cNvPr id="34" name="مستطيل: زوايا مستديرة 33">
              <a:extLst>
                <a:ext uri="{FF2B5EF4-FFF2-40B4-BE49-F238E27FC236}">
                  <a16:creationId xmlns:a16="http://schemas.microsoft.com/office/drawing/2014/main" id="{720FA2FD-403B-1079-5025-D2C6AA2F10D9}"/>
                </a:ext>
              </a:extLst>
            </p:cNvPr>
            <p:cNvSpPr/>
            <p:nvPr/>
          </p:nvSpPr>
          <p:spPr>
            <a:xfrm>
              <a:off x="10235185" y="4575156"/>
              <a:ext cx="1592780" cy="267812"/>
            </a:xfrm>
            <a:prstGeom prst="roundRect">
              <a:avLst>
                <a:gd name="adj" fmla="val 50000"/>
              </a:avLst>
            </a:prstGeom>
            <a:solidFill>
              <a:srgbClr val="008683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الواجبات المنزلية </a:t>
              </a:r>
            </a:p>
          </p:txBody>
        </p:sp>
        <p:sp>
          <p:nvSpPr>
            <p:cNvPr id="11" name="مستطيل: زوايا مستديرة 10">
              <a:extLst>
                <a:ext uri="{FF2B5EF4-FFF2-40B4-BE49-F238E27FC236}">
                  <a16:creationId xmlns:a16="http://schemas.microsoft.com/office/drawing/2014/main" id="{50DAE190-7FCD-E69C-8FD6-C5447FB97E6D}"/>
                </a:ext>
              </a:extLst>
            </p:cNvPr>
            <p:cNvSpPr/>
            <p:nvPr/>
          </p:nvSpPr>
          <p:spPr>
            <a:xfrm>
              <a:off x="9157967" y="3243693"/>
              <a:ext cx="2660575" cy="326401"/>
            </a:xfrm>
            <a:prstGeom prst="roundRect">
              <a:avLst>
                <a:gd name="adj" fmla="val 13715"/>
              </a:avLst>
            </a:prstGeom>
            <a:solidFill>
              <a:srgbClr val="00C0BB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lvl="1"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40" name="مستطيل: زوايا مستديرة 39">
              <a:extLst>
                <a:ext uri="{FF2B5EF4-FFF2-40B4-BE49-F238E27FC236}">
                  <a16:creationId xmlns:a16="http://schemas.microsoft.com/office/drawing/2014/main" id="{25CD4299-FE1E-190A-237E-742DA437E9C5}"/>
                </a:ext>
              </a:extLst>
            </p:cNvPr>
            <p:cNvSpPr/>
            <p:nvPr/>
          </p:nvSpPr>
          <p:spPr>
            <a:xfrm>
              <a:off x="8309670" y="2151405"/>
              <a:ext cx="3590784" cy="3798751"/>
            </a:xfrm>
            <a:prstGeom prst="roundRect">
              <a:avLst>
                <a:gd name="adj" fmla="val 989"/>
              </a:avLst>
            </a:prstGeom>
            <a:noFill/>
            <a:ln w="25400">
              <a:solidFill>
                <a:srgbClr val="009E9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8" name="مستطيل: زوايا مستديرة 7">
              <a:extLst>
                <a:ext uri="{FF2B5EF4-FFF2-40B4-BE49-F238E27FC236}">
                  <a16:creationId xmlns:a16="http://schemas.microsoft.com/office/drawing/2014/main" id="{27AA89EF-52B0-1F46-0C4B-AC5EF402E9B5}"/>
                </a:ext>
              </a:extLst>
            </p:cNvPr>
            <p:cNvSpPr/>
            <p:nvPr/>
          </p:nvSpPr>
          <p:spPr>
            <a:xfrm>
              <a:off x="8407148" y="1986191"/>
              <a:ext cx="3420816" cy="276001"/>
            </a:xfrm>
            <a:prstGeom prst="roundRect">
              <a:avLst>
                <a:gd name="adj" fmla="val 50000"/>
              </a:avLst>
            </a:prstGeom>
            <a:solidFill>
              <a:srgbClr val="008683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الأحد</a:t>
              </a:r>
            </a:p>
          </p:txBody>
        </p:sp>
        <p:sp>
          <p:nvSpPr>
            <p:cNvPr id="39" name="مخطط انسيابي: رابط 38">
              <a:extLst>
                <a:ext uri="{FF2B5EF4-FFF2-40B4-BE49-F238E27FC236}">
                  <a16:creationId xmlns:a16="http://schemas.microsoft.com/office/drawing/2014/main" id="{D67CD288-ABC8-F08B-90BC-11B26C7B0063}"/>
                </a:ext>
              </a:extLst>
            </p:cNvPr>
            <p:cNvSpPr/>
            <p:nvPr/>
          </p:nvSpPr>
          <p:spPr>
            <a:xfrm>
              <a:off x="8459539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38" name="مخطط انسيابي: رابط 37">
              <a:extLst>
                <a:ext uri="{FF2B5EF4-FFF2-40B4-BE49-F238E27FC236}">
                  <a16:creationId xmlns:a16="http://schemas.microsoft.com/office/drawing/2014/main" id="{E10F7E31-F32B-CF6D-6DB5-A4B7CC062259}"/>
                </a:ext>
              </a:extLst>
            </p:cNvPr>
            <p:cNvSpPr/>
            <p:nvPr/>
          </p:nvSpPr>
          <p:spPr>
            <a:xfrm>
              <a:off x="11604785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63" name="مستطيل: زوايا مستديرة 62">
              <a:extLst>
                <a:ext uri="{FF2B5EF4-FFF2-40B4-BE49-F238E27FC236}">
                  <a16:creationId xmlns:a16="http://schemas.microsoft.com/office/drawing/2014/main" id="{FCB22B78-64D6-D50B-B329-684F8E3A77C4}"/>
                </a:ext>
              </a:extLst>
            </p:cNvPr>
            <p:cNvSpPr/>
            <p:nvPr/>
          </p:nvSpPr>
          <p:spPr>
            <a:xfrm>
              <a:off x="8425848" y="5003309"/>
              <a:ext cx="3411332" cy="715562"/>
            </a:xfrm>
            <a:prstGeom prst="roundRect">
              <a:avLst>
                <a:gd name="adj" fmla="val 13318"/>
              </a:avLst>
            </a:prstGeom>
            <a:solidFill>
              <a:srgbClr val="00C0BB"/>
            </a:solidFill>
            <a:ln w="952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55" name="مستطيل: زوايا مستديرة 54">
              <a:extLst>
                <a:ext uri="{FF2B5EF4-FFF2-40B4-BE49-F238E27FC236}">
                  <a16:creationId xmlns:a16="http://schemas.microsoft.com/office/drawing/2014/main" id="{B8071C22-71C2-A572-2AA3-E33114F5365A}"/>
                </a:ext>
              </a:extLst>
            </p:cNvPr>
            <p:cNvSpPr/>
            <p:nvPr/>
          </p:nvSpPr>
          <p:spPr>
            <a:xfrm>
              <a:off x="10871269" y="2606935"/>
              <a:ext cx="959042" cy="275473"/>
            </a:xfrm>
            <a:prstGeom prst="roundRect">
              <a:avLst>
                <a:gd name="adj" fmla="val 50000"/>
              </a:avLst>
            </a:prstGeom>
            <a:solidFill>
              <a:srgbClr val="008683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الدرس </a:t>
              </a:r>
            </a:p>
          </p:txBody>
        </p:sp>
        <p:sp>
          <p:nvSpPr>
            <p:cNvPr id="56" name="مستطيل: زوايا مستديرة 55">
              <a:extLst>
                <a:ext uri="{FF2B5EF4-FFF2-40B4-BE49-F238E27FC236}">
                  <a16:creationId xmlns:a16="http://schemas.microsoft.com/office/drawing/2014/main" id="{1585135B-E581-C437-2E3A-85EB714EEBA6}"/>
                </a:ext>
              </a:extLst>
            </p:cNvPr>
            <p:cNvSpPr/>
            <p:nvPr/>
          </p:nvSpPr>
          <p:spPr>
            <a:xfrm>
              <a:off x="8468899" y="3008874"/>
              <a:ext cx="689069" cy="203600"/>
            </a:xfrm>
            <a:prstGeom prst="roundRect">
              <a:avLst>
                <a:gd name="adj" fmla="val 50000"/>
              </a:avLst>
            </a:prstGeom>
            <a:solidFill>
              <a:srgbClr val="00C0BB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الصفحة</a:t>
              </a:r>
            </a:p>
          </p:txBody>
        </p:sp>
        <p:sp>
          <p:nvSpPr>
            <p:cNvPr id="57" name="مستطيل: زوايا مستديرة 56">
              <a:extLst>
                <a:ext uri="{FF2B5EF4-FFF2-40B4-BE49-F238E27FC236}">
                  <a16:creationId xmlns:a16="http://schemas.microsoft.com/office/drawing/2014/main" id="{3F704EAC-A117-121D-1777-409E75F36ABF}"/>
                </a:ext>
              </a:extLst>
            </p:cNvPr>
            <p:cNvSpPr/>
            <p:nvPr/>
          </p:nvSpPr>
          <p:spPr>
            <a:xfrm>
              <a:off x="8459537" y="3265856"/>
              <a:ext cx="689067" cy="252830"/>
            </a:xfrm>
            <a:prstGeom prst="roundRect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srgbClr val="875757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59" name="مستطيل: زوايا مستديرة 58">
              <a:extLst>
                <a:ext uri="{FF2B5EF4-FFF2-40B4-BE49-F238E27FC236}">
                  <a16:creationId xmlns:a16="http://schemas.microsoft.com/office/drawing/2014/main" id="{151DA2DA-9026-79BC-95CA-CB500EF1DF79}"/>
                </a:ext>
              </a:extLst>
            </p:cNvPr>
            <p:cNvSpPr/>
            <p:nvPr/>
          </p:nvSpPr>
          <p:spPr>
            <a:xfrm>
              <a:off x="8681307" y="2598697"/>
              <a:ext cx="2122615" cy="27547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60" name="مستطيل: زوايا مستديرة 59">
              <a:extLst>
                <a:ext uri="{FF2B5EF4-FFF2-40B4-BE49-F238E27FC236}">
                  <a16:creationId xmlns:a16="http://schemas.microsoft.com/office/drawing/2014/main" id="{AB075477-D6FF-3D87-5028-7C4FFB6BB4BA}"/>
                </a:ext>
              </a:extLst>
            </p:cNvPr>
            <p:cNvSpPr/>
            <p:nvPr/>
          </p:nvSpPr>
          <p:spPr>
            <a:xfrm>
              <a:off x="10710907" y="3655559"/>
              <a:ext cx="1159969" cy="229906"/>
            </a:xfrm>
            <a:prstGeom prst="roundRect">
              <a:avLst>
                <a:gd name="adj" fmla="val 50000"/>
              </a:avLst>
            </a:prstGeom>
            <a:solidFill>
              <a:srgbClr val="009E9A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الهدف  </a:t>
              </a:r>
            </a:p>
          </p:txBody>
        </p:sp>
        <p:sp>
          <p:nvSpPr>
            <p:cNvPr id="61" name="مستطيل: زوايا مستديرة 60">
              <a:extLst>
                <a:ext uri="{FF2B5EF4-FFF2-40B4-BE49-F238E27FC236}">
                  <a16:creationId xmlns:a16="http://schemas.microsoft.com/office/drawing/2014/main" id="{DFE15BC0-B09E-1A3E-1174-A0AD6231D47C}"/>
                </a:ext>
              </a:extLst>
            </p:cNvPr>
            <p:cNvSpPr/>
            <p:nvPr/>
          </p:nvSpPr>
          <p:spPr>
            <a:xfrm>
              <a:off x="8401734" y="3943449"/>
              <a:ext cx="3411332" cy="509328"/>
            </a:xfrm>
            <a:prstGeom prst="roundRect">
              <a:avLst>
                <a:gd name="adj" fmla="val 5325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62" name="مستطيل: زوايا مستديرة 61">
              <a:extLst>
                <a:ext uri="{FF2B5EF4-FFF2-40B4-BE49-F238E27FC236}">
                  <a16:creationId xmlns:a16="http://schemas.microsoft.com/office/drawing/2014/main" id="{5FD0E337-BCA6-50FE-5403-751E6710B0FD}"/>
                </a:ext>
              </a:extLst>
            </p:cNvPr>
            <p:cNvSpPr/>
            <p:nvPr/>
          </p:nvSpPr>
          <p:spPr>
            <a:xfrm>
              <a:off x="10700974" y="2951287"/>
              <a:ext cx="1159968" cy="275473"/>
            </a:xfrm>
            <a:prstGeom prst="roundRect">
              <a:avLst>
                <a:gd name="adj" fmla="val 50000"/>
              </a:avLst>
            </a:prstGeom>
            <a:solidFill>
              <a:srgbClr val="008683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الموضوع </a:t>
              </a:r>
            </a:p>
          </p:txBody>
        </p:sp>
      </p:grpSp>
      <p:grpSp>
        <p:nvGrpSpPr>
          <p:cNvPr id="1176" name="مجموعة 1175">
            <a:extLst>
              <a:ext uri="{FF2B5EF4-FFF2-40B4-BE49-F238E27FC236}">
                <a16:creationId xmlns:a16="http://schemas.microsoft.com/office/drawing/2014/main" id="{E0D5789A-DEC2-0347-E44E-F24380A20892}"/>
              </a:ext>
            </a:extLst>
          </p:cNvPr>
          <p:cNvGrpSpPr/>
          <p:nvPr/>
        </p:nvGrpSpPr>
        <p:grpSpPr>
          <a:xfrm>
            <a:off x="3736838" y="163930"/>
            <a:ext cx="4718324" cy="447961"/>
            <a:chOff x="4220110" y="961968"/>
            <a:chExt cx="2956985" cy="236911"/>
          </a:xfrm>
        </p:grpSpPr>
        <p:sp>
          <p:nvSpPr>
            <p:cNvPr id="1177" name="مستطيل: زوايا مستديرة 1176">
              <a:extLst>
                <a:ext uri="{FF2B5EF4-FFF2-40B4-BE49-F238E27FC236}">
                  <a16:creationId xmlns:a16="http://schemas.microsoft.com/office/drawing/2014/main" id="{6E3643B9-8BA5-FFA6-0BE0-D87FDED2A34C}"/>
                </a:ext>
              </a:extLst>
            </p:cNvPr>
            <p:cNvSpPr/>
            <p:nvPr/>
          </p:nvSpPr>
          <p:spPr>
            <a:xfrm>
              <a:off x="4220110" y="961968"/>
              <a:ext cx="2956985" cy="236911"/>
            </a:xfrm>
            <a:prstGeom prst="roundRect">
              <a:avLst>
                <a:gd name="adj" fmla="val 50000"/>
              </a:avLst>
            </a:prstGeom>
            <a:solidFill>
              <a:srgbClr val="008683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خطة التعلم الأسبوعية لمادة العلوم </a:t>
              </a:r>
            </a:p>
          </p:txBody>
        </p:sp>
        <p:sp>
          <p:nvSpPr>
            <p:cNvPr id="1178" name="مخطط انسيابي: رابط 1177">
              <a:extLst>
                <a:ext uri="{FF2B5EF4-FFF2-40B4-BE49-F238E27FC236}">
                  <a16:creationId xmlns:a16="http://schemas.microsoft.com/office/drawing/2014/main" id="{9430CAED-55DE-4B5F-AFE4-1387CC013602}"/>
                </a:ext>
              </a:extLst>
            </p:cNvPr>
            <p:cNvSpPr/>
            <p:nvPr/>
          </p:nvSpPr>
          <p:spPr>
            <a:xfrm>
              <a:off x="4246976" y="986441"/>
              <a:ext cx="233220" cy="18217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1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1179" name="مخطط انسيابي: رابط 1178">
              <a:extLst>
                <a:ext uri="{FF2B5EF4-FFF2-40B4-BE49-F238E27FC236}">
                  <a16:creationId xmlns:a16="http://schemas.microsoft.com/office/drawing/2014/main" id="{43D25A61-78AF-394D-B0DE-6BB505B9A5A7}"/>
                </a:ext>
              </a:extLst>
            </p:cNvPr>
            <p:cNvSpPr/>
            <p:nvPr/>
          </p:nvSpPr>
          <p:spPr>
            <a:xfrm>
              <a:off x="6920272" y="985902"/>
              <a:ext cx="233220" cy="18217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1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</p:grpSp>
      <p:grpSp>
        <p:nvGrpSpPr>
          <p:cNvPr id="1200" name="مجموعة 1199">
            <a:extLst>
              <a:ext uri="{FF2B5EF4-FFF2-40B4-BE49-F238E27FC236}">
                <a16:creationId xmlns:a16="http://schemas.microsoft.com/office/drawing/2014/main" id="{6D459D34-0D2A-19B3-6C0B-D1A63C99C0FA}"/>
              </a:ext>
            </a:extLst>
          </p:cNvPr>
          <p:cNvGrpSpPr/>
          <p:nvPr/>
        </p:nvGrpSpPr>
        <p:grpSpPr>
          <a:xfrm>
            <a:off x="3978961" y="660039"/>
            <a:ext cx="2538684" cy="369332"/>
            <a:chOff x="3036569" y="660039"/>
            <a:chExt cx="2538684" cy="369332"/>
          </a:xfrm>
        </p:grpSpPr>
        <p:sp>
          <p:nvSpPr>
            <p:cNvPr id="1184" name="مستطيل: زوايا مستديرة 1183">
              <a:extLst>
                <a:ext uri="{FF2B5EF4-FFF2-40B4-BE49-F238E27FC236}">
                  <a16:creationId xmlns:a16="http://schemas.microsoft.com/office/drawing/2014/main" id="{B572AF40-7FBB-E664-4CF5-B219FC67ADC0}"/>
                </a:ext>
              </a:extLst>
            </p:cNvPr>
            <p:cNvSpPr/>
            <p:nvPr/>
          </p:nvSpPr>
          <p:spPr>
            <a:xfrm>
              <a:off x="3036569" y="695162"/>
              <a:ext cx="2538684" cy="307454"/>
            </a:xfrm>
            <a:prstGeom prst="roundRect">
              <a:avLst>
                <a:gd name="adj" fmla="val 50000"/>
              </a:avLst>
            </a:prstGeom>
            <a:solidFill>
              <a:srgbClr val="008683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الفصل الدراسي </a:t>
              </a:r>
            </a:p>
          </p:txBody>
        </p:sp>
        <p:grpSp>
          <p:nvGrpSpPr>
            <p:cNvPr id="1191" name="مجموعة 1190">
              <a:extLst>
                <a:ext uri="{FF2B5EF4-FFF2-40B4-BE49-F238E27FC236}">
                  <a16:creationId xmlns:a16="http://schemas.microsoft.com/office/drawing/2014/main" id="{BE441A96-A1A2-F367-05B2-0651BE6DD252}"/>
                </a:ext>
              </a:extLst>
            </p:cNvPr>
            <p:cNvGrpSpPr/>
            <p:nvPr/>
          </p:nvGrpSpPr>
          <p:grpSpPr>
            <a:xfrm>
              <a:off x="3061334" y="660039"/>
              <a:ext cx="262891" cy="369332"/>
              <a:chOff x="3061334" y="660039"/>
              <a:chExt cx="262891" cy="369332"/>
            </a:xfrm>
          </p:grpSpPr>
          <p:sp>
            <p:nvSpPr>
              <p:cNvPr id="1185" name="مخطط انسيابي: رابط 1184">
                <a:extLst>
                  <a:ext uri="{FF2B5EF4-FFF2-40B4-BE49-F238E27FC236}">
                    <a16:creationId xmlns:a16="http://schemas.microsoft.com/office/drawing/2014/main" id="{BAAF9CA4-D998-B187-D460-043D91E207EC}"/>
                  </a:ext>
                </a:extLst>
              </p:cNvPr>
              <p:cNvSpPr/>
              <p:nvPr/>
            </p:nvSpPr>
            <p:spPr>
              <a:xfrm>
                <a:off x="3061334" y="715954"/>
                <a:ext cx="262891" cy="257502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marL="0" marR="0" lvl="0" indent="0" algn="ctr" defTabSz="914400" rtl="1"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600" i="0" u="none" strike="noStrike" kern="1200" cap="none" spc="0" normalizeH="0" baseline="0" noProof="0" dirty="0">
                  <a:ln w="22225">
                    <a:solidFill>
                      <a:srgbClr val="9F2936"/>
                    </a:solidFill>
                    <a:prstDash val="solid"/>
                  </a:ln>
                  <a:solidFill>
                    <a:schemeClr val="tx1"/>
                  </a:solidFill>
                  <a:effectLst/>
                  <a:uLnTx/>
                  <a:uFillTx/>
                  <a:ea typeface="GE SS Two Bold" panose="020A0503020102020204" pitchFamily="18" charset="-78"/>
                </a:endParaRPr>
              </a:p>
            </p:txBody>
          </p:sp>
          <p:sp>
            <p:nvSpPr>
              <p:cNvPr id="1188" name="مربع نص 1187">
                <a:extLst>
                  <a:ext uri="{FF2B5EF4-FFF2-40B4-BE49-F238E27FC236}">
                    <a16:creationId xmlns:a16="http://schemas.microsoft.com/office/drawing/2014/main" id="{00200B7A-D698-84F1-AD13-4A132EE8E68B}"/>
                  </a:ext>
                </a:extLst>
              </p:cNvPr>
              <p:cNvSpPr txBox="1"/>
              <p:nvPr/>
            </p:nvSpPr>
            <p:spPr>
              <a:xfrm>
                <a:off x="3061334" y="660039"/>
                <a:ext cx="262891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kumimoji="0" lang="ar-SA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1</a:t>
                </a:r>
                <a:endParaRPr lang="ar-SA" dirty="0"/>
              </a:p>
            </p:txBody>
          </p:sp>
        </p:grpSp>
      </p:grpSp>
      <p:grpSp>
        <p:nvGrpSpPr>
          <p:cNvPr id="1203" name="مجموعة 1202">
            <a:extLst>
              <a:ext uri="{FF2B5EF4-FFF2-40B4-BE49-F238E27FC236}">
                <a16:creationId xmlns:a16="http://schemas.microsoft.com/office/drawing/2014/main" id="{CF4EB02C-7536-4DA8-F672-9A23495C9836}"/>
              </a:ext>
            </a:extLst>
          </p:cNvPr>
          <p:cNvGrpSpPr/>
          <p:nvPr/>
        </p:nvGrpSpPr>
        <p:grpSpPr>
          <a:xfrm>
            <a:off x="6979570" y="605554"/>
            <a:ext cx="1464623" cy="461665"/>
            <a:chOff x="6979570" y="605554"/>
            <a:chExt cx="1464623" cy="461665"/>
          </a:xfrm>
        </p:grpSpPr>
        <p:sp>
          <p:nvSpPr>
            <p:cNvPr id="1181" name="مستطيل: زوايا مستديرة 1180">
              <a:extLst>
                <a:ext uri="{FF2B5EF4-FFF2-40B4-BE49-F238E27FC236}">
                  <a16:creationId xmlns:a16="http://schemas.microsoft.com/office/drawing/2014/main" id="{F61CE5F7-CEE1-2056-6FB9-918B25099EDC}"/>
                </a:ext>
              </a:extLst>
            </p:cNvPr>
            <p:cNvSpPr/>
            <p:nvPr/>
          </p:nvSpPr>
          <p:spPr>
            <a:xfrm>
              <a:off x="6979570" y="690555"/>
              <a:ext cx="1464623" cy="307454"/>
            </a:xfrm>
            <a:prstGeom prst="roundRect">
              <a:avLst>
                <a:gd name="adj" fmla="val 50000"/>
              </a:avLst>
            </a:prstGeom>
            <a:solidFill>
              <a:srgbClr val="008683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الصف</a:t>
              </a:r>
            </a:p>
          </p:txBody>
        </p:sp>
        <p:sp>
          <p:nvSpPr>
            <p:cNvPr id="1202" name="مخطط انسيابي: رابط 1201">
              <a:extLst>
                <a:ext uri="{FF2B5EF4-FFF2-40B4-BE49-F238E27FC236}">
                  <a16:creationId xmlns:a16="http://schemas.microsoft.com/office/drawing/2014/main" id="{0B887530-4754-7DC0-8B4A-250C410DB0B0}"/>
                </a:ext>
              </a:extLst>
            </p:cNvPr>
            <p:cNvSpPr/>
            <p:nvPr/>
          </p:nvSpPr>
          <p:spPr>
            <a:xfrm>
              <a:off x="7015983" y="706095"/>
              <a:ext cx="262891" cy="257502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600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ea typeface="GE SS Two Bold" panose="020A0503020102020204" pitchFamily="18" charset="-78"/>
              </a:endParaRPr>
            </a:p>
          </p:txBody>
        </p:sp>
        <p:sp>
          <p:nvSpPr>
            <p:cNvPr id="1201" name="مربع نص 1200">
              <a:extLst>
                <a:ext uri="{FF2B5EF4-FFF2-40B4-BE49-F238E27FC236}">
                  <a16:creationId xmlns:a16="http://schemas.microsoft.com/office/drawing/2014/main" id="{5D745EA9-2DA6-FE4A-31B5-BA3719E3C79C}"/>
                </a:ext>
              </a:extLst>
            </p:cNvPr>
            <p:cNvSpPr txBox="1"/>
            <p:nvPr/>
          </p:nvSpPr>
          <p:spPr>
            <a:xfrm>
              <a:off x="7045713" y="605554"/>
              <a:ext cx="262891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ar-SA" sz="2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  <a:endParaRPr lang="ar-SA" sz="2400" dirty="0"/>
            </a:p>
          </p:txBody>
        </p:sp>
      </p:grpSp>
      <p:grpSp>
        <p:nvGrpSpPr>
          <p:cNvPr id="4493" name="مجموعة 4492">
            <a:extLst>
              <a:ext uri="{FF2B5EF4-FFF2-40B4-BE49-F238E27FC236}">
                <a16:creationId xmlns:a16="http://schemas.microsoft.com/office/drawing/2014/main" id="{56218200-533E-AB18-B474-E1834D014527}"/>
              </a:ext>
            </a:extLst>
          </p:cNvPr>
          <p:cNvGrpSpPr/>
          <p:nvPr/>
        </p:nvGrpSpPr>
        <p:grpSpPr>
          <a:xfrm>
            <a:off x="5248303" y="6496624"/>
            <a:ext cx="1808284" cy="266858"/>
            <a:chOff x="5841542" y="6486286"/>
            <a:chExt cx="1808284" cy="266858"/>
          </a:xfrm>
        </p:grpSpPr>
        <p:grpSp>
          <p:nvGrpSpPr>
            <p:cNvPr id="4494" name="!!مجموعة 19">
              <a:extLst>
                <a:ext uri="{FF2B5EF4-FFF2-40B4-BE49-F238E27FC236}">
                  <a16:creationId xmlns:a16="http://schemas.microsoft.com/office/drawing/2014/main" id="{4A41A608-5AEA-03FD-AF86-2A8FD385A29B}"/>
                </a:ext>
              </a:extLst>
            </p:cNvPr>
            <p:cNvGrpSpPr/>
            <p:nvPr/>
          </p:nvGrpSpPr>
          <p:grpSpPr>
            <a:xfrm>
              <a:off x="6712442" y="6486286"/>
              <a:ext cx="937384" cy="266858"/>
              <a:chOff x="6374098" y="9547184"/>
              <a:chExt cx="99227" cy="4017"/>
            </a:xfrm>
          </p:grpSpPr>
          <p:pic>
            <p:nvPicPr>
              <p:cNvPr id="4498" name="!!مجموعة 99">
                <a:hlinkClick r:id="rId3"/>
                <a:extLst>
                  <a:ext uri="{FF2B5EF4-FFF2-40B4-BE49-F238E27FC236}">
                    <a16:creationId xmlns:a16="http://schemas.microsoft.com/office/drawing/2014/main" id="{320A9F1F-B7BF-8B9E-A0DD-50EC7368A74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6399811" y="9547184"/>
                <a:ext cx="48435" cy="4017"/>
              </a:xfrm>
              <a:prstGeom prst="rect">
                <a:avLst/>
              </a:prstGeom>
            </p:spPr>
          </p:pic>
          <p:sp>
            <p:nvSpPr>
              <p:cNvPr id="4499" name="مربع نص 268">
                <a:extLst>
                  <a:ext uri="{FF2B5EF4-FFF2-40B4-BE49-F238E27FC236}">
                    <a16:creationId xmlns:a16="http://schemas.microsoft.com/office/drawing/2014/main" id="{134E8C8C-2748-DD5E-DF29-866AD9E8D048}"/>
                  </a:ext>
                </a:extLst>
              </p:cNvPr>
              <p:cNvSpPr txBox="1"/>
              <p:nvPr/>
            </p:nvSpPr>
            <p:spPr>
              <a:xfrm>
                <a:off x="6374098" y="9547731"/>
                <a:ext cx="99227" cy="30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presentation</a:t>
                </a:r>
                <a:endParaRPr kumimoji="0" lang="ar-SA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endParaRPr>
              </a:p>
            </p:txBody>
          </p:sp>
        </p:grpSp>
        <p:pic>
          <p:nvPicPr>
            <p:cNvPr id="4495" name="Picture 271" descr="شعار Telegram png">
              <a:hlinkClick r:id="rId3"/>
              <a:extLst>
                <a:ext uri="{FF2B5EF4-FFF2-40B4-BE49-F238E27FC236}">
                  <a16:creationId xmlns:a16="http://schemas.microsoft.com/office/drawing/2014/main" id="{EFCF727E-556C-C6F7-F4A1-9F708F541B8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667" b="98056" l="4167" r="99167">
                          <a14:foregroundMark x1="61389" y1="17222" x2="30833" y2="34722"/>
                          <a14:foregroundMark x1="30833" y1="34722" x2="58333" y2="63056"/>
                          <a14:foregroundMark x1="58333" y1="63056" x2="44167" y2="78056"/>
                          <a14:foregroundMark x1="44167" y1="78056" x2="19722" y2="56389"/>
                          <a14:foregroundMark x1="19722" y1="56389" x2="24444" y2="16667"/>
                          <a14:foregroundMark x1="24444" y1="16667" x2="49444" y2="6667"/>
                          <a14:foregroundMark x1="49444" y1="6667" x2="79444" y2="30556"/>
                          <a14:foregroundMark x1="79444" y1="30556" x2="85278" y2="53611"/>
                          <a14:foregroundMark x1="85278" y1="53611" x2="61944" y2="87778"/>
                          <a14:foregroundMark x1="61944" y1="87778" x2="55278" y2="92222"/>
                          <a14:foregroundMark x1="62500" y1="38889" x2="62500" y2="38889"/>
                          <a14:foregroundMark x1="64444" y1="20556" x2="64444" y2="20556"/>
                          <a14:foregroundMark x1="69444" y1="38333" x2="69444" y2="38333"/>
                          <a14:foregroundMark x1="74167" y1="17222" x2="74167" y2="17222"/>
                          <a14:foregroundMark x1="94722" y1="41389" x2="94722" y2="41389"/>
                          <a14:foregroundMark x1="51111" y1="98056" x2="51111" y2="98056"/>
                          <a14:foregroundMark x1="4722" y1="63056" x2="4722" y2="63056"/>
                          <a14:foregroundMark x1="38611" y1="5278" x2="38611" y2="5278"/>
                          <a14:foregroundMark x1="55833" y1="1667" x2="55833" y2="1667"/>
                          <a14:foregroundMark x1="99167" y1="50556" x2="99167" y2="50556"/>
                          <a14:foregroundMark x1="57500" y1="46389" x2="57500" y2="46389"/>
                          <a14:foregroundMark x1="69444" y1="29722" x2="61389" y2="62500"/>
                          <a14:foregroundMark x1="68889" y1="69444" x2="38889" y2="48611"/>
                          <a14:foregroundMark x1="38889" y1="48611" x2="34444" y2="48056"/>
                          <a14:foregroundMark x1="27778" y1="52222" x2="27778" y2="52222"/>
                          <a14:foregroundMark x1="27778" y1="52222" x2="35278" y2="49444"/>
                          <a14:foregroundMark x1="44167" y1="44722" x2="55833" y2="3833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1542" y="6515671"/>
              <a:ext cx="188533" cy="2036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96" name="مربع نص 265">
              <a:extLst>
                <a:ext uri="{FF2B5EF4-FFF2-40B4-BE49-F238E27FC236}">
                  <a16:creationId xmlns:a16="http://schemas.microsoft.com/office/drawing/2014/main" id="{8084BF82-5DED-B6CC-7D26-0DB8171A7C3B}"/>
                </a:ext>
              </a:extLst>
            </p:cNvPr>
            <p:cNvSpPr txBox="1"/>
            <p:nvPr/>
          </p:nvSpPr>
          <p:spPr>
            <a:xfrm>
              <a:off x="6056001" y="6610875"/>
              <a:ext cx="823940" cy="9233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600" b="1" i="0" u="none" strike="noStrike" kern="1200" cap="none" spc="0" normalizeH="0" baseline="0" noProof="0" dirty="0">
                  <a:ln>
                    <a:noFill/>
                  </a:ln>
                  <a:solidFill>
                    <a:srgbClr val="23A7F9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برزنتيشن العلوم للمرحلة الابتدائية </a:t>
              </a:r>
            </a:p>
          </p:txBody>
        </p:sp>
        <p:sp>
          <p:nvSpPr>
            <p:cNvPr id="4497" name="مربع نص 266">
              <a:extLst>
                <a:ext uri="{FF2B5EF4-FFF2-40B4-BE49-F238E27FC236}">
                  <a16:creationId xmlns:a16="http://schemas.microsoft.com/office/drawing/2014/main" id="{90227C29-878A-712B-5E6C-B7D3DC573DE4}"/>
                </a:ext>
              </a:extLst>
            </p:cNvPr>
            <p:cNvSpPr txBox="1"/>
            <p:nvPr/>
          </p:nvSpPr>
          <p:spPr>
            <a:xfrm>
              <a:off x="5986428" y="6534413"/>
              <a:ext cx="1009651" cy="92333"/>
            </a:xfrm>
            <a:prstGeom prst="rect">
              <a:avLst/>
            </a:prstGeom>
            <a:noFill/>
          </p:spPr>
          <p:txBody>
            <a:bodyPr wrap="square" tIns="0" bIns="0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" b="1" i="0" u="sng" strike="noStrike" kern="1200" cap="none" spc="0" normalizeH="0" baseline="0" noProof="0" dirty="0">
                  <a:ln>
                    <a:noFill/>
                  </a:ln>
                  <a:solidFill>
                    <a:srgbClr val="23A7F9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https://t.me/Presentationyosef</a:t>
              </a:r>
              <a:r>
                <a:rPr kumimoji="0" lang="en-US" sz="600" b="1" i="0" u="sng" strike="noStrike" kern="1200" cap="none" spc="0" normalizeH="0" baseline="0" noProof="0" dirty="0">
                  <a:ln>
                    <a:noFill/>
                  </a:ln>
                  <a:solidFill>
                    <a:srgbClr val="23A7F9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 </a:t>
              </a:r>
            </a:p>
          </p:txBody>
        </p:sp>
      </p:grpSp>
      <p:sp>
        <p:nvSpPr>
          <p:cNvPr id="4500" name="مستطيل: زوايا مستديرة 4499">
            <a:extLst>
              <a:ext uri="{FF2B5EF4-FFF2-40B4-BE49-F238E27FC236}">
                <a16:creationId xmlns:a16="http://schemas.microsoft.com/office/drawing/2014/main" id="{FD67EFC2-9A79-9948-318B-172B3ACE1AA4}"/>
              </a:ext>
            </a:extLst>
          </p:cNvPr>
          <p:cNvSpPr/>
          <p:nvPr/>
        </p:nvSpPr>
        <p:spPr>
          <a:xfrm>
            <a:off x="8756646" y="6530929"/>
            <a:ext cx="2664136" cy="219995"/>
          </a:xfrm>
          <a:prstGeom prst="roundRect">
            <a:avLst>
              <a:gd name="adj" fmla="val 50000"/>
            </a:avLst>
          </a:prstGeom>
          <a:solidFill>
            <a:srgbClr val="009E9A"/>
          </a:solidFill>
          <a:ln w="127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المعلــمـــــ </a:t>
            </a:r>
          </a:p>
        </p:txBody>
      </p:sp>
      <p:sp>
        <p:nvSpPr>
          <p:cNvPr id="4501" name="مستطيل: زوايا مستديرة 4500">
            <a:extLst>
              <a:ext uri="{FF2B5EF4-FFF2-40B4-BE49-F238E27FC236}">
                <a16:creationId xmlns:a16="http://schemas.microsoft.com/office/drawing/2014/main" id="{2AAA99A2-7791-2238-8EB2-52645FC57456}"/>
              </a:ext>
            </a:extLst>
          </p:cNvPr>
          <p:cNvSpPr/>
          <p:nvPr/>
        </p:nvSpPr>
        <p:spPr>
          <a:xfrm>
            <a:off x="970035" y="6523022"/>
            <a:ext cx="2664136" cy="219995"/>
          </a:xfrm>
          <a:prstGeom prst="roundRect">
            <a:avLst>
              <a:gd name="adj" fmla="val 50000"/>
            </a:avLst>
          </a:prstGeom>
          <a:solidFill>
            <a:srgbClr val="009E9A"/>
          </a:solidFill>
          <a:ln w="127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مدير   المدرسة </a:t>
            </a:r>
          </a:p>
        </p:txBody>
      </p:sp>
      <p:grpSp>
        <p:nvGrpSpPr>
          <p:cNvPr id="4502" name="مجموعة 4501">
            <a:extLst>
              <a:ext uri="{FF2B5EF4-FFF2-40B4-BE49-F238E27FC236}">
                <a16:creationId xmlns:a16="http://schemas.microsoft.com/office/drawing/2014/main" id="{F2A0748F-D196-6BEA-ADD5-915EB8E6C41D}"/>
              </a:ext>
            </a:extLst>
          </p:cNvPr>
          <p:cNvGrpSpPr/>
          <p:nvPr/>
        </p:nvGrpSpPr>
        <p:grpSpPr>
          <a:xfrm>
            <a:off x="315458" y="5566149"/>
            <a:ext cx="11503578" cy="836742"/>
            <a:chOff x="-2699500" y="1986191"/>
            <a:chExt cx="14599954" cy="1515389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4507" name="مستطيل: زوايا مستديرة 4506">
              <a:extLst>
                <a:ext uri="{FF2B5EF4-FFF2-40B4-BE49-F238E27FC236}">
                  <a16:creationId xmlns:a16="http://schemas.microsoft.com/office/drawing/2014/main" id="{387B9A55-3621-8523-5E44-70DF32E11097}"/>
                </a:ext>
              </a:extLst>
            </p:cNvPr>
            <p:cNvSpPr/>
            <p:nvPr/>
          </p:nvSpPr>
          <p:spPr>
            <a:xfrm>
              <a:off x="-2699500" y="2151405"/>
              <a:ext cx="14599954" cy="1350175"/>
            </a:xfrm>
            <a:prstGeom prst="roundRect">
              <a:avLst>
                <a:gd name="adj" fmla="val 989"/>
              </a:avLst>
            </a:prstGeom>
            <a:noFill/>
            <a:ln w="25400">
              <a:solidFill>
                <a:srgbClr val="009E9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08" name="مستطيل: زوايا مستديرة 4507">
              <a:extLst>
                <a:ext uri="{FF2B5EF4-FFF2-40B4-BE49-F238E27FC236}">
                  <a16:creationId xmlns:a16="http://schemas.microsoft.com/office/drawing/2014/main" id="{B61696F1-7B36-1F03-ACF5-2F10220140E3}"/>
                </a:ext>
              </a:extLst>
            </p:cNvPr>
            <p:cNvSpPr/>
            <p:nvPr/>
          </p:nvSpPr>
          <p:spPr>
            <a:xfrm>
              <a:off x="9985059" y="1986191"/>
              <a:ext cx="1842906" cy="276002"/>
            </a:xfrm>
            <a:prstGeom prst="roundRect">
              <a:avLst>
                <a:gd name="adj" fmla="val 50000"/>
              </a:avLst>
            </a:prstGeom>
            <a:solidFill>
              <a:srgbClr val="00C0BB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الملاحظات </a:t>
              </a:r>
            </a:p>
          </p:txBody>
        </p:sp>
        <p:sp>
          <p:nvSpPr>
            <p:cNvPr id="4509" name="مخطط انسيابي: رابط 4508">
              <a:extLst>
                <a:ext uri="{FF2B5EF4-FFF2-40B4-BE49-F238E27FC236}">
                  <a16:creationId xmlns:a16="http://schemas.microsoft.com/office/drawing/2014/main" id="{0D2879FE-5A6D-3397-19C9-CD98AD319324}"/>
                </a:ext>
              </a:extLst>
            </p:cNvPr>
            <p:cNvSpPr/>
            <p:nvPr/>
          </p:nvSpPr>
          <p:spPr>
            <a:xfrm>
              <a:off x="10019801" y="2021845"/>
              <a:ext cx="170210" cy="185900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2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10" name="مخطط انسيابي: رابط 4509">
              <a:extLst>
                <a:ext uri="{FF2B5EF4-FFF2-40B4-BE49-F238E27FC236}">
                  <a16:creationId xmlns:a16="http://schemas.microsoft.com/office/drawing/2014/main" id="{D7ACC431-F112-16F3-C5DF-7699713317AC}"/>
                </a:ext>
              </a:extLst>
            </p:cNvPr>
            <p:cNvSpPr/>
            <p:nvPr/>
          </p:nvSpPr>
          <p:spPr>
            <a:xfrm>
              <a:off x="11604785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2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17" name="مستطيل: زوايا مستديرة 4516">
              <a:extLst>
                <a:ext uri="{FF2B5EF4-FFF2-40B4-BE49-F238E27FC236}">
                  <a16:creationId xmlns:a16="http://schemas.microsoft.com/office/drawing/2014/main" id="{7685465F-5FF2-53FB-95B8-65FEAB573E34}"/>
                </a:ext>
              </a:extLst>
            </p:cNvPr>
            <p:cNvSpPr/>
            <p:nvPr/>
          </p:nvSpPr>
          <p:spPr>
            <a:xfrm>
              <a:off x="-2649596" y="2464662"/>
              <a:ext cx="14446179" cy="784064"/>
            </a:xfrm>
            <a:prstGeom prst="roundRect">
              <a:avLst>
                <a:gd name="adj" fmla="val 5325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000" b="1" i="0" u="none" strike="noStrike" kern="1200" cap="none" spc="0" normalizeH="0" baseline="0" noProof="0" dirty="0">
                <a:ln>
                  <a:noFill/>
                </a:ln>
                <a:solidFill>
                  <a:srgbClr val="875757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</p:grpSp>
      <p:grpSp>
        <p:nvGrpSpPr>
          <p:cNvPr id="35" name="مجموعة 34">
            <a:extLst>
              <a:ext uri="{FF2B5EF4-FFF2-40B4-BE49-F238E27FC236}">
                <a16:creationId xmlns:a16="http://schemas.microsoft.com/office/drawing/2014/main" id="{981E3502-69D8-BABB-4B98-5BB96F7D2456}"/>
              </a:ext>
            </a:extLst>
          </p:cNvPr>
          <p:cNvGrpSpPr/>
          <p:nvPr/>
        </p:nvGrpSpPr>
        <p:grpSpPr>
          <a:xfrm>
            <a:off x="6204621" y="1788698"/>
            <a:ext cx="2876104" cy="3621168"/>
            <a:chOff x="8309670" y="1986191"/>
            <a:chExt cx="3590784" cy="396396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4480" name="مستطيل: زوايا مستديرة 4479">
              <a:extLst>
                <a:ext uri="{FF2B5EF4-FFF2-40B4-BE49-F238E27FC236}">
                  <a16:creationId xmlns:a16="http://schemas.microsoft.com/office/drawing/2014/main" id="{CCD2C05A-6376-F9AC-455E-1835DA65DEF3}"/>
                </a:ext>
              </a:extLst>
            </p:cNvPr>
            <p:cNvSpPr/>
            <p:nvPr/>
          </p:nvSpPr>
          <p:spPr>
            <a:xfrm>
              <a:off x="8407148" y="2299251"/>
              <a:ext cx="3420817" cy="228259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 /         / 1446 ه</a:t>
              </a:r>
            </a:p>
          </p:txBody>
        </p:sp>
        <p:sp>
          <p:nvSpPr>
            <p:cNvPr id="4481" name="مستطيل: زوايا مستديرة 4480">
              <a:extLst>
                <a:ext uri="{FF2B5EF4-FFF2-40B4-BE49-F238E27FC236}">
                  <a16:creationId xmlns:a16="http://schemas.microsoft.com/office/drawing/2014/main" id="{C5BB93E2-DEBF-13E6-0722-3C382D5F2979}"/>
                </a:ext>
              </a:extLst>
            </p:cNvPr>
            <p:cNvSpPr/>
            <p:nvPr/>
          </p:nvSpPr>
          <p:spPr>
            <a:xfrm>
              <a:off x="10235185" y="4575156"/>
              <a:ext cx="1592780" cy="267812"/>
            </a:xfrm>
            <a:prstGeom prst="roundRect">
              <a:avLst>
                <a:gd name="adj" fmla="val 50000"/>
              </a:avLst>
            </a:prstGeom>
            <a:solidFill>
              <a:srgbClr val="008683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الواجبات المنزلية </a:t>
              </a:r>
            </a:p>
          </p:txBody>
        </p:sp>
        <p:sp>
          <p:nvSpPr>
            <p:cNvPr id="4482" name="مستطيل: زوايا مستديرة 4481">
              <a:extLst>
                <a:ext uri="{FF2B5EF4-FFF2-40B4-BE49-F238E27FC236}">
                  <a16:creationId xmlns:a16="http://schemas.microsoft.com/office/drawing/2014/main" id="{56E8C3B9-EEC3-5F0D-DD62-49BF5652DBC8}"/>
                </a:ext>
              </a:extLst>
            </p:cNvPr>
            <p:cNvSpPr/>
            <p:nvPr/>
          </p:nvSpPr>
          <p:spPr>
            <a:xfrm>
              <a:off x="9157967" y="3243693"/>
              <a:ext cx="2660575" cy="326401"/>
            </a:xfrm>
            <a:prstGeom prst="roundRect">
              <a:avLst>
                <a:gd name="adj" fmla="val 13715"/>
              </a:avLst>
            </a:prstGeom>
            <a:solidFill>
              <a:srgbClr val="00C0BB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lvl="1"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4483" name="مستطيل: زوايا مستديرة 4482">
              <a:extLst>
                <a:ext uri="{FF2B5EF4-FFF2-40B4-BE49-F238E27FC236}">
                  <a16:creationId xmlns:a16="http://schemas.microsoft.com/office/drawing/2014/main" id="{1400AB31-74A0-196C-1AF0-A3DA282A74C9}"/>
                </a:ext>
              </a:extLst>
            </p:cNvPr>
            <p:cNvSpPr/>
            <p:nvPr/>
          </p:nvSpPr>
          <p:spPr>
            <a:xfrm>
              <a:off x="8309670" y="2151405"/>
              <a:ext cx="3590784" cy="3798751"/>
            </a:xfrm>
            <a:prstGeom prst="roundRect">
              <a:avLst>
                <a:gd name="adj" fmla="val 989"/>
              </a:avLst>
            </a:prstGeom>
            <a:noFill/>
            <a:ln w="25400">
              <a:solidFill>
                <a:srgbClr val="009E9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484" name="مستطيل: زوايا مستديرة 4483">
              <a:extLst>
                <a:ext uri="{FF2B5EF4-FFF2-40B4-BE49-F238E27FC236}">
                  <a16:creationId xmlns:a16="http://schemas.microsoft.com/office/drawing/2014/main" id="{A5FE0D41-81A7-CDE7-D47C-E0B9AC698B28}"/>
                </a:ext>
              </a:extLst>
            </p:cNvPr>
            <p:cNvSpPr/>
            <p:nvPr/>
          </p:nvSpPr>
          <p:spPr>
            <a:xfrm>
              <a:off x="8407148" y="1986191"/>
              <a:ext cx="3420816" cy="276001"/>
            </a:xfrm>
            <a:prstGeom prst="roundRect">
              <a:avLst>
                <a:gd name="adj" fmla="val 50000"/>
              </a:avLst>
            </a:prstGeom>
            <a:solidFill>
              <a:srgbClr val="008683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4485" name="مخطط انسيابي: رابط 4484">
              <a:extLst>
                <a:ext uri="{FF2B5EF4-FFF2-40B4-BE49-F238E27FC236}">
                  <a16:creationId xmlns:a16="http://schemas.microsoft.com/office/drawing/2014/main" id="{B06F4C13-5AEF-2302-233B-8786336386AD}"/>
                </a:ext>
              </a:extLst>
            </p:cNvPr>
            <p:cNvSpPr/>
            <p:nvPr/>
          </p:nvSpPr>
          <p:spPr>
            <a:xfrm>
              <a:off x="8459539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486" name="مخطط انسيابي: رابط 4485">
              <a:extLst>
                <a:ext uri="{FF2B5EF4-FFF2-40B4-BE49-F238E27FC236}">
                  <a16:creationId xmlns:a16="http://schemas.microsoft.com/office/drawing/2014/main" id="{D4E5ACB9-3CE6-BC45-4229-02BB88D850F5}"/>
                </a:ext>
              </a:extLst>
            </p:cNvPr>
            <p:cNvSpPr/>
            <p:nvPr/>
          </p:nvSpPr>
          <p:spPr>
            <a:xfrm>
              <a:off x="11604785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487" name="مستطيل: زوايا مستديرة 4486">
              <a:extLst>
                <a:ext uri="{FF2B5EF4-FFF2-40B4-BE49-F238E27FC236}">
                  <a16:creationId xmlns:a16="http://schemas.microsoft.com/office/drawing/2014/main" id="{D284199B-2D9B-544F-129D-076D18944A56}"/>
                </a:ext>
              </a:extLst>
            </p:cNvPr>
            <p:cNvSpPr/>
            <p:nvPr/>
          </p:nvSpPr>
          <p:spPr>
            <a:xfrm>
              <a:off x="8425848" y="5003309"/>
              <a:ext cx="3411332" cy="715562"/>
            </a:xfrm>
            <a:prstGeom prst="roundRect">
              <a:avLst>
                <a:gd name="adj" fmla="val 13318"/>
              </a:avLst>
            </a:prstGeom>
            <a:solidFill>
              <a:srgbClr val="00C0BB"/>
            </a:solidFill>
            <a:ln w="952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488" name="مستطيل: زوايا مستديرة 4487">
              <a:extLst>
                <a:ext uri="{FF2B5EF4-FFF2-40B4-BE49-F238E27FC236}">
                  <a16:creationId xmlns:a16="http://schemas.microsoft.com/office/drawing/2014/main" id="{F2814059-B97B-65BB-B60F-3768DC5229A3}"/>
                </a:ext>
              </a:extLst>
            </p:cNvPr>
            <p:cNvSpPr/>
            <p:nvPr/>
          </p:nvSpPr>
          <p:spPr>
            <a:xfrm>
              <a:off x="10871269" y="2606935"/>
              <a:ext cx="959042" cy="275473"/>
            </a:xfrm>
            <a:prstGeom prst="roundRect">
              <a:avLst>
                <a:gd name="adj" fmla="val 50000"/>
              </a:avLst>
            </a:prstGeom>
            <a:solidFill>
              <a:srgbClr val="008683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الدرس </a:t>
              </a:r>
            </a:p>
          </p:txBody>
        </p:sp>
        <p:sp>
          <p:nvSpPr>
            <p:cNvPr id="4489" name="مستطيل: زوايا مستديرة 4488">
              <a:extLst>
                <a:ext uri="{FF2B5EF4-FFF2-40B4-BE49-F238E27FC236}">
                  <a16:creationId xmlns:a16="http://schemas.microsoft.com/office/drawing/2014/main" id="{E06F8E7D-E1EC-F2EE-F759-F43213B48D7A}"/>
                </a:ext>
              </a:extLst>
            </p:cNvPr>
            <p:cNvSpPr/>
            <p:nvPr/>
          </p:nvSpPr>
          <p:spPr>
            <a:xfrm>
              <a:off x="8468899" y="3008874"/>
              <a:ext cx="689069" cy="203600"/>
            </a:xfrm>
            <a:prstGeom prst="roundRect">
              <a:avLst>
                <a:gd name="adj" fmla="val 50000"/>
              </a:avLst>
            </a:prstGeom>
            <a:solidFill>
              <a:srgbClr val="00C0BB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الصفحة</a:t>
              </a:r>
            </a:p>
          </p:txBody>
        </p:sp>
        <p:sp>
          <p:nvSpPr>
            <p:cNvPr id="4490" name="مستطيل: زوايا مستديرة 4489">
              <a:extLst>
                <a:ext uri="{FF2B5EF4-FFF2-40B4-BE49-F238E27FC236}">
                  <a16:creationId xmlns:a16="http://schemas.microsoft.com/office/drawing/2014/main" id="{562C2E00-ABDD-C20A-A278-19CEEF7080A6}"/>
                </a:ext>
              </a:extLst>
            </p:cNvPr>
            <p:cNvSpPr/>
            <p:nvPr/>
          </p:nvSpPr>
          <p:spPr>
            <a:xfrm>
              <a:off x="8459537" y="3265856"/>
              <a:ext cx="689067" cy="252830"/>
            </a:xfrm>
            <a:prstGeom prst="roundRect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srgbClr val="875757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14" name="مستطيل: زوايا مستديرة 4513">
              <a:extLst>
                <a:ext uri="{FF2B5EF4-FFF2-40B4-BE49-F238E27FC236}">
                  <a16:creationId xmlns:a16="http://schemas.microsoft.com/office/drawing/2014/main" id="{E3FBD0C5-D43C-F74C-5E2B-13E2C6DEB112}"/>
                </a:ext>
              </a:extLst>
            </p:cNvPr>
            <p:cNvSpPr/>
            <p:nvPr/>
          </p:nvSpPr>
          <p:spPr>
            <a:xfrm>
              <a:off x="8681307" y="2598697"/>
              <a:ext cx="2122615" cy="27547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4515" name="مستطيل: زوايا مستديرة 4514">
              <a:extLst>
                <a:ext uri="{FF2B5EF4-FFF2-40B4-BE49-F238E27FC236}">
                  <a16:creationId xmlns:a16="http://schemas.microsoft.com/office/drawing/2014/main" id="{71EB2817-48D9-AA20-BA8C-F74C313E5A8C}"/>
                </a:ext>
              </a:extLst>
            </p:cNvPr>
            <p:cNvSpPr/>
            <p:nvPr/>
          </p:nvSpPr>
          <p:spPr>
            <a:xfrm>
              <a:off x="10710907" y="3655559"/>
              <a:ext cx="1159969" cy="229906"/>
            </a:xfrm>
            <a:prstGeom prst="roundRect">
              <a:avLst>
                <a:gd name="adj" fmla="val 50000"/>
              </a:avLst>
            </a:prstGeom>
            <a:solidFill>
              <a:srgbClr val="009E9A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الهدف  </a:t>
              </a:r>
            </a:p>
          </p:txBody>
        </p:sp>
        <p:sp>
          <p:nvSpPr>
            <p:cNvPr id="4516" name="مستطيل: زوايا مستديرة 4515">
              <a:extLst>
                <a:ext uri="{FF2B5EF4-FFF2-40B4-BE49-F238E27FC236}">
                  <a16:creationId xmlns:a16="http://schemas.microsoft.com/office/drawing/2014/main" id="{DC8505E9-EA1B-8E03-82AB-D7CBA4704530}"/>
                </a:ext>
              </a:extLst>
            </p:cNvPr>
            <p:cNvSpPr/>
            <p:nvPr/>
          </p:nvSpPr>
          <p:spPr>
            <a:xfrm>
              <a:off x="8401734" y="3943449"/>
              <a:ext cx="3411332" cy="509328"/>
            </a:xfrm>
            <a:prstGeom prst="roundRect">
              <a:avLst>
                <a:gd name="adj" fmla="val 5325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4518" name="مستطيل: زوايا مستديرة 4517">
              <a:extLst>
                <a:ext uri="{FF2B5EF4-FFF2-40B4-BE49-F238E27FC236}">
                  <a16:creationId xmlns:a16="http://schemas.microsoft.com/office/drawing/2014/main" id="{79B60DD0-68D4-01C9-23FA-9D569B55666B}"/>
                </a:ext>
              </a:extLst>
            </p:cNvPr>
            <p:cNvSpPr/>
            <p:nvPr/>
          </p:nvSpPr>
          <p:spPr>
            <a:xfrm>
              <a:off x="10700974" y="2951287"/>
              <a:ext cx="1159968" cy="275473"/>
            </a:xfrm>
            <a:prstGeom prst="roundRect">
              <a:avLst>
                <a:gd name="adj" fmla="val 50000"/>
              </a:avLst>
            </a:prstGeom>
            <a:solidFill>
              <a:srgbClr val="008683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الموضوع </a:t>
              </a:r>
            </a:p>
          </p:txBody>
        </p:sp>
      </p:grpSp>
      <p:grpSp>
        <p:nvGrpSpPr>
          <p:cNvPr id="4519" name="مجموعة 4518">
            <a:extLst>
              <a:ext uri="{FF2B5EF4-FFF2-40B4-BE49-F238E27FC236}">
                <a16:creationId xmlns:a16="http://schemas.microsoft.com/office/drawing/2014/main" id="{3DD88A3A-AB8F-2E1D-7A17-80651389C5B3}"/>
              </a:ext>
            </a:extLst>
          </p:cNvPr>
          <p:cNvGrpSpPr/>
          <p:nvPr/>
        </p:nvGrpSpPr>
        <p:grpSpPr>
          <a:xfrm>
            <a:off x="3272738" y="1769117"/>
            <a:ext cx="2876104" cy="3621168"/>
            <a:chOff x="8309670" y="1986191"/>
            <a:chExt cx="3590784" cy="396396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4520" name="مستطيل: زوايا مستديرة 4519">
              <a:extLst>
                <a:ext uri="{FF2B5EF4-FFF2-40B4-BE49-F238E27FC236}">
                  <a16:creationId xmlns:a16="http://schemas.microsoft.com/office/drawing/2014/main" id="{EE4C75E7-A82A-3EDB-70FC-4584478B71A7}"/>
                </a:ext>
              </a:extLst>
            </p:cNvPr>
            <p:cNvSpPr/>
            <p:nvPr/>
          </p:nvSpPr>
          <p:spPr>
            <a:xfrm>
              <a:off x="8407148" y="2299251"/>
              <a:ext cx="3420817" cy="228259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 /         / 1446 ه</a:t>
              </a:r>
            </a:p>
          </p:txBody>
        </p:sp>
        <p:sp>
          <p:nvSpPr>
            <p:cNvPr id="4521" name="مستطيل: زوايا مستديرة 4520">
              <a:extLst>
                <a:ext uri="{FF2B5EF4-FFF2-40B4-BE49-F238E27FC236}">
                  <a16:creationId xmlns:a16="http://schemas.microsoft.com/office/drawing/2014/main" id="{36E22B55-9CAE-2DF2-0007-E23D1AAE1125}"/>
                </a:ext>
              </a:extLst>
            </p:cNvPr>
            <p:cNvSpPr/>
            <p:nvPr/>
          </p:nvSpPr>
          <p:spPr>
            <a:xfrm>
              <a:off x="10235185" y="4575156"/>
              <a:ext cx="1592780" cy="267812"/>
            </a:xfrm>
            <a:prstGeom prst="roundRect">
              <a:avLst>
                <a:gd name="adj" fmla="val 50000"/>
              </a:avLst>
            </a:prstGeom>
            <a:solidFill>
              <a:srgbClr val="008683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الواجبات المنزلية </a:t>
              </a:r>
            </a:p>
          </p:txBody>
        </p:sp>
        <p:sp>
          <p:nvSpPr>
            <p:cNvPr id="4522" name="مستطيل: زوايا مستديرة 4521">
              <a:extLst>
                <a:ext uri="{FF2B5EF4-FFF2-40B4-BE49-F238E27FC236}">
                  <a16:creationId xmlns:a16="http://schemas.microsoft.com/office/drawing/2014/main" id="{17F3AB53-72EA-3DE9-8D13-ECD155273B41}"/>
                </a:ext>
              </a:extLst>
            </p:cNvPr>
            <p:cNvSpPr/>
            <p:nvPr/>
          </p:nvSpPr>
          <p:spPr>
            <a:xfrm>
              <a:off x="9157967" y="3243693"/>
              <a:ext cx="2660575" cy="326401"/>
            </a:xfrm>
            <a:prstGeom prst="roundRect">
              <a:avLst>
                <a:gd name="adj" fmla="val 13715"/>
              </a:avLst>
            </a:prstGeom>
            <a:solidFill>
              <a:srgbClr val="00C0BB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lvl="1"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4523" name="مستطيل: زوايا مستديرة 4522">
              <a:extLst>
                <a:ext uri="{FF2B5EF4-FFF2-40B4-BE49-F238E27FC236}">
                  <a16:creationId xmlns:a16="http://schemas.microsoft.com/office/drawing/2014/main" id="{82E6B7EF-1D50-502A-5CA9-917629F6B3C8}"/>
                </a:ext>
              </a:extLst>
            </p:cNvPr>
            <p:cNvSpPr/>
            <p:nvPr/>
          </p:nvSpPr>
          <p:spPr>
            <a:xfrm>
              <a:off x="8309670" y="2151405"/>
              <a:ext cx="3590784" cy="3798751"/>
            </a:xfrm>
            <a:prstGeom prst="roundRect">
              <a:avLst>
                <a:gd name="adj" fmla="val 989"/>
              </a:avLst>
            </a:prstGeom>
            <a:noFill/>
            <a:ln w="25400">
              <a:solidFill>
                <a:srgbClr val="009E9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24" name="مستطيل: زوايا مستديرة 4523">
              <a:extLst>
                <a:ext uri="{FF2B5EF4-FFF2-40B4-BE49-F238E27FC236}">
                  <a16:creationId xmlns:a16="http://schemas.microsoft.com/office/drawing/2014/main" id="{79DCDC7D-FDBE-CD0D-6BED-D4B4D730F8FB}"/>
                </a:ext>
              </a:extLst>
            </p:cNvPr>
            <p:cNvSpPr/>
            <p:nvPr/>
          </p:nvSpPr>
          <p:spPr>
            <a:xfrm>
              <a:off x="8407148" y="1986191"/>
              <a:ext cx="3420816" cy="276001"/>
            </a:xfrm>
            <a:prstGeom prst="roundRect">
              <a:avLst>
                <a:gd name="adj" fmla="val 50000"/>
              </a:avLst>
            </a:prstGeom>
            <a:solidFill>
              <a:srgbClr val="008683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4525" name="مخطط انسيابي: رابط 4524">
              <a:extLst>
                <a:ext uri="{FF2B5EF4-FFF2-40B4-BE49-F238E27FC236}">
                  <a16:creationId xmlns:a16="http://schemas.microsoft.com/office/drawing/2014/main" id="{A22D8EE8-3403-BEAF-5B41-8DF4A3F9A9B8}"/>
                </a:ext>
              </a:extLst>
            </p:cNvPr>
            <p:cNvSpPr/>
            <p:nvPr/>
          </p:nvSpPr>
          <p:spPr>
            <a:xfrm>
              <a:off x="8459539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26" name="مخطط انسيابي: رابط 4525">
              <a:extLst>
                <a:ext uri="{FF2B5EF4-FFF2-40B4-BE49-F238E27FC236}">
                  <a16:creationId xmlns:a16="http://schemas.microsoft.com/office/drawing/2014/main" id="{77EA620C-3E27-01F1-7B07-DE32BF08AEA7}"/>
                </a:ext>
              </a:extLst>
            </p:cNvPr>
            <p:cNvSpPr/>
            <p:nvPr/>
          </p:nvSpPr>
          <p:spPr>
            <a:xfrm>
              <a:off x="11604785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27" name="مستطيل: زوايا مستديرة 4526">
              <a:extLst>
                <a:ext uri="{FF2B5EF4-FFF2-40B4-BE49-F238E27FC236}">
                  <a16:creationId xmlns:a16="http://schemas.microsoft.com/office/drawing/2014/main" id="{FC92D4FE-9143-32E4-6A7A-D54D95979F3A}"/>
                </a:ext>
              </a:extLst>
            </p:cNvPr>
            <p:cNvSpPr/>
            <p:nvPr/>
          </p:nvSpPr>
          <p:spPr>
            <a:xfrm>
              <a:off x="8425848" y="5003309"/>
              <a:ext cx="3411332" cy="715562"/>
            </a:xfrm>
            <a:prstGeom prst="roundRect">
              <a:avLst>
                <a:gd name="adj" fmla="val 13318"/>
              </a:avLst>
            </a:prstGeom>
            <a:solidFill>
              <a:srgbClr val="00C0BB"/>
            </a:solidFill>
            <a:ln w="952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28" name="مستطيل: زوايا مستديرة 4527">
              <a:extLst>
                <a:ext uri="{FF2B5EF4-FFF2-40B4-BE49-F238E27FC236}">
                  <a16:creationId xmlns:a16="http://schemas.microsoft.com/office/drawing/2014/main" id="{2158C565-1D9E-921B-2E15-DC87F17FAAA8}"/>
                </a:ext>
              </a:extLst>
            </p:cNvPr>
            <p:cNvSpPr/>
            <p:nvPr/>
          </p:nvSpPr>
          <p:spPr>
            <a:xfrm>
              <a:off x="10871269" y="2606935"/>
              <a:ext cx="959042" cy="275473"/>
            </a:xfrm>
            <a:prstGeom prst="roundRect">
              <a:avLst>
                <a:gd name="adj" fmla="val 50000"/>
              </a:avLst>
            </a:prstGeom>
            <a:solidFill>
              <a:srgbClr val="008683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الدرس </a:t>
              </a:r>
            </a:p>
          </p:txBody>
        </p:sp>
        <p:sp>
          <p:nvSpPr>
            <p:cNvPr id="4529" name="مستطيل: زوايا مستديرة 4528">
              <a:extLst>
                <a:ext uri="{FF2B5EF4-FFF2-40B4-BE49-F238E27FC236}">
                  <a16:creationId xmlns:a16="http://schemas.microsoft.com/office/drawing/2014/main" id="{08217347-3F0E-5E78-B1FE-4B18352FBB43}"/>
                </a:ext>
              </a:extLst>
            </p:cNvPr>
            <p:cNvSpPr/>
            <p:nvPr/>
          </p:nvSpPr>
          <p:spPr>
            <a:xfrm>
              <a:off x="8468899" y="3008874"/>
              <a:ext cx="689069" cy="203600"/>
            </a:xfrm>
            <a:prstGeom prst="roundRect">
              <a:avLst>
                <a:gd name="adj" fmla="val 50000"/>
              </a:avLst>
            </a:prstGeom>
            <a:solidFill>
              <a:srgbClr val="00C0BB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الصفحة</a:t>
              </a:r>
            </a:p>
          </p:txBody>
        </p:sp>
        <p:sp>
          <p:nvSpPr>
            <p:cNvPr id="4530" name="مستطيل: زوايا مستديرة 4529">
              <a:extLst>
                <a:ext uri="{FF2B5EF4-FFF2-40B4-BE49-F238E27FC236}">
                  <a16:creationId xmlns:a16="http://schemas.microsoft.com/office/drawing/2014/main" id="{DEED336A-9E61-C3C9-F6A5-2425137BB3E5}"/>
                </a:ext>
              </a:extLst>
            </p:cNvPr>
            <p:cNvSpPr/>
            <p:nvPr/>
          </p:nvSpPr>
          <p:spPr>
            <a:xfrm>
              <a:off x="8459537" y="3265856"/>
              <a:ext cx="689067" cy="252830"/>
            </a:xfrm>
            <a:prstGeom prst="roundRect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srgbClr val="875757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31" name="مستطيل: زوايا مستديرة 4530">
              <a:extLst>
                <a:ext uri="{FF2B5EF4-FFF2-40B4-BE49-F238E27FC236}">
                  <a16:creationId xmlns:a16="http://schemas.microsoft.com/office/drawing/2014/main" id="{AEE8608A-D7B4-BC46-DF95-CDB8CB7913F4}"/>
                </a:ext>
              </a:extLst>
            </p:cNvPr>
            <p:cNvSpPr/>
            <p:nvPr/>
          </p:nvSpPr>
          <p:spPr>
            <a:xfrm>
              <a:off x="8681307" y="2598697"/>
              <a:ext cx="2122615" cy="27547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4532" name="مستطيل: زوايا مستديرة 4531">
              <a:extLst>
                <a:ext uri="{FF2B5EF4-FFF2-40B4-BE49-F238E27FC236}">
                  <a16:creationId xmlns:a16="http://schemas.microsoft.com/office/drawing/2014/main" id="{7D8DA73F-3056-D94E-30E7-7824E4C7B9D4}"/>
                </a:ext>
              </a:extLst>
            </p:cNvPr>
            <p:cNvSpPr/>
            <p:nvPr/>
          </p:nvSpPr>
          <p:spPr>
            <a:xfrm>
              <a:off x="10710907" y="3655559"/>
              <a:ext cx="1159969" cy="229906"/>
            </a:xfrm>
            <a:prstGeom prst="roundRect">
              <a:avLst>
                <a:gd name="adj" fmla="val 50000"/>
              </a:avLst>
            </a:prstGeom>
            <a:solidFill>
              <a:srgbClr val="009E9A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الهدف  </a:t>
              </a:r>
            </a:p>
          </p:txBody>
        </p:sp>
        <p:sp>
          <p:nvSpPr>
            <p:cNvPr id="4533" name="مستطيل: زوايا مستديرة 4532">
              <a:extLst>
                <a:ext uri="{FF2B5EF4-FFF2-40B4-BE49-F238E27FC236}">
                  <a16:creationId xmlns:a16="http://schemas.microsoft.com/office/drawing/2014/main" id="{A52FD176-04D7-F817-5C05-350013518BB6}"/>
                </a:ext>
              </a:extLst>
            </p:cNvPr>
            <p:cNvSpPr/>
            <p:nvPr/>
          </p:nvSpPr>
          <p:spPr>
            <a:xfrm>
              <a:off x="8401734" y="3943449"/>
              <a:ext cx="3411332" cy="509328"/>
            </a:xfrm>
            <a:prstGeom prst="roundRect">
              <a:avLst>
                <a:gd name="adj" fmla="val 5325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4534" name="مستطيل: زوايا مستديرة 4533">
              <a:extLst>
                <a:ext uri="{FF2B5EF4-FFF2-40B4-BE49-F238E27FC236}">
                  <a16:creationId xmlns:a16="http://schemas.microsoft.com/office/drawing/2014/main" id="{ABD11DB8-DAD4-5F9A-344B-30E1A1939AC6}"/>
                </a:ext>
              </a:extLst>
            </p:cNvPr>
            <p:cNvSpPr/>
            <p:nvPr/>
          </p:nvSpPr>
          <p:spPr>
            <a:xfrm>
              <a:off x="10700974" y="2951287"/>
              <a:ext cx="1159968" cy="275473"/>
            </a:xfrm>
            <a:prstGeom prst="roundRect">
              <a:avLst>
                <a:gd name="adj" fmla="val 50000"/>
              </a:avLst>
            </a:prstGeom>
            <a:solidFill>
              <a:srgbClr val="008683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الموضوع </a:t>
              </a:r>
            </a:p>
          </p:txBody>
        </p:sp>
      </p:grpSp>
      <p:grpSp>
        <p:nvGrpSpPr>
          <p:cNvPr id="4535" name="مجموعة 4534">
            <a:extLst>
              <a:ext uri="{FF2B5EF4-FFF2-40B4-BE49-F238E27FC236}">
                <a16:creationId xmlns:a16="http://schemas.microsoft.com/office/drawing/2014/main" id="{D284B1CE-A0EF-77B2-6243-ACFDEE15D6FC}"/>
              </a:ext>
            </a:extLst>
          </p:cNvPr>
          <p:cNvGrpSpPr/>
          <p:nvPr/>
        </p:nvGrpSpPr>
        <p:grpSpPr>
          <a:xfrm>
            <a:off x="340855" y="1749536"/>
            <a:ext cx="2876104" cy="3621168"/>
            <a:chOff x="8309670" y="1986191"/>
            <a:chExt cx="3590784" cy="396396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4536" name="مستطيل: زوايا مستديرة 4535">
              <a:extLst>
                <a:ext uri="{FF2B5EF4-FFF2-40B4-BE49-F238E27FC236}">
                  <a16:creationId xmlns:a16="http://schemas.microsoft.com/office/drawing/2014/main" id="{95AF04D2-E4CE-0527-4E20-00DCCF50DE9D}"/>
                </a:ext>
              </a:extLst>
            </p:cNvPr>
            <p:cNvSpPr/>
            <p:nvPr/>
          </p:nvSpPr>
          <p:spPr>
            <a:xfrm>
              <a:off x="8407148" y="2299251"/>
              <a:ext cx="3420817" cy="228259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 /         / 1446 ه</a:t>
              </a:r>
            </a:p>
          </p:txBody>
        </p:sp>
        <p:sp>
          <p:nvSpPr>
            <p:cNvPr id="4537" name="مستطيل: زوايا مستديرة 4536">
              <a:extLst>
                <a:ext uri="{FF2B5EF4-FFF2-40B4-BE49-F238E27FC236}">
                  <a16:creationId xmlns:a16="http://schemas.microsoft.com/office/drawing/2014/main" id="{E38B265A-9E82-486D-5353-8819E12BA9F0}"/>
                </a:ext>
              </a:extLst>
            </p:cNvPr>
            <p:cNvSpPr/>
            <p:nvPr/>
          </p:nvSpPr>
          <p:spPr>
            <a:xfrm>
              <a:off x="10235185" y="4575156"/>
              <a:ext cx="1592780" cy="267812"/>
            </a:xfrm>
            <a:prstGeom prst="roundRect">
              <a:avLst>
                <a:gd name="adj" fmla="val 50000"/>
              </a:avLst>
            </a:prstGeom>
            <a:solidFill>
              <a:srgbClr val="008683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الواجبات المنزلية </a:t>
              </a:r>
            </a:p>
          </p:txBody>
        </p:sp>
        <p:sp>
          <p:nvSpPr>
            <p:cNvPr id="4538" name="مستطيل: زوايا مستديرة 4537">
              <a:extLst>
                <a:ext uri="{FF2B5EF4-FFF2-40B4-BE49-F238E27FC236}">
                  <a16:creationId xmlns:a16="http://schemas.microsoft.com/office/drawing/2014/main" id="{5FA96B40-CD06-96D3-7B55-72835385840F}"/>
                </a:ext>
              </a:extLst>
            </p:cNvPr>
            <p:cNvSpPr/>
            <p:nvPr/>
          </p:nvSpPr>
          <p:spPr>
            <a:xfrm>
              <a:off x="9157967" y="3243693"/>
              <a:ext cx="2660575" cy="326401"/>
            </a:xfrm>
            <a:prstGeom prst="roundRect">
              <a:avLst>
                <a:gd name="adj" fmla="val 13715"/>
              </a:avLst>
            </a:prstGeom>
            <a:solidFill>
              <a:srgbClr val="00C0BB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lvl="1"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4539" name="مستطيل: زوايا مستديرة 4538">
              <a:extLst>
                <a:ext uri="{FF2B5EF4-FFF2-40B4-BE49-F238E27FC236}">
                  <a16:creationId xmlns:a16="http://schemas.microsoft.com/office/drawing/2014/main" id="{0AA027A8-39A3-5D34-0359-A0E51D4E1831}"/>
                </a:ext>
              </a:extLst>
            </p:cNvPr>
            <p:cNvSpPr/>
            <p:nvPr/>
          </p:nvSpPr>
          <p:spPr>
            <a:xfrm>
              <a:off x="8309670" y="2151405"/>
              <a:ext cx="3590784" cy="3798751"/>
            </a:xfrm>
            <a:prstGeom prst="roundRect">
              <a:avLst>
                <a:gd name="adj" fmla="val 989"/>
              </a:avLst>
            </a:prstGeom>
            <a:noFill/>
            <a:ln w="25400">
              <a:solidFill>
                <a:srgbClr val="009E9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40" name="مستطيل: زوايا مستديرة 4539">
              <a:extLst>
                <a:ext uri="{FF2B5EF4-FFF2-40B4-BE49-F238E27FC236}">
                  <a16:creationId xmlns:a16="http://schemas.microsoft.com/office/drawing/2014/main" id="{07D9E111-EFDC-86EF-87B1-2CDBABEFF70D}"/>
                </a:ext>
              </a:extLst>
            </p:cNvPr>
            <p:cNvSpPr/>
            <p:nvPr/>
          </p:nvSpPr>
          <p:spPr>
            <a:xfrm>
              <a:off x="8407148" y="1986191"/>
              <a:ext cx="3420816" cy="276001"/>
            </a:xfrm>
            <a:prstGeom prst="roundRect">
              <a:avLst>
                <a:gd name="adj" fmla="val 50000"/>
              </a:avLst>
            </a:prstGeom>
            <a:solidFill>
              <a:srgbClr val="008683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4541" name="مخطط انسيابي: رابط 4540">
              <a:extLst>
                <a:ext uri="{FF2B5EF4-FFF2-40B4-BE49-F238E27FC236}">
                  <a16:creationId xmlns:a16="http://schemas.microsoft.com/office/drawing/2014/main" id="{F42AB11C-A7BB-F28F-5776-ED1EDF5B0FE3}"/>
                </a:ext>
              </a:extLst>
            </p:cNvPr>
            <p:cNvSpPr/>
            <p:nvPr/>
          </p:nvSpPr>
          <p:spPr>
            <a:xfrm>
              <a:off x="8459539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42" name="مخطط انسيابي: رابط 4541">
              <a:extLst>
                <a:ext uri="{FF2B5EF4-FFF2-40B4-BE49-F238E27FC236}">
                  <a16:creationId xmlns:a16="http://schemas.microsoft.com/office/drawing/2014/main" id="{3768FF64-4AEB-85EA-9F27-6508CCD94FB8}"/>
                </a:ext>
              </a:extLst>
            </p:cNvPr>
            <p:cNvSpPr/>
            <p:nvPr/>
          </p:nvSpPr>
          <p:spPr>
            <a:xfrm>
              <a:off x="11604785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43" name="مستطيل: زوايا مستديرة 4542">
              <a:extLst>
                <a:ext uri="{FF2B5EF4-FFF2-40B4-BE49-F238E27FC236}">
                  <a16:creationId xmlns:a16="http://schemas.microsoft.com/office/drawing/2014/main" id="{EDC7871C-3E56-ACD9-1955-B52712766800}"/>
                </a:ext>
              </a:extLst>
            </p:cNvPr>
            <p:cNvSpPr/>
            <p:nvPr/>
          </p:nvSpPr>
          <p:spPr>
            <a:xfrm>
              <a:off x="8425848" y="5003309"/>
              <a:ext cx="3411332" cy="715562"/>
            </a:xfrm>
            <a:prstGeom prst="roundRect">
              <a:avLst>
                <a:gd name="adj" fmla="val 13318"/>
              </a:avLst>
            </a:prstGeom>
            <a:solidFill>
              <a:srgbClr val="00C0BB"/>
            </a:solidFill>
            <a:ln w="952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160" name="مستطيل: زوايا مستديرة 4159">
              <a:extLst>
                <a:ext uri="{FF2B5EF4-FFF2-40B4-BE49-F238E27FC236}">
                  <a16:creationId xmlns:a16="http://schemas.microsoft.com/office/drawing/2014/main" id="{D1BE3D47-37CA-5130-8747-3D96E93BACD6}"/>
                </a:ext>
              </a:extLst>
            </p:cNvPr>
            <p:cNvSpPr/>
            <p:nvPr/>
          </p:nvSpPr>
          <p:spPr>
            <a:xfrm>
              <a:off x="10871269" y="2606935"/>
              <a:ext cx="959042" cy="275473"/>
            </a:xfrm>
            <a:prstGeom prst="roundRect">
              <a:avLst>
                <a:gd name="adj" fmla="val 50000"/>
              </a:avLst>
            </a:prstGeom>
            <a:solidFill>
              <a:srgbClr val="008683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الدرس </a:t>
              </a:r>
            </a:p>
          </p:txBody>
        </p:sp>
        <p:sp>
          <p:nvSpPr>
            <p:cNvPr id="4162" name="مستطيل: زوايا مستديرة 4161">
              <a:extLst>
                <a:ext uri="{FF2B5EF4-FFF2-40B4-BE49-F238E27FC236}">
                  <a16:creationId xmlns:a16="http://schemas.microsoft.com/office/drawing/2014/main" id="{058A800C-B7FC-006B-DE8A-2C8D546B6090}"/>
                </a:ext>
              </a:extLst>
            </p:cNvPr>
            <p:cNvSpPr/>
            <p:nvPr/>
          </p:nvSpPr>
          <p:spPr>
            <a:xfrm>
              <a:off x="8468899" y="3008874"/>
              <a:ext cx="689069" cy="203600"/>
            </a:xfrm>
            <a:prstGeom prst="roundRect">
              <a:avLst>
                <a:gd name="adj" fmla="val 50000"/>
              </a:avLst>
            </a:prstGeom>
            <a:solidFill>
              <a:srgbClr val="00C0BB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الصفحة</a:t>
              </a:r>
            </a:p>
          </p:txBody>
        </p:sp>
        <p:sp>
          <p:nvSpPr>
            <p:cNvPr id="4163" name="مستطيل: زوايا مستديرة 4162">
              <a:extLst>
                <a:ext uri="{FF2B5EF4-FFF2-40B4-BE49-F238E27FC236}">
                  <a16:creationId xmlns:a16="http://schemas.microsoft.com/office/drawing/2014/main" id="{4C9BCB46-1BAE-27CB-FACE-18AA11615603}"/>
                </a:ext>
              </a:extLst>
            </p:cNvPr>
            <p:cNvSpPr/>
            <p:nvPr/>
          </p:nvSpPr>
          <p:spPr>
            <a:xfrm>
              <a:off x="8459537" y="3265856"/>
              <a:ext cx="689067" cy="252830"/>
            </a:xfrm>
            <a:prstGeom prst="roundRect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srgbClr val="875757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164" name="مستطيل: زوايا مستديرة 4163">
              <a:extLst>
                <a:ext uri="{FF2B5EF4-FFF2-40B4-BE49-F238E27FC236}">
                  <a16:creationId xmlns:a16="http://schemas.microsoft.com/office/drawing/2014/main" id="{E741E9C9-5A15-86FF-1791-EC28E8970077}"/>
                </a:ext>
              </a:extLst>
            </p:cNvPr>
            <p:cNvSpPr/>
            <p:nvPr/>
          </p:nvSpPr>
          <p:spPr>
            <a:xfrm>
              <a:off x="8681307" y="2598697"/>
              <a:ext cx="2122615" cy="27547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4165" name="مستطيل: زوايا مستديرة 4164">
              <a:extLst>
                <a:ext uri="{FF2B5EF4-FFF2-40B4-BE49-F238E27FC236}">
                  <a16:creationId xmlns:a16="http://schemas.microsoft.com/office/drawing/2014/main" id="{D8074194-5A92-F0F3-A773-8B7CC0EF4EF8}"/>
                </a:ext>
              </a:extLst>
            </p:cNvPr>
            <p:cNvSpPr/>
            <p:nvPr/>
          </p:nvSpPr>
          <p:spPr>
            <a:xfrm>
              <a:off x="10710907" y="3655559"/>
              <a:ext cx="1159969" cy="229906"/>
            </a:xfrm>
            <a:prstGeom prst="roundRect">
              <a:avLst>
                <a:gd name="adj" fmla="val 50000"/>
              </a:avLst>
            </a:prstGeom>
            <a:solidFill>
              <a:srgbClr val="009E9A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الهدف  </a:t>
              </a:r>
            </a:p>
          </p:txBody>
        </p:sp>
        <p:sp>
          <p:nvSpPr>
            <p:cNvPr id="4166" name="مستطيل: زوايا مستديرة 4165">
              <a:extLst>
                <a:ext uri="{FF2B5EF4-FFF2-40B4-BE49-F238E27FC236}">
                  <a16:creationId xmlns:a16="http://schemas.microsoft.com/office/drawing/2014/main" id="{BEFA7644-CA0F-70E7-B307-A4ADEB9599A2}"/>
                </a:ext>
              </a:extLst>
            </p:cNvPr>
            <p:cNvSpPr/>
            <p:nvPr/>
          </p:nvSpPr>
          <p:spPr>
            <a:xfrm>
              <a:off x="8401734" y="3943449"/>
              <a:ext cx="3411332" cy="509328"/>
            </a:xfrm>
            <a:prstGeom prst="roundRect">
              <a:avLst>
                <a:gd name="adj" fmla="val 5325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4167" name="مستطيل: زوايا مستديرة 4166">
              <a:extLst>
                <a:ext uri="{FF2B5EF4-FFF2-40B4-BE49-F238E27FC236}">
                  <a16:creationId xmlns:a16="http://schemas.microsoft.com/office/drawing/2014/main" id="{CD648037-93FC-90BD-5CEA-5B34DD4ADDCB}"/>
                </a:ext>
              </a:extLst>
            </p:cNvPr>
            <p:cNvSpPr/>
            <p:nvPr/>
          </p:nvSpPr>
          <p:spPr>
            <a:xfrm>
              <a:off x="10700974" y="2951287"/>
              <a:ext cx="1159968" cy="275473"/>
            </a:xfrm>
            <a:prstGeom prst="roundRect">
              <a:avLst>
                <a:gd name="adj" fmla="val 50000"/>
              </a:avLst>
            </a:prstGeom>
            <a:solidFill>
              <a:srgbClr val="008683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الموضوع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82168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1" name="Picture 1">
            <a:extLst>
              <a:ext uri="{FF2B5EF4-FFF2-40B4-BE49-F238E27FC236}">
                <a16:creationId xmlns:a16="http://schemas.microsoft.com/office/drawing/2014/main" id="{AB88C2C6-B3D2-C4E8-E2F2-70CF381D5E9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8162"/>
          <a:stretch/>
        </p:blipFill>
        <p:spPr>
          <a:xfrm>
            <a:off x="315458" y="324715"/>
            <a:ext cx="1145247" cy="525443"/>
          </a:xfrm>
          <a:prstGeom prst="rect">
            <a:avLst/>
          </a:prstGeom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B18CA3B3-0E72-34AD-8422-41D36C4542B7}"/>
              </a:ext>
            </a:extLst>
          </p:cNvPr>
          <p:cNvSpPr txBox="1"/>
          <p:nvPr/>
        </p:nvSpPr>
        <p:spPr>
          <a:xfrm>
            <a:off x="9343874" y="101444"/>
            <a:ext cx="1719816" cy="846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C19859">
                    <a:lumMod val="5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المملكة العربية السعودية</a:t>
            </a:r>
          </a:p>
          <a:p>
            <a:pPr lvl="1">
              <a:defRPr/>
            </a:pPr>
            <a:r>
              <a:rPr kumimoji="0" lang="ar-SA" sz="1100" b="1" i="0" u="none" strike="noStrike" kern="1200" cap="none" spc="0" normalizeH="0" baseline="0" noProof="0" dirty="0">
                <a:ln>
                  <a:noFill/>
                </a:ln>
                <a:solidFill>
                  <a:srgbClr val="C19859">
                    <a:lumMod val="5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وزارة التعليم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00" b="1" i="0" u="none" strike="noStrike" kern="1200" cap="none" spc="0" normalizeH="0" baseline="0" noProof="0" dirty="0">
                <a:ln>
                  <a:noFill/>
                </a:ln>
                <a:solidFill>
                  <a:srgbClr val="C19859">
                    <a:lumMod val="5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الإدارة العامة للتعليم بــ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00" b="1" i="0" u="none" strike="noStrike" kern="1200" cap="none" spc="0" normalizeH="0" baseline="0" noProof="0" dirty="0">
                <a:ln>
                  <a:noFill/>
                </a:ln>
                <a:solidFill>
                  <a:srgbClr val="C19859">
                    <a:lumMod val="5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المدرسة :     </a:t>
            </a:r>
          </a:p>
        </p:txBody>
      </p:sp>
      <p:pic>
        <p:nvPicPr>
          <p:cNvPr id="19" name="Picture 1">
            <a:extLst>
              <a:ext uri="{FF2B5EF4-FFF2-40B4-BE49-F238E27FC236}">
                <a16:creationId xmlns:a16="http://schemas.microsoft.com/office/drawing/2014/main" id="{57F20CA3-5875-E09A-CA49-564BABBF3F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479"/>
          <a:stretch/>
        </p:blipFill>
        <p:spPr>
          <a:xfrm>
            <a:off x="10996520" y="220665"/>
            <a:ext cx="1109764" cy="545862"/>
          </a:xfrm>
          <a:prstGeom prst="rect">
            <a:avLst/>
          </a:prstGeom>
        </p:spPr>
      </p:pic>
      <p:cxnSp>
        <p:nvCxnSpPr>
          <p:cNvPr id="22" name="رابط مستقيم 21">
            <a:extLst>
              <a:ext uri="{FF2B5EF4-FFF2-40B4-BE49-F238E27FC236}">
                <a16:creationId xmlns:a16="http://schemas.microsoft.com/office/drawing/2014/main" id="{0AE2DF5F-8F31-E0EA-47E0-8C3E1D867AE8}"/>
              </a:ext>
            </a:extLst>
          </p:cNvPr>
          <p:cNvCxnSpPr/>
          <p:nvPr/>
        </p:nvCxnSpPr>
        <p:spPr>
          <a:xfrm>
            <a:off x="11063689" y="112526"/>
            <a:ext cx="0" cy="793276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8CF551E1-4F17-451A-AC77-AFF891739E03}"/>
              </a:ext>
            </a:extLst>
          </p:cNvPr>
          <p:cNvCxnSpPr>
            <a:cxnSpLocks/>
          </p:cNvCxnSpPr>
          <p:nvPr/>
        </p:nvCxnSpPr>
        <p:spPr>
          <a:xfrm>
            <a:off x="0" y="1548397"/>
            <a:ext cx="12192000" cy="8764"/>
          </a:xfrm>
          <a:prstGeom prst="line">
            <a:avLst/>
          </a:prstGeom>
          <a:ln>
            <a:solidFill>
              <a:srgbClr val="93134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175" name="مجموعة 1174">
            <a:extLst>
              <a:ext uri="{FF2B5EF4-FFF2-40B4-BE49-F238E27FC236}">
                <a16:creationId xmlns:a16="http://schemas.microsoft.com/office/drawing/2014/main" id="{39792926-B9C3-7754-7619-D50F7AE37D90}"/>
              </a:ext>
            </a:extLst>
          </p:cNvPr>
          <p:cNvGrpSpPr/>
          <p:nvPr/>
        </p:nvGrpSpPr>
        <p:grpSpPr>
          <a:xfrm>
            <a:off x="4660931" y="1103321"/>
            <a:ext cx="3578362" cy="315075"/>
            <a:chOff x="4220110" y="961968"/>
            <a:chExt cx="2956985" cy="236911"/>
          </a:xfrm>
        </p:grpSpPr>
        <p:sp>
          <p:nvSpPr>
            <p:cNvPr id="2" name="مستطيل: زوايا مستديرة 1">
              <a:extLst>
                <a:ext uri="{FF2B5EF4-FFF2-40B4-BE49-F238E27FC236}">
                  <a16:creationId xmlns:a16="http://schemas.microsoft.com/office/drawing/2014/main" id="{0942FDA3-D7A9-1B6C-EDFD-96C11A1DB9AC}"/>
                </a:ext>
              </a:extLst>
            </p:cNvPr>
            <p:cNvSpPr/>
            <p:nvPr/>
          </p:nvSpPr>
          <p:spPr>
            <a:xfrm>
              <a:off x="4220110" y="961968"/>
              <a:ext cx="2956985" cy="236911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الأسبوع          من    ـــــــ      /        / 1446هـ </a:t>
              </a:r>
            </a:p>
          </p:txBody>
        </p:sp>
        <p:sp>
          <p:nvSpPr>
            <p:cNvPr id="4" name="مخطط انسيابي: رابط 3">
              <a:extLst>
                <a:ext uri="{FF2B5EF4-FFF2-40B4-BE49-F238E27FC236}">
                  <a16:creationId xmlns:a16="http://schemas.microsoft.com/office/drawing/2014/main" id="{6B860979-7B43-848F-6656-4F86C7AF0B45}"/>
                </a:ext>
              </a:extLst>
            </p:cNvPr>
            <p:cNvSpPr/>
            <p:nvPr/>
          </p:nvSpPr>
          <p:spPr>
            <a:xfrm>
              <a:off x="4246976" y="986441"/>
              <a:ext cx="233220" cy="18217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0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6" name="مخطط انسيابي: رابط 5">
              <a:extLst>
                <a:ext uri="{FF2B5EF4-FFF2-40B4-BE49-F238E27FC236}">
                  <a16:creationId xmlns:a16="http://schemas.microsoft.com/office/drawing/2014/main" id="{F904B905-028A-798F-9B4E-5B2127847BC9}"/>
                </a:ext>
              </a:extLst>
            </p:cNvPr>
            <p:cNvSpPr/>
            <p:nvPr/>
          </p:nvSpPr>
          <p:spPr>
            <a:xfrm>
              <a:off x="6920272" y="985902"/>
              <a:ext cx="233220" cy="18217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0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</p:grpSp>
      <p:grpSp>
        <p:nvGrpSpPr>
          <p:cNvPr id="4161" name="مجموعة 4160">
            <a:extLst>
              <a:ext uri="{FF2B5EF4-FFF2-40B4-BE49-F238E27FC236}">
                <a16:creationId xmlns:a16="http://schemas.microsoft.com/office/drawing/2014/main" id="{E15B0FC9-0F7C-1B0C-0011-4720D630666A}"/>
              </a:ext>
            </a:extLst>
          </p:cNvPr>
          <p:cNvGrpSpPr/>
          <p:nvPr/>
        </p:nvGrpSpPr>
        <p:grpSpPr>
          <a:xfrm>
            <a:off x="9136504" y="1808279"/>
            <a:ext cx="2876104" cy="3621168"/>
            <a:chOff x="8309670" y="1986191"/>
            <a:chExt cx="3590784" cy="396396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9" name="مستطيل: زوايا مستديرة 8">
              <a:extLst>
                <a:ext uri="{FF2B5EF4-FFF2-40B4-BE49-F238E27FC236}">
                  <a16:creationId xmlns:a16="http://schemas.microsoft.com/office/drawing/2014/main" id="{3C3376EC-B20E-A620-421A-ABEF693FCD15}"/>
                </a:ext>
              </a:extLst>
            </p:cNvPr>
            <p:cNvSpPr/>
            <p:nvPr/>
          </p:nvSpPr>
          <p:spPr>
            <a:xfrm>
              <a:off x="8407148" y="2299251"/>
              <a:ext cx="3420817" cy="228259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8E0855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 /         / 1446 ه</a:t>
              </a:r>
            </a:p>
          </p:txBody>
        </p:sp>
        <p:sp>
          <p:nvSpPr>
            <p:cNvPr id="34" name="مستطيل: زوايا مستديرة 33">
              <a:extLst>
                <a:ext uri="{FF2B5EF4-FFF2-40B4-BE49-F238E27FC236}">
                  <a16:creationId xmlns:a16="http://schemas.microsoft.com/office/drawing/2014/main" id="{720FA2FD-403B-1079-5025-D2C6AA2F10D9}"/>
                </a:ext>
              </a:extLst>
            </p:cNvPr>
            <p:cNvSpPr/>
            <p:nvPr/>
          </p:nvSpPr>
          <p:spPr>
            <a:xfrm>
              <a:off x="10235185" y="4575156"/>
              <a:ext cx="1592780" cy="267812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الواجبات المنزلية </a:t>
              </a:r>
            </a:p>
          </p:txBody>
        </p:sp>
        <p:sp>
          <p:nvSpPr>
            <p:cNvPr id="11" name="مستطيل: زوايا مستديرة 10">
              <a:extLst>
                <a:ext uri="{FF2B5EF4-FFF2-40B4-BE49-F238E27FC236}">
                  <a16:creationId xmlns:a16="http://schemas.microsoft.com/office/drawing/2014/main" id="{50DAE190-7FCD-E69C-8FD6-C5447FB97E6D}"/>
                </a:ext>
              </a:extLst>
            </p:cNvPr>
            <p:cNvSpPr/>
            <p:nvPr/>
          </p:nvSpPr>
          <p:spPr>
            <a:xfrm>
              <a:off x="9157967" y="3243693"/>
              <a:ext cx="2660575" cy="326401"/>
            </a:xfrm>
            <a:prstGeom prst="roundRect">
              <a:avLst>
                <a:gd name="adj" fmla="val 13715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lvl="1"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40" name="مستطيل: زوايا مستديرة 39">
              <a:extLst>
                <a:ext uri="{FF2B5EF4-FFF2-40B4-BE49-F238E27FC236}">
                  <a16:creationId xmlns:a16="http://schemas.microsoft.com/office/drawing/2014/main" id="{25CD4299-FE1E-190A-237E-742DA437E9C5}"/>
                </a:ext>
              </a:extLst>
            </p:cNvPr>
            <p:cNvSpPr/>
            <p:nvPr/>
          </p:nvSpPr>
          <p:spPr>
            <a:xfrm>
              <a:off x="8309670" y="2151405"/>
              <a:ext cx="3590784" cy="3798751"/>
            </a:xfrm>
            <a:prstGeom prst="roundRect">
              <a:avLst>
                <a:gd name="adj" fmla="val 989"/>
              </a:avLst>
            </a:prstGeom>
            <a:noFill/>
            <a:ln w="25400">
              <a:solidFill>
                <a:srgbClr val="8E085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8" name="مستطيل: زوايا مستديرة 7">
              <a:extLst>
                <a:ext uri="{FF2B5EF4-FFF2-40B4-BE49-F238E27FC236}">
                  <a16:creationId xmlns:a16="http://schemas.microsoft.com/office/drawing/2014/main" id="{27AA89EF-52B0-1F46-0C4B-AC5EF402E9B5}"/>
                </a:ext>
              </a:extLst>
            </p:cNvPr>
            <p:cNvSpPr/>
            <p:nvPr/>
          </p:nvSpPr>
          <p:spPr>
            <a:xfrm>
              <a:off x="8407148" y="1986191"/>
              <a:ext cx="3420816" cy="276001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الأحد</a:t>
              </a:r>
            </a:p>
          </p:txBody>
        </p:sp>
        <p:sp>
          <p:nvSpPr>
            <p:cNvPr id="39" name="مخطط انسيابي: رابط 38">
              <a:extLst>
                <a:ext uri="{FF2B5EF4-FFF2-40B4-BE49-F238E27FC236}">
                  <a16:creationId xmlns:a16="http://schemas.microsoft.com/office/drawing/2014/main" id="{D67CD288-ABC8-F08B-90BC-11B26C7B0063}"/>
                </a:ext>
              </a:extLst>
            </p:cNvPr>
            <p:cNvSpPr/>
            <p:nvPr/>
          </p:nvSpPr>
          <p:spPr>
            <a:xfrm>
              <a:off x="8459539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38" name="مخطط انسيابي: رابط 37">
              <a:extLst>
                <a:ext uri="{FF2B5EF4-FFF2-40B4-BE49-F238E27FC236}">
                  <a16:creationId xmlns:a16="http://schemas.microsoft.com/office/drawing/2014/main" id="{E10F7E31-F32B-CF6D-6DB5-A4B7CC062259}"/>
                </a:ext>
              </a:extLst>
            </p:cNvPr>
            <p:cNvSpPr/>
            <p:nvPr/>
          </p:nvSpPr>
          <p:spPr>
            <a:xfrm>
              <a:off x="11604785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63" name="مستطيل: زوايا مستديرة 62">
              <a:extLst>
                <a:ext uri="{FF2B5EF4-FFF2-40B4-BE49-F238E27FC236}">
                  <a16:creationId xmlns:a16="http://schemas.microsoft.com/office/drawing/2014/main" id="{FCB22B78-64D6-D50B-B329-684F8E3A77C4}"/>
                </a:ext>
              </a:extLst>
            </p:cNvPr>
            <p:cNvSpPr/>
            <p:nvPr/>
          </p:nvSpPr>
          <p:spPr>
            <a:xfrm>
              <a:off x="8425848" y="5003309"/>
              <a:ext cx="3411332" cy="715562"/>
            </a:xfrm>
            <a:prstGeom prst="roundRect">
              <a:avLst>
                <a:gd name="adj" fmla="val 13318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952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55" name="مستطيل: زوايا مستديرة 54">
              <a:extLst>
                <a:ext uri="{FF2B5EF4-FFF2-40B4-BE49-F238E27FC236}">
                  <a16:creationId xmlns:a16="http://schemas.microsoft.com/office/drawing/2014/main" id="{B8071C22-71C2-A572-2AA3-E33114F5365A}"/>
                </a:ext>
              </a:extLst>
            </p:cNvPr>
            <p:cNvSpPr/>
            <p:nvPr/>
          </p:nvSpPr>
          <p:spPr>
            <a:xfrm>
              <a:off x="10871269" y="2606935"/>
              <a:ext cx="959042" cy="275473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الدرس </a:t>
              </a:r>
            </a:p>
          </p:txBody>
        </p:sp>
        <p:sp>
          <p:nvSpPr>
            <p:cNvPr id="56" name="مستطيل: زوايا مستديرة 55">
              <a:extLst>
                <a:ext uri="{FF2B5EF4-FFF2-40B4-BE49-F238E27FC236}">
                  <a16:creationId xmlns:a16="http://schemas.microsoft.com/office/drawing/2014/main" id="{1585135B-E581-C437-2E3A-85EB714EEBA6}"/>
                </a:ext>
              </a:extLst>
            </p:cNvPr>
            <p:cNvSpPr/>
            <p:nvPr/>
          </p:nvSpPr>
          <p:spPr>
            <a:xfrm>
              <a:off x="8468899" y="3008874"/>
              <a:ext cx="689069" cy="203600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الصفحة</a:t>
              </a:r>
            </a:p>
          </p:txBody>
        </p:sp>
        <p:sp>
          <p:nvSpPr>
            <p:cNvPr id="57" name="مستطيل: زوايا مستديرة 56">
              <a:extLst>
                <a:ext uri="{FF2B5EF4-FFF2-40B4-BE49-F238E27FC236}">
                  <a16:creationId xmlns:a16="http://schemas.microsoft.com/office/drawing/2014/main" id="{3F704EAC-A117-121D-1777-409E75F36ABF}"/>
                </a:ext>
              </a:extLst>
            </p:cNvPr>
            <p:cNvSpPr/>
            <p:nvPr/>
          </p:nvSpPr>
          <p:spPr>
            <a:xfrm>
              <a:off x="8459537" y="3265856"/>
              <a:ext cx="689067" cy="252830"/>
            </a:xfrm>
            <a:prstGeom prst="roundRect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srgbClr val="875757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59" name="مستطيل: زوايا مستديرة 58">
              <a:extLst>
                <a:ext uri="{FF2B5EF4-FFF2-40B4-BE49-F238E27FC236}">
                  <a16:creationId xmlns:a16="http://schemas.microsoft.com/office/drawing/2014/main" id="{151DA2DA-9026-79BC-95CA-CB500EF1DF79}"/>
                </a:ext>
              </a:extLst>
            </p:cNvPr>
            <p:cNvSpPr/>
            <p:nvPr/>
          </p:nvSpPr>
          <p:spPr>
            <a:xfrm>
              <a:off x="8681307" y="2598697"/>
              <a:ext cx="2122615" cy="27547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60" name="مستطيل: زوايا مستديرة 59">
              <a:extLst>
                <a:ext uri="{FF2B5EF4-FFF2-40B4-BE49-F238E27FC236}">
                  <a16:creationId xmlns:a16="http://schemas.microsoft.com/office/drawing/2014/main" id="{AB075477-D6FF-3D87-5028-7C4FFB6BB4BA}"/>
                </a:ext>
              </a:extLst>
            </p:cNvPr>
            <p:cNvSpPr/>
            <p:nvPr/>
          </p:nvSpPr>
          <p:spPr>
            <a:xfrm>
              <a:off x="10710907" y="3655559"/>
              <a:ext cx="1159969" cy="229906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الهدف  </a:t>
              </a:r>
            </a:p>
          </p:txBody>
        </p:sp>
        <p:sp>
          <p:nvSpPr>
            <p:cNvPr id="61" name="مستطيل: زوايا مستديرة 60">
              <a:extLst>
                <a:ext uri="{FF2B5EF4-FFF2-40B4-BE49-F238E27FC236}">
                  <a16:creationId xmlns:a16="http://schemas.microsoft.com/office/drawing/2014/main" id="{DFE15BC0-B09E-1A3E-1174-A0AD6231D47C}"/>
                </a:ext>
              </a:extLst>
            </p:cNvPr>
            <p:cNvSpPr/>
            <p:nvPr/>
          </p:nvSpPr>
          <p:spPr>
            <a:xfrm>
              <a:off x="8401734" y="3943449"/>
              <a:ext cx="3411332" cy="509328"/>
            </a:xfrm>
            <a:prstGeom prst="roundRect">
              <a:avLst>
                <a:gd name="adj" fmla="val 5325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62" name="مستطيل: زوايا مستديرة 61">
              <a:extLst>
                <a:ext uri="{FF2B5EF4-FFF2-40B4-BE49-F238E27FC236}">
                  <a16:creationId xmlns:a16="http://schemas.microsoft.com/office/drawing/2014/main" id="{5FD0E337-BCA6-50FE-5403-751E6710B0FD}"/>
                </a:ext>
              </a:extLst>
            </p:cNvPr>
            <p:cNvSpPr/>
            <p:nvPr/>
          </p:nvSpPr>
          <p:spPr>
            <a:xfrm>
              <a:off x="10700974" y="2951287"/>
              <a:ext cx="1159968" cy="275473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الموضوع </a:t>
              </a:r>
            </a:p>
          </p:txBody>
        </p:sp>
      </p:grpSp>
      <p:grpSp>
        <p:nvGrpSpPr>
          <p:cNvPr id="1176" name="مجموعة 1175">
            <a:extLst>
              <a:ext uri="{FF2B5EF4-FFF2-40B4-BE49-F238E27FC236}">
                <a16:creationId xmlns:a16="http://schemas.microsoft.com/office/drawing/2014/main" id="{E0D5789A-DEC2-0347-E44E-F24380A20892}"/>
              </a:ext>
            </a:extLst>
          </p:cNvPr>
          <p:cNvGrpSpPr/>
          <p:nvPr/>
        </p:nvGrpSpPr>
        <p:grpSpPr>
          <a:xfrm>
            <a:off x="3736838" y="163930"/>
            <a:ext cx="4718324" cy="447961"/>
            <a:chOff x="4220110" y="961968"/>
            <a:chExt cx="2956985" cy="236911"/>
          </a:xfrm>
        </p:grpSpPr>
        <p:sp>
          <p:nvSpPr>
            <p:cNvPr id="1177" name="مستطيل: زوايا مستديرة 1176">
              <a:extLst>
                <a:ext uri="{FF2B5EF4-FFF2-40B4-BE49-F238E27FC236}">
                  <a16:creationId xmlns:a16="http://schemas.microsoft.com/office/drawing/2014/main" id="{6E3643B9-8BA5-FFA6-0BE0-D87FDED2A34C}"/>
                </a:ext>
              </a:extLst>
            </p:cNvPr>
            <p:cNvSpPr/>
            <p:nvPr/>
          </p:nvSpPr>
          <p:spPr>
            <a:xfrm>
              <a:off x="4220110" y="961968"/>
              <a:ext cx="2956985" cy="236911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خطة التعلم الأسبوعية لمادة العلوم </a:t>
              </a:r>
            </a:p>
          </p:txBody>
        </p:sp>
        <p:sp>
          <p:nvSpPr>
            <p:cNvPr id="1178" name="مخطط انسيابي: رابط 1177">
              <a:extLst>
                <a:ext uri="{FF2B5EF4-FFF2-40B4-BE49-F238E27FC236}">
                  <a16:creationId xmlns:a16="http://schemas.microsoft.com/office/drawing/2014/main" id="{9430CAED-55DE-4B5F-AFE4-1387CC013602}"/>
                </a:ext>
              </a:extLst>
            </p:cNvPr>
            <p:cNvSpPr/>
            <p:nvPr/>
          </p:nvSpPr>
          <p:spPr>
            <a:xfrm>
              <a:off x="4246976" y="986441"/>
              <a:ext cx="233220" cy="18217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1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1179" name="مخطط انسيابي: رابط 1178">
              <a:extLst>
                <a:ext uri="{FF2B5EF4-FFF2-40B4-BE49-F238E27FC236}">
                  <a16:creationId xmlns:a16="http://schemas.microsoft.com/office/drawing/2014/main" id="{43D25A61-78AF-394D-B0DE-6BB505B9A5A7}"/>
                </a:ext>
              </a:extLst>
            </p:cNvPr>
            <p:cNvSpPr/>
            <p:nvPr/>
          </p:nvSpPr>
          <p:spPr>
            <a:xfrm>
              <a:off x="6920272" y="985902"/>
              <a:ext cx="233220" cy="18217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1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</p:grpSp>
      <p:grpSp>
        <p:nvGrpSpPr>
          <p:cNvPr id="1200" name="مجموعة 1199">
            <a:extLst>
              <a:ext uri="{FF2B5EF4-FFF2-40B4-BE49-F238E27FC236}">
                <a16:creationId xmlns:a16="http://schemas.microsoft.com/office/drawing/2014/main" id="{6D459D34-0D2A-19B3-6C0B-D1A63C99C0FA}"/>
              </a:ext>
            </a:extLst>
          </p:cNvPr>
          <p:cNvGrpSpPr/>
          <p:nvPr/>
        </p:nvGrpSpPr>
        <p:grpSpPr>
          <a:xfrm>
            <a:off x="3978961" y="660039"/>
            <a:ext cx="2538684" cy="369332"/>
            <a:chOff x="3036569" y="660039"/>
            <a:chExt cx="2538684" cy="369332"/>
          </a:xfrm>
        </p:grpSpPr>
        <p:sp>
          <p:nvSpPr>
            <p:cNvPr id="1184" name="مستطيل: زوايا مستديرة 1183">
              <a:extLst>
                <a:ext uri="{FF2B5EF4-FFF2-40B4-BE49-F238E27FC236}">
                  <a16:creationId xmlns:a16="http://schemas.microsoft.com/office/drawing/2014/main" id="{B572AF40-7FBB-E664-4CF5-B219FC67ADC0}"/>
                </a:ext>
              </a:extLst>
            </p:cNvPr>
            <p:cNvSpPr/>
            <p:nvPr/>
          </p:nvSpPr>
          <p:spPr>
            <a:xfrm>
              <a:off x="3036569" y="695162"/>
              <a:ext cx="2538684" cy="307454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الفصل الدراسي </a:t>
              </a:r>
            </a:p>
          </p:txBody>
        </p:sp>
        <p:grpSp>
          <p:nvGrpSpPr>
            <p:cNvPr id="1191" name="مجموعة 1190">
              <a:extLst>
                <a:ext uri="{FF2B5EF4-FFF2-40B4-BE49-F238E27FC236}">
                  <a16:creationId xmlns:a16="http://schemas.microsoft.com/office/drawing/2014/main" id="{BE441A96-A1A2-F367-05B2-0651BE6DD252}"/>
                </a:ext>
              </a:extLst>
            </p:cNvPr>
            <p:cNvGrpSpPr/>
            <p:nvPr/>
          </p:nvGrpSpPr>
          <p:grpSpPr>
            <a:xfrm>
              <a:off x="3061334" y="660039"/>
              <a:ext cx="262891" cy="369332"/>
              <a:chOff x="3061334" y="660039"/>
              <a:chExt cx="262891" cy="369332"/>
            </a:xfrm>
          </p:grpSpPr>
          <p:sp>
            <p:nvSpPr>
              <p:cNvPr id="1185" name="مخطط انسيابي: رابط 1184">
                <a:extLst>
                  <a:ext uri="{FF2B5EF4-FFF2-40B4-BE49-F238E27FC236}">
                    <a16:creationId xmlns:a16="http://schemas.microsoft.com/office/drawing/2014/main" id="{BAAF9CA4-D998-B187-D460-043D91E207EC}"/>
                  </a:ext>
                </a:extLst>
              </p:cNvPr>
              <p:cNvSpPr/>
              <p:nvPr/>
            </p:nvSpPr>
            <p:spPr>
              <a:xfrm>
                <a:off x="3061334" y="715954"/>
                <a:ext cx="262891" cy="257502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marL="0" marR="0" lvl="0" indent="0" algn="ctr" defTabSz="914400" rtl="1"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600" i="0" u="none" strike="noStrike" kern="1200" cap="none" spc="0" normalizeH="0" baseline="0" noProof="0" dirty="0">
                  <a:ln w="22225">
                    <a:solidFill>
                      <a:srgbClr val="9F2936"/>
                    </a:solidFill>
                    <a:prstDash val="solid"/>
                  </a:ln>
                  <a:solidFill>
                    <a:schemeClr val="tx1"/>
                  </a:solidFill>
                  <a:effectLst/>
                  <a:uLnTx/>
                  <a:uFillTx/>
                  <a:ea typeface="GE SS Two Bold" panose="020A0503020102020204" pitchFamily="18" charset="-78"/>
                </a:endParaRPr>
              </a:p>
            </p:txBody>
          </p:sp>
          <p:sp>
            <p:nvSpPr>
              <p:cNvPr id="1188" name="مربع نص 1187">
                <a:extLst>
                  <a:ext uri="{FF2B5EF4-FFF2-40B4-BE49-F238E27FC236}">
                    <a16:creationId xmlns:a16="http://schemas.microsoft.com/office/drawing/2014/main" id="{00200B7A-D698-84F1-AD13-4A132EE8E68B}"/>
                  </a:ext>
                </a:extLst>
              </p:cNvPr>
              <p:cNvSpPr txBox="1"/>
              <p:nvPr/>
            </p:nvSpPr>
            <p:spPr>
              <a:xfrm>
                <a:off x="3061334" y="660039"/>
                <a:ext cx="262891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kumimoji="0" lang="ar-SA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1</a:t>
                </a:r>
                <a:endParaRPr lang="ar-SA" dirty="0"/>
              </a:p>
            </p:txBody>
          </p:sp>
        </p:grpSp>
      </p:grpSp>
      <p:grpSp>
        <p:nvGrpSpPr>
          <p:cNvPr id="1203" name="مجموعة 1202">
            <a:extLst>
              <a:ext uri="{FF2B5EF4-FFF2-40B4-BE49-F238E27FC236}">
                <a16:creationId xmlns:a16="http://schemas.microsoft.com/office/drawing/2014/main" id="{CF4EB02C-7536-4DA8-F672-9A23495C9836}"/>
              </a:ext>
            </a:extLst>
          </p:cNvPr>
          <p:cNvGrpSpPr/>
          <p:nvPr/>
        </p:nvGrpSpPr>
        <p:grpSpPr>
          <a:xfrm>
            <a:off x="6979570" y="605554"/>
            <a:ext cx="1464623" cy="461665"/>
            <a:chOff x="6979570" y="605554"/>
            <a:chExt cx="1464623" cy="461665"/>
          </a:xfrm>
        </p:grpSpPr>
        <p:sp>
          <p:nvSpPr>
            <p:cNvPr id="1181" name="مستطيل: زوايا مستديرة 1180">
              <a:extLst>
                <a:ext uri="{FF2B5EF4-FFF2-40B4-BE49-F238E27FC236}">
                  <a16:creationId xmlns:a16="http://schemas.microsoft.com/office/drawing/2014/main" id="{F61CE5F7-CEE1-2056-6FB9-918B25099EDC}"/>
                </a:ext>
              </a:extLst>
            </p:cNvPr>
            <p:cNvSpPr/>
            <p:nvPr/>
          </p:nvSpPr>
          <p:spPr>
            <a:xfrm>
              <a:off x="6979570" y="690555"/>
              <a:ext cx="1464623" cy="307454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الصف</a:t>
              </a:r>
            </a:p>
          </p:txBody>
        </p:sp>
        <p:sp>
          <p:nvSpPr>
            <p:cNvPr id="1202" name="مخطط انسيابي: رابط 1201">
              <a:extLst>
                <a:ext uri="{FF2B5EF4-FFF2-40B4-BE49-F238E27FC236}">
                  <a16:creationId xmlns:a16="http://schemas.microsoft.com/office/drawing/2014/main" id="{0B887530-4754-7DC0-8B4A-250C410DB0B0}"/>
                </a:ext>
              </a:extLst>
            </p:cNvPr>
            <p:cNvSpPr/>
            <p:nvPr/>
          </p:nvSpPr>
          <p:spPr>
            <a:xfrm>
              <a:off x="7015983" y="706095"/>
              <a:ext cx="262891" cy="257502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600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ea typeface="GE SS Two Bold" panose="020A0503020102020204" pitchFamily="18" charset="-78"/>
              </a:endParaRPr>
            </a:p>
          </p:txBody>
        </p:sp>
        <p:sp>
          <p:nvSpPr>
            <p:cNvPr id="1201" name="مربع نص 1200">
              <a:extLst>
                <a:ext uri="{FF2B5EF4-FFF2-40B4-BE49-F238E27FC236}">
                  <a16:creationId xmlns:a16="http://schemas.microsoft.com/office/drawing/2014/main" id="{5D745EA9-2DA6-FE4A-31B5-BA3719E3C79C}"/>
                </a:ext>
              </a:extLst>
            </p:cNvPr>
            <p:cNvSpPr txBox="1"/>
            <p:nvPr/>
          </p:nvSpPr>
          <p:spPr>
            <a:xfrm>
              <a:off x="7045713" y="605554"/>
              <a:ext cx="262891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ar-SA" sz="2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  <a:endParaRPr lang="ar-SA" sz="2400" dirty="0"/>
            </a:p>
          </p:txBody>
        </p:sp>
      </p:grpSp>
      <p:grpSp>
        <p:nvGrpSpPr>
          <p:cNvPr id="4493" name="مجموعة 4492">
            <a:extLst>
              <a:ext uri="{FF2B5EF4-FFF2-40B4-BE49-F238E27FC236}">
                <a16:creationId xmlns:a16="http://schemas.microsoft.com/office/drawing/2014/main" id="{56218200-533E-AB18-B474-E1834D014527}"/>
              </a:ext>
            </a:extLst>
          </p:cNvPr>
          <p:cNvGrpSpPr/>
          <p:nvPr/>
        </p:nvGrpSpPr>
        <p:grpSpPr>
          <a:xfrm>
            <a:off x="5248303" y="6496624"/>
            <a:ext cx="1808284" cy="266858"/>
            <a:chOff x="5841542" y="6486286"/>
            <a:chExt cx="1808284" cy="266858"/>
          </a:xfrm>
        </p:grpSpPr>
        <p:grpSp>
          <p:nvGrpSpPr>
            <p:cNvPr id="4494" name="!!مجموعة 19">
              <a:extLst>
                <a:ext uri="{FF2B5EF4-FFF2-40B4-BE49-F238E27FC236}">
                  <a16:creationId xmlns:a16="http://schemas.microsoft.com/office/drawing/2014/main" id="{4A41A608-5AEA-03FD-AF86-2A8FD385A29B}"/>
                </a:ext>
              </a:extLst>
            </p:cNvPr>
            <p:cNvGrpSpPr/>
            <p:nvPr/>
          </p:nvGrpSpPr>
          <p:grpSpPr>
            <a:xfrm>
              <a:off x="6712442" y="6486286"/>
              <a:ext cx="937384" cy="266858"/>
              <a:chOff x="6374098" y="9547184"/>
              <a:chExt cx="99227" cy="4017"/>
            </a:xfrm>
          </p:grpSpPr>
          <p:pic>
            <p:nvPicPr>
              <p:cNvPr id="4498" name="!!مجموعة 99">
                <a:hlinkClick r:id="rId3"/>
                <a:extLst>
                  <a:ext uri="{FF2B5EF4-FFF2-40B4-BE49-F238E27FC236}">
                    <a16:creationId xmlns:a16="http://schemas.microsoft.com/office/drawing/2014/main" id="{320A9F1F-B7BF-8B9E-A0DD-50EC7368A74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6399811" y="9547184"/>
                <a:ext cx="48435" cy="4017"/>
              </a:xfrm>
              <a:prstGeom prst="rect">
                <a:avLst/>
              </a:prstGeom>
            </p:spPr>
          </p:pic>
          <p:sp>
            <p:nvSpPr>
              <p:cNvPr id="4499" name="مربع نص 268">
                <a:extLst>
                  <a:ext uri="{FF2B5EF4-FFF2-40B4-BE49-F238E27FC236}">
                    <a16:creationId xmlns:a16="http://schemas.microsoft.com/office/drawing/2014/main" id="{134E8C8C-2748-DD5E-DF29-866AD9E8D048}"/>
                  </a:ext>
                </a:extLst>
              </p:cNvPr>
              <p:cNvSpPr txBox="1"/>
              <p:nvPr/>
            </p:nvSpPr>
            <p:spPr>
              <a:xfrm>
                <a:off x="6374098" y="9547731"/>
                <a:ext cx="99227" cy="30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akkal Majalla" panose="02000000000000000000" pitchFamily="2" charset="-78"/>
                    <a:ea typeface="GE SS Two Bold" panose="020A0503020102020204" pitchFamily="18" charset="-78"/>
                    <a:cs typeface="Sakkal Majalla" panose="02000000000000000000" pitchFamily="2" charset="-78"/>
                  </a:rPr>
                  <a:t>presentation</a:t>
                </a:r>
                <a:endParaRPr kumimoji="0" lang="ar-SA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endParaRPr>
              </a:p>
            </p:txBody>
          </p:sp>
        </p:grpSp>
        <p:pic>
          <p:nvPicPr>
            <p:cNvPr id="4495" name="Picture 271" descr="شعار Telegram png">
              <a:hlinkClick r:id="rId3"/>
              <a:extLst>
                <a:ext uri="{FF2B5EF4-FFF2-40B4-BE49-F238E27FC236}">
                  <a16:creationId xmlns:a16="http://schemas.microsoft.com/office/drawing/2014/main" id="{EFCF727E-556C-C6F7-F4A1-9F708F541B8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667" b="98056" l="4167" r="99167">
                          <a14:foregroundMark x1="61389" y1="17222" x2="30833" y2="34722"/>
                          <a14:foregroundMark x1="30833" y1="34722" x2="58333" y2="63056"/>
                          <a14:foregroundMark x1="58333" y1="63056" x2="44167" y2="78056"/>
                          <a14:foregroundMark x1="44167" y1="78056" x2="19722" y2="56389"/>
                          <a14:foregroundMark x1="19722" y1="56389" x2="24444" y2="16667"/>
                          <a14:foregroundMark x1="24444" y1="16667" x2="49444" y2="6667"/>
                          <a14:foregroundMark x1="49444" y1="6667" x2="79444" y2="30556"/>
                          <a14:foregroundMark x1="79444" y1="30556" x2="85278" y2="53611"/>
                          <a14:foregroundMark x1="85278" y1="53611" x2="61944" y2="87778"/>
                          <a14:foregroundMark x1="61944" y1="87778" x2="55278" y2="92222"/>
                          <a14:foregroundMark x1="62500" y1="38889" x2="62500" y2="38889"/>
                          <a14:foregroundMark x1="64444" y1="20556" x2="64444" y2="20556"/>
                          <a14:foregroundMark x1="69444" y1="38333" x2="69444" y2="38333"/>
                          <a14:foregroundMark x1="74167" y1="17222" x2="74167" y2="17222"/>
                          <a14:foregroundMark x1="94722" y1="41389" x2="94722" y2="41389"/>
                          <a14:foregroundMark x1="51111" y1="98056" x2="51111" y2="98056"/>
                          <a14:foregroundMark x1="4722" y1="63056" x2="4722" y2="63056"/>
                          <a14:foregroundMark x1="38611" y1="5278" x2="38611" y2="5278"/>
                          <a14:foregroundMark x1="55833" y1="1667" x2="55833" y2="1667"/>
                          <a14:foregroundMark x1="99167" y1="50556" x2="99167" y2="50556"/>
                          <a14:foregroundMark x1="57500" y1="46389" x2="57500" y2="46389"/>
                          <a14:foregroundMark x1="69444" y1="29722" x2="61389" y2="62500"/>
                          <a14:foregroundMark x1="68889" y1="69444" x2="38889" y2="48611"/>
                          <a14:foregroundMark x1="38889" y1="48611" x2="34444" y2="48056"/>
                          <a14:foregroundMark x1="27778" y1="52222" x2="27778" y2="52222"/>
                          <a14:foregroundMark x1="27778" y1="52222" x2="35278" y2="49444"/>
                          <a14:foregroundMark x1="44167" y1="44722" x2="55833" y2="3833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1542" y="6515671"/>
              <a:ext cx="188533" cy="2036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96" name="مربع نص 265">
              <a:extLst>
                <a:ext uri="{FF2B5EF4-FFF2-40B4-BE49-F238E27FC236}">
                  <a16:creationId xmlns:a16="http://schemas.microsoft.com/office/drawing/2014/main" id="{8084BF82-5DED-B6CC-7D26-0DB8171A7C3B}"/>
                </a:ext>
              </a:extLst>
            </p:cNvPr>
            <p:cNvSpPr txBox="1"/>
            <p:nvPr/>
          </p:nvSpPr>
          <p:spPr>
            <a:xfrm>
              <a:off x="6056001" y="6610875"/>
              <a:ext cx="823940" cy="92334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600" b="1" i="0" u="none" strike="noStrike" kern="1200" cap="none" spc="0" normalizeH="0" baseline="0" noProof="0" dirty="0">
                  <a:ln>
                    <a:noFill/>
                  </a:ln>
                  <a:solidFill>
                    <a:srgbClr val="23A7F9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برزنتيشن العلوم للمرحلة الابتدائية </a:t>
              </a:r>
            </a:p>
          </p:txBody>
        </p:sp>
        <p:sp>
          <p:nvSpPr>
            <p:cNvPr id="4497" name="مربع نص 266">
              <a:extLst>
                <a:ext uri="{FF2B5EF4-FFF2-40B4-BE49-F238E27FC236}">
                  <a16:creationId xmlns:a16="http://schemas.microsoft.com/office/drawing/2014/main" id="{90227C29-878A-712B-5E6C-B7D3DC573DE4}"/>
                </a:ext>
              </a:extLst>
            </p:cNvPr>
            <p:cNvSpPr txBox="1"/>
            <p:nvPr/>
          </p:nvSpPr>
          <p:spPr>
            <a:xfrm>
              <a:off x="5986428" y="6534413"/>
              <a:ext cx="1009651" cy="92333"/>
            </a:xfrm>
            <a:prstGeom prst="rect">
              <a:avLst/>
            </a:prstGeom>
            <a:noFill/>
          </p:spPr>
          <p:txBody>
            <a:bodyPr wrap="square" tIns="0" bIns="0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" b="1" i="0" u="sng" strike="noStrike" kern="1200" cap="none" spc="0" normalizeH="0" baseline="0" noProof="0" dirty="0">
                  <a:ln>
                    <a:noFill/>
                  </a:ln>
                  <a:solidFill>
                    <a:srgbClr val="23A7F9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https://t.me/Presentationyosef</a:t>
              </a:r>
              <a:r>
                <a:rPr kumimoji="0" lang="en-US" sz="600" b="1" i="0" u="sng" strike="noStrike" kern="1200" cap="none" spc="0" normalizeH="0" baseline="0" noProof="0" dirty="0">
                  <a:ln>
                    <a:noFill/>
                  </a:ln>
                  <a:solidFill>
                    <a:srgbClr val="23A7F9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 </a:t>
              </a:r>
            </a:p>
          </p:txBody>
        </p:sp>
      </p:grpSp>
      <p:sp>
        <p:nvSpPr>
          <p:cNvPr id="4500" name="مستطيل: زوايا مستديرة 4499">
            <a:extLst>
              <a:ext uri="{FF2B5EF4-FFF2-40B4-BE49-F238E27FC236}">
                <a16:creationId xmlns:a16="http://schemas.microsoft.com/office/drawing/2014/main" id="{FD67EFC2-9A79-9948-318B-172B3ACE1AA4}"/>
              </a:ext>
            </a:extLst>
          </p:cNvPr>
          <p:cNvSpPr/>
          <p:nvPr/>
        </p:nvSpPr>
        <p:spPr>
          <a:xfrm>
            <a:off x="8756646" y="6530929"/>
            <a:ext cx="2664136" cy="219995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 w="127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المعلــمـــــ </a:t>
            </a:r>
          </a:p>
        </p:txBody>
      </p:sp>
      <p:sp>
        <p:nvSpPr>
          <p:cNvPr id="4501" name="مستطيل: زوايا مستديرة 4500">
            <a:extLst>
              <a:ext uri="{FF2B5EF4-FFF2-40B4-BE49-F238E27FC236}">
                <a16:creationId xmlns:a16="http://schemas.microsoft.com/office/drawing/2014/main" id="{2AAA99A2-7791-2238-8EB2-52645FC57456}"/>
              </a:ext>
            </a:extLst>
          </p:cNvPr>
          <p:cNvSpPr/>
          <p:nvPr/>
        </p:nvSpPr>
        <p:spPr>
          <a:xfrm>
            <a:off x="970035" y="6523022"/>
            <a:ext cx="2664136" cy="219995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 w="127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rPr>
              <a:t>مدير   المدرسة </a:t>
            </a:r>
          </a:p>
        </p:txBody>
      </p:sp>
      <p:grpSp>
        <p:nvGrpSpPr>
          <p:cNvPr id="4502" name="مجموعة 4501">
            <a:extLst>
              <a:ext uri="{FF2B5EF4-FFF2-40B4-BE49-F238E27FC236}">
                <a16:creationId xmlns:a16="http://schemas.microsoft.com/office/drawing/2014/main" id="{F2A0748F-D196-6BEA-ADD5-915EB8E6C41D}"/>
              </a:ext>
            </a:extLst>
          </p:cNvPr>
          <p:cNvGrpSpPr/>
          <p:nvPr/>
        </p:nvGrpSpPr>
        <p:grpSpPr>
          <a:xfrm>
            <a:off x="315458" y="5566149"/>
            <a:ext cx="11503578" cy="836742"/>
            <a:chOff x="-2699500" y="1986191"/>
            <a:chExt cx="14599954" cy="1515389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4507" name="مستطيل: زوايا مستديرة 4506">
              <a:extLst>
                <a:ext uri="{FF2B5EF4-FFF2-40B4-BE49-F238E27FC236}">
                  <a16:creationId xmlns:a16="http://schemas.microsoft.com/office/drawing/2014/main" id="{387B9A55-3621-8523-5E44-70DF32E11097}"/>
                </a:ext>
              </a:extLst>
            </p:cNvPr>
            <p:cNvSpPr/>
            <p:nvPr/>
          </p:nvSpPr>
          <p:spPr>
            <a:xfrm>
              <a:off x="-2699500" y="2151405"/>
              <a:ext cx="14599954" cy="1350175"/>
            </a:xfrm>
            <a:prstGeom prst="roundRect">
              <a:avLst>
                <a:gd name="adj" fmla="val 989"/>
              </a:avLst>
            </a:prstGeom>
            <a:noFill/>
            <a:ln w="25400">
              <a:solidFill>
                <a:srgbClr val="8E085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08" name="مستطيل: زوايا مستديرة 4507">
              <a:extLst>
                <a:ext uri="{FF2B5EF4-FFF2-40B4-BE49-F238E27FC236}">
                  <a16:creationId xmlns:a16="http://schemas.microsoft.com/office/drawing/2014/main" id="{B61696F1-7B36-1F03-ACF5-2F10220140E3}"/>
                </a:ext>
              </a:extLst>
            </p:cNvPr>
            <p:cNvSpPr/>
            <p:nvPr/>
          </p:nvSpPr>
          <p:spPr>
            <a:xfrm>
              <a:off x="9985059" y="1986191"/>
              <a:ext cx="1842906" cy="276002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الملاحظات </a:t>
              </a:r>
            </a:p>
          </p:txBody>
        </p:sp>
        <p:sp>
          <p:nvSpPr>
            <p:cNvPr id="4509" name="مخطط انسيابي: رابط 4508">
              <a:extLst>
                <a:ext uri="{FF2B5EF4-FFF2-40B4-BE49-F238E27FC236}">
                  <a16:creationId xmlns:a16="http://schemas.microsoft.com/office/drawing/2014/main" id="{0D2879FE-5A6D-3397-19C9-CD98AD319324}"/>
                </a:ext>
              </a:extLst>
            </p:cNvPr>
            <p:cNvSpPr/>
            <p:nvPr/>
          </p:nvSpPr>
          <p:spPr>
            <a:xfrm>
              <a:off x="10019801" y="2021845"/>
              <a:ext cx="170210" cy="185900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2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10" name="مخطط انسيابي: رابط 4509">
              <a:extLst>
                <a:ext uri="{FF2B5EF4-FFF2-40B4-BE49-F238E27FC236}">
                  <a16:creationId xmlns:a16="http://schemas.microsoft.com/office/drawing/2014/main" id="{D7ACC431-F112-16F3-C5DF-7699713317AC}"/>
                </a:ext>
              </a:extLst>
            </p:cNvPr>
            <p:cNvSpPr/>
            <p:nvPr/>
          </p:nvSpPr>
          <p:spPr>
            <a:xfrm>
              <a:off x="11604785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2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17" name="مستطيل: زوايا مستديرة 4516">
              <a:extLst>
                <a:ext uri="{FF2B5EF4-FFF2-40B4-BE49-F238E27FC236}">
                  <a16:creationId xmlns:a16="http://schemas.microsoft.com/office/drawing/2014/main" id="{7685465F-5FF2-53FB-95B8-65FEAB573E34}"/>
                </a:ext>
              </a:extLst>
            </p:cNvPr>
            <p:cNvSpPr/>
            <p:nvPr/>
          </p:nvSpPr>
          <p:spPr>
            <a:xfrm>
              <a:off x="-2649596" y="2464662"/>
              <a:ext cx="14446179" cy="784064"/>
            </a:xfrm>
            <a:prstGeom prst="roundRect">
              <a:avLst>
                <a:gd name="adj" fmla="val 5325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000" b="1" i="0" u="none" strike="noStrike" kern="1200" cap="none" spc="0" normalizeH="0" baseline="0" noProof="0" dirty="0">
                <a:ln>
                  <a:noFill/>
                </a:ln>
                <a:solidFill>
                  <a:srgbClr val="875757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</p:grpSp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9E8F6390-F403-0920-1F05-CD4823ED2C56}"/>
              </a:ext>
            </a:extLst>
          </p:cNvPr>
          <p:cNvGrpSpPr/>
          <p:nvPr/>
        </p:nvGrpSpPr>
        <p:grpSpPr>
          <a:xfrm>
            <a:off x="6194718" y="1808279"/>
            <a:ext cx="2876104" cy="3621168"/>
            <a:chOff x="8309670" y="1986191"/>
            <a:chExt cx="3590784" cy="396396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7" name="مستطيل: زوايا مستديرة 6">
              <a:extLst>
                <a:ext uri="{FF2B5EF4-FFF2-40B4-BE49-F238E27FC236}">
                  <a16:creationId xmlns:a16="http://schemas.microsoft.com/office/drawing/2014/main" id="{AEAE7A70-AD42-FE63-FE6A-76B8B46876C7}"/>
                </a:ext>
              </a:extLst>
            </p:cNvPr>
            <p:cNvSpPr/>
            <p:nvPr/>
          </p:nvSpPr>
          <p:spPr>
            <a:xfrm>
              <a:off x="8407148" y="2299251"/>
              <a:ext cx="3420817" cy="228259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8E0855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 /         / 1446 ه</a:t>
              </a:r>
            </a:p>
          </p:txBody>
        </p:sp>
        <p:sp>
          <p:nvSpPr>
            <p:cNvPr id="10" name="مستطيل: زوايا مستديرة 9">
              <a:extLst>
                <a:ext uri="{FF2B5EF4-FFF2-40B4-BE49-F238E27FC236}">
                  <a16:creationId xmlns:a16="http://schemas.microsoft.com/office/drawing/2014/main" id="{DAEB288C-6619-1ACD-087B-A7DC2730E540}"/>
                </a:ext>
              </a:extLst>
            </p:cNvPr>
            <p:cNvSpPr/>
            <p:nvPr/>
          </p:nvSpPr>
          <p:spPr>
            <a:xfrm>
              <a:off x="10235185" y="4575156"/>
              <a:ext cx="1592780" cy="267812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الواجبات المنزلية </a:t>
              </a:r>
            </a:p>
          </p:txBody>
        </p:sp>
        <p:sp>
          <p:nvSpPr>
            <p:cNvPr id="12" name="مستطيل: زوايا مستديرة 11">
              <a:extLst>
                <a:ext uri="{FF2B5EF4-FFF2-40B4-BE49-F238E27FC236}">
                  <a16:creationId xmlns:a16="http://schemas.microsoft.com/office/drawing/2014/main" id="{2B5AC3CA-F451-DAF7-2488-08C995FDD2B4}"/>
                </a:ext>
              </a:extLst>
            </p:cNvPr>
            <p:cNvSpPr/>
            <p:nvPr/>
          </p:nvSpPr>
          <p:spPr>
            <a:xfrm>
              <a:off x="9157967" y="3243693"/>
              <a:ext cx="2660575" cy="326401"/>
            </a:xfrm>
            <a:prstGeom prst="roundRect">
              <a:avLst>
                <a:gd name="adj" fmla="val 13715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lvl="1"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13" name="مستطيل: زوايا مستديرة 12">
              <a:extLst>
                <a:ext uri="{FF2B5EF4-FFF2-40B4-BE49-F238E27FC236}">
                  <a16:creationId xmlns:a16="http://schemas.microsoft.com/office/drawing/2014/main" id="{346E8BC7-F206-9EB0-9F52-91330A5F1120}"/>
                </a:ext>
              </a:extLst>
            </p:cNvPr>
            <p:cNvSpPr/>
            <p:nvPr/>
          </p:nvSpPr>
          <p:spPr>
            <a:xfrm>
              <a:off x="8309670" y="2151405"/>
              <a:ext cx="3590784" cy="3798751"/>
            </a:xfrm>
            <a:prstGeom prst="roundRect">
              <a:avLst>
                <a:gd name="adj" fmla="val 989"/>
              </a:avLst>
            </a:prstGeom>
            <a:noFill/>
            <a:ln w="25400">
              <a:solidFill>
                <a:srgbClr val="8E085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14" name="مستطيل: زوايا مستديرة 13">
              <a:extLst>
                <a:ext uri="{FF2B5EF4-FFF2-40B4-BE49-F238E27FC236}">
                  <a16:creationId xmlns:a16="http://schemas.microsoft.com/office/drawing/2014/main" id="{7E43DDC4-87A6-0EE3-09AC-F6A8AEF5D558}"/>
                </a:ext>
              </a:extLst>
            </p:cNvPr>
            <p:cNvSpPr/>
            <p:nvPr/>
          </p:nvSpPr>
          <p:spPr>
            <a:xfrm>
              <a:off x="8407148" y="1986191"/>
              <a:ext cx="3420816" cy="276001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15" name="مخطط انسيابي: رابط 14">
              <a:extLst>
                <a:ext uri="{FF2B5EF4-FFF2-40B4-BE49-F238E27FC236}">
                  <a16:creationId xmlns:a16="http://schemas.microsoft.com/office/drawing/2014/main" id="{BB40454A-3E5B-B72D-4FFD-273763457222}"/>
                </a:ext>
              </a:extLst>
            </p:cNvPr>
            <p:cNvSpPr/>
            <p:nvPr/>
          </p:nvSpPr>
          <p:spPr>
            <a:xfrm>
              <a:off x="8459539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16" name="مخطط انسيابي: رابط 15">
              <a:extLst>
                <a:ext uri="{FF2B5EF4-FFF2-40B4-BE49-F238E27FC236}">
                  <a16:creationId xmlns:a16="http://schemas.microsoft.com/office/drawing/2014/main" id="{714385BD-42D4-2E45-57D9-35F84A3F5999}"/>
                </a:ext>
              </a:extLst>
            </p:cNvPr>
            <p:cNvSpPr/>
            <p:nvPr/>
          </p:nvSpPr>
          <p:spPr>
            <a:xfrm>
              <a:off x="11604785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17" name="مستطيل: زوايا مستديرة 16">
              <a:extLst>
                <a:ext uri="{FF2B5EF4-FFF2-40B4-BE49-F238E27FC236}">
                  <a16:creationId xmlns:a16="http://schemas.microsoft.com/office/drawing/2014/main" id="{8D080FC9-A8BF-7016-884D-431A577D5BC1}"/>
                </a:ext>
              </a:extLst>
            </p:cNvPr>
            <p:cNvSpPr/>
            <p:nvPr/>
          </p:nvSpPr>
          <p:spPr>
            <a:xfrm>
              <a:off x="8425848" y="5003309"/>
              <a:ext cx="3411332" cy="715562"/>
            </a:xfrm>
            <a:prstGeom prst="roundRect">
              <a:avLst>
                <a:gd name="adj" fmla="val 13318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952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20" name="مستطيل: زوايا مستديرة 19">
              <a:extLst>
                <a:ext uri="{FF2B5EF4-FFF2-40B4-BE49-F238E27FC236}">
                  <a16:creationId xmlns:a16="http://schemas.microsoft.com/office/drawing/2014/main" id="{FB8B0D66-D5B3-5101-305D-309BBABCA5B4}"/>
                </a:ext>
              </a:extLst>
            </p:cNvPr>
            <p:cNvSpPr/>
            <p:nvPr/>
          </p:nvSpPr>
          <p:spPr>
            <a:xfrm>
              <a:off x="10871269" y="2606935"/>
              <a:ext cx="959042" cy="275473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الدرس </a:t>
              </a:r>
            </a:p>
          </p:txBody>
        </p:sp>
        <p:sp>
          <p:nvSpPr>
            <p:cNvPr id="21" name="مستطيل: زوايا مستديرة 20">
              <a:extLst>
                <a:ext uri="{FF2B5EF4-FFF2-40B4-BE49-F238E27FC236}">
                  <a16:creationId xmlns:a16="http://schemas.microsoft.com/office/drawing/2014/main" id="{5A0FB6C4-8B21-EF4D-5278-DCABCACFC4FF}"/>
                </a:ext>
              </a:extLst>
            </p:cNvPr>
            <p:cNvSpPr/>
            <p:nvPr/>
          </p:nvSpPr>
          <p:spPr>
            <a:xfrm>
              <a:off x="8468899" y="3008874"/>
              <a:ext cx="689069" cy="203600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الصفحة</a:t>
              </a:r>
            </a:p>
          </p:txBody>
        </p:sp>
        <p:sp>
          <p:nvSpPr>
            <p:cNvPr id="23" name="مستطيل: زوايا مستديرة 22">
              <a:extLst>
                <a:ext uri="{FF2B5EF4-FFF2-40B4-BE49-F238E27FC236}">
                  <a16:creationId xmlns:a16="http://schemas.microsoft.com/office/drawing/2014/main" id="{AD5B3A47-7A6C-46A7-9C12-1BC9D24C1FEE}"/>
                </a:ext>
              </a:extLst>
            </p:cNvPr>
            <p:cNvSpPr/>
            <p:nvPr/>
          </p:nvSpPr>
          <p:spPr>
            <a:xfrm>
              <a:off x="8459537" y="3265856"/>
              <a:ext cx="689067" cy="252830"/>
            </a:xfrm>
            <a:prstGeom prst="roundRect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srgbClr val="875757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24" name="مستطيل: زوايا مستديرة 23">
              <a:extLst>
                <a:ext uri="{FF2B5EF4-FFF2-40B4-BE49-F238E27FC236}">
                  <a16:creationId xmlns:a16="http://schemas.microsoft.com/office/drawing/2014/main" id="{926E947F-BB0B-5A87-2963-F4D8D5FAA7A3}"/>
                </a:ext>
              </a:extLst>
            </p:cNvPr>
            <p:cNvSpPr/>
            <p:nvPr/>
          </p:nvSpPr>
          <p:spPr>
            <a:xfrm>
              <a:off x="8681307" y="2598697"/>
              <a:ext cx="2122615" cy="27547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25" name="مستطيل: زوايا مستديرة 24">
              <a:extLst>
                <a:ext uri="{FF2B5EF4-FFF2-40B4-BE49-F238E27FC236}">
                  <a16:creationId xmlns:a16="http://schemas.microsoft.com/office/drawing/2014/main" id="{8962EBEE-23A5-F161-6DE0-B960880AA112}"/>
                </a:ext>
              </a:extLst>
            </p:cNvPr>
            <p:cNvSpPr/>
            <p:nvPr/>
          </p:nvSpPr>
          <p:spPr>
            <a:xfrm>
              <a:off x="10710907" y="3655559"/>
              <a:ext cx="1159969" cy="229906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الهدف  </a:t>
              </a:r>
            </a:p>
          </p:txBody>
        </p:sp>
        <p:sp>
          <p:nvSpPr>
            <p:cNvPr id="26" name="مستطيل: زوايا مستديرة 25">
              <a:extLst>
                <a:ext uri="{FF2B5EF4-FFF2-40B4-BE49-F238E27FC236}">
                  <a16:creationId xmlns:a16="http://schemas.microsoft.com/office/drawing/2014/main" id="{E48B154A-8E87-1579-B089-6B92EE978FB0}"/>
                </a:ext>
              </a:extLst>
            </p:cNvPr>
            <p:cNvSpPr/>
            <p:nvPr/>
          </p:nvSpPr>
          <p:spPr>
            <a:xfrm>
              <a:off x="8401734" y="3943449"/>
              <a:ext cx="3411332" cy="509328"/>
            </a:xfrm>
            <a:prstGeom prst="roundRect">
              <a:avLst>
                <a:gd name="adj" fmla="val 5325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27" name="مستطيل: زوايا مستديرة 26">
              <a:extLst>
                <a:ext uri="{FF2B5EF4-FFF2-40B4-BE49-F238E27FC236}">
                  <a16:creationId xmlns:a16="http://schemas.microsoft.com/office/drawing/2014/main" id="{D3F43D84-9F8B-ECEF-6B2D-D2B62AC65102}"/>
                </a:ext>
              </a:extLst>
            </p:cNvPr>
            <p:cNvSpPr/>
            <p:nvPr/>
          </p:nvSpPr>
          <p:spPr>
            <a:xfrm>
              <a:off x="10700974" y="2951287"/>
              <a:ext cx="1159968" cy="275473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الموضوع </a:t>
              </a:r>
            </a:p>
          </p:txBody>
        </p:sp>
      </p:grpSp>
      <p:grpSp>
        <p:nvGrpSpPr>
          <p:cNvPr id="28" name="مجموعة 27">
            <a:extLst>
              <a:ext uri="{FF2B5EF4-FFF2-40B4-BE49-F238E27FC236}">
                <a16:creationId xmlns:a16="http://schemas.microsoft.com/office/drawing/2014/main" id="{2439C04F-1EEE-0587-DE46-74E98831EF41}"/>
              </a:ext>
            </a:extLst>
          </p:cNvPr>
          <p:cNvGrpSpPr/>
          <p:nvPr/>
        </p:nvGrpSpPr>
        <p:grpSpPr>
          <a:xfrm>
            <a:off x="3252932" y="1808279"/>
            <a:ext cx="2876104" cy="3621168"/>
            <a:chOff x="8309670" y="1986191"/>
            <a:chExt cx="3590784" cy="396396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29" name="مستطيل: زوايا مستديرة 28">
              <a:extLst>
                <a:ext uri="{FF2B5EF4-FFF2-40B4-BE49-F238E27FC236}">
                  <a16:creationId xmlns:a16="http://schemas.microsoft.com/office/drawing/2014/main" id="{D3B47733-4B16-AD38-AD4B-D55D20D90965}"/>
                </a:ext>
              </a:extLst>
            </p:cNvPr>
            <p:cNvSpPr/>
            <p:nvPr/>
          </p:nvSpPr>
          <p:spPr>
            <a:xfrm>
              <a:off x="8407148" y="2299251"/>
              <a:ext cx="3420817" cy="228259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8E0855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 /         / 1446 ه</a:t>
              </a:r>
            </a:p>
          </p:txBody>
        </p:sp>
        <p:sp>
          <p:nvSpPr>
            <p:cNvPr id="30" name="مستطيل: زوايا مستديرة 29">
              <a:extLst>
                <a:ext uri="{FF2B5EF4-FFF2-40B4-BE49-F238E27FC236}">
                  <a16:creationId xmlns:a16="http://schemas.microsoft.com/office/drawing/2014/main" id="{B9DD44C7-7173-69F6-8154-CEAB92431088}"/>
                </a:ext>
              </a:extLst>
            </p:cNvPr>
            <p:cNvSpPr/>
            <p:nvPr/>
          </p:nvSpPr>
          <p:spPr>
            <a:xfrm>
              <a:off x="10235185" y="4575156"/>
              <a:ext cx="1592780" cy="267812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الواجبات المنزلية </a:t>
              </a:r>
            </a:p>
          </p:txBody>
        </p:sp>
        <p:sp>
          <p:nvSpPr>
            <p:cNvPr id="31" name="مستطيل: زوايا مستديرة 30">
              <a:extLst>
                <a:ext uri="{FF2B5EF4-FFF2-40B4-BE49-F238E27FC236}">
                  <a16:creationId xmlns:a16="http://schemas.microsoft.com/office/drawing/2014/main" id="{BDB28024-F477-967E-A329-249581ACE158}"/>
                </a:ext>
              </a:extLst>
            </p:cNvPr>
            <p:cNvSpPr/>
            <p:nvPr/>
          </p:nvSpPr>
          <p:spPr>
            <a:xfrm>
              <a:off x="9157967" y="3243693"/>
              <a:ext cx="2660575" cy="326401"/>
            </a:xfrm>
            <a:prstGeom prst="roundRect">
              <a:avLst>
                <a:gd name="adj" fmla="val 13715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lvl="1"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32" name="مستطيل: زوايا مستديرة 31">
              <a:extLst>
                <a:ext uri="{FF2B5EF4-FFF2-40B4-BE49-F238E27FC236}">
                  <a16:creationId xmlns:a16="http://schemas.microsoft.com/office/drawing/2014/main" id="{906112BA-A5C4-45EF-1927-6EC61780E6CC}"/>
                </a:ext>
              </a:extLst>
            </p:cNvPr>
            <p:cNvSpPr/>
            <p:nvPr/>
          </p:nvSpPr>
          <p:spPr>
            <a:xfrm>
              <a:off x="8309670" y="2151405"/>
              <a:ext cx="3590784" cy="3798751"/>
            </a:xfrm>
            <a:prstGeom prst="roundRect">
              <a:avLst>
                <a:gd name="adj" fmla="val 989"/>
              </a:avLst>
            </a:prstGeom>
            <a:noFill/>
            <a:ln w="25400">
              <a:solidFill>
                <a:srgbClr val="8E085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33" name="مستطيل: زوايا مستديرة 32">
              <a:extLst>
                <a:ext uri="{FF2B5EF4-FFF2-40B4-BE49-F238E27FC236}">
                  <a16:creationId xmlns:a16="http://schemas.microsoft.com/office/drawing/2014/main" id="{13F73CDE-5E37-9A9C-23AE-5557D16FEC4E}"/>
                </a:ext>
              </a:extLst>
            </p:cNvPr>
            <p:cNvSpPr/>
            <p:nvPr/>
          </p:nvSpPr>
          <p:spPr>
            <a:xfrm>
              <a:off x="8407148" y="1986191"/>
              <a:ext cx="3420816" cy="276001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36" name="مخطط انسيابي: رابط 35">
              <a:extLst>
                <a:ext uri="{FF2B5EF4-FFF2-40B4-BE49-F238E27FC236}">
                  <a16:creationId xmlns:a16="http://schemas.microsoft.com/office/drawing/2014/main" id="{06572F8D-0F30-B6A6-CB6B-E51EE37F0A80}"/>
                </a:ext>
              </a:extLst>
            </p:cNvPr>
            <p:cNvSpPr/>
            <p:nvPr/>
          </p:nvSpPr>
          <p:spPr>
            <a:xfrm>
              <a:off x="8459539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37" name="مخطط انسيابي: رابط 36">
              <a:extLst>
                <a:ext uri="{FF2B5EF4-FFF2-40B4-BE49-F238E27FC236}">
                  <a16:creationId xmlns:a16="http://schemas.microsoft.com/office/drawing/2014/main" id="{9AE97319-2B05-9BDD-8400-8C7E19C79BD0}"/>
                </a:ext>
              </a:extLst>
            </p:cNvPr>
            <p:cNvSpPr/>
            <p:nvPr/>
          </p:nvSpPr>
          <p:spPr>
            <a:xfrm>
              <a:off x="11604785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1" name="مستطيل: زوايا مستديرة 40">
              <a:extLst>
                <a:ext uri="{FF2B5EF4-FFF2-40B4-BE49-F238E27FC236}">
                  <a16:creationId xmlns:a16="http://schemas.microsoft.com/office/drawing/2014/main" id="{7A8A1D32-03E6-8B66-B589-090CF18CD90D}"/>
                </a:ext>
              </a:extLst>
            </p:cNvPr>
            <p:cNvSpPr/>
            <p:nvPr/>
          </p:nvSpPr>
          <p:spPr>
            <a:xfrm>
              <a:off x="8425848" y="5003309"/>
              <a:ext cx="3411332" cy="715562"/>
            </a:xfrm>
            <a:prstGeom prst="roundRect">
              <a:avLst>
                <a:gd name="adj" fmla="val 13318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952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2" name="مستطيل: زوايا مستديرة 41">
              <a:extLst>
                <a:ext uri="{FF2B5EF4-FFF2-40B4-BE49-F238E27FC236}">
                  <a16:creationId xmlns:a16="http://schemas.microsoft.com/office/drawing/2014/main" id="{8E10D022-F9B9-4845-6F03-16FCDB07724A}"/>
                </a:ext>
              </a:extLst>
            </p:cNvPr>
            <p:cNvSpPr/>
            <p:nvPr/>
          </p:nvSpPr>
          <p:spPr>
            <a:xfrm>
              <a:off x="10871269" y="2606935"/>
              <a:ext cx="959042" cy="275473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الدرس </a:t>
              </a:r>
            </a:p>
          </p:txBody>
        </p:sp>
        <p:sp>
          <p:nvSpPr>
            <p:cNvPr id="43" name="مستطيل: زوايا مستديرة 42">
              <a:extLst>
                <a:ext uri="{FF2B5EF4-FFF2-40B4-BE49-F238E27FC236}">
                  <a16:creationId xmlns:a16="http://schemas.microsoft.com/office/drawing/2014/main" id="{7A82E700-0984-BA2F-EC6A-1103BAA33313}"/>
                </a:ext>
              </a:extLst>
            </p:cNvPr>
            <p:cNvSpPr/>
            <p:nvPr/>
          </p:nvSpPr>
          <p:spPr>
            <a:xfrm>
              <a:off x="8468899" y="3008874"/>
              <a:ext cx="689069" cy="203600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الصفحة</a:t>
              </a:r>
            </a:p>
          </p:txBody>
        </p:sp>
        <p:sp>
          <p:nvSpPr>
            <p:cNvPr id="44" name="مستطيل: زوايا مستديرة 43">
              <a:extLst>
                <a:ext uri="{FF2B5EF4-FFF2-40B4-BE49-F238E27FC236}">
                  <a16:creationId xmlns:a16="http://schemas.microsoft.com/office/drawing/2014/main" id="{15BA5306-DF6B-14F8-F187-6AE733E8D8F3}"/>
                </a:ext>
              </a:extLst>
            </p:cNvPr>
            <p:cNvSpPr/>
            <p:nvPr/>
          </p:nvSpPr>
          <p:spPr>
            <a:xfrm>
              <a:off x="8459537" y="3265856"/>
              <a:ext cx="689067" cy="252830"/>
            </a:xfrm>
            <a:prstGeom prst="roundRect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srgbClr val="875757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" name="مستطيل: زوايا مستديرة 44">
              <a:extLst>
                <a:ext uri="{FF2B5EF4-FFF2-40B4-BE49-F238E27FC236}">
                  <a16:creationId xmlns:a16="http://schemas.microsoft.com/office/drawing/2014/main" id="{6F8E3E03-A0B9-C45C-AA90-2E64BC964D61}"/>
                </a:ext>
              </a:extLst>
            </p:cNvPr>
            <p:cNvSpPr/>
            <p:nvPr/>
          </p:nvSpPr>
          <p:spPr>
            <a:xfrm>
              <a:off x="8681307" y="2598697"/>
              <a:ext cx="2122615" cy="27547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46" name="مستطيل: زوايا مستديرة 45">
              <a:extLst>
                <a:ext uri="{FF2B5EF4-FFF2-40B4-BE49-F238E27FC236}">
                  <a16:creationId xmlns:a16="http://schemas.microsoft.com/office/drawing/2014/main" id="{32A59551-07DA-8E0C-7FA6-BF9734BCAE18}"/>
                </a:ext>
              </a:extLst>
            </p:cNvPr>
            <p:cNvSpPr/>
            <p:nvPr/>
          </p:nvSpPr>
          <p:spPr>
            <a:xfrm>
              <a:off x="10710907" y="3655559"/>
              <a:ext cx="1159969" cy="229906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الهدف  </a:t>
              </a:r>
            </a:p>
          </p:txBody>
        </p:sp>
        <p:sp>
          <p:nvSpPr>
            <p:cNvPr id="47" name="مستطيل: زوايا مستديرة 46">
              <a:extLst>
                <a:ext uri="{FF2B5EF4-FFF2-40B4-BE49-F238E27FC236}">
                  <a16:creationId xmlns:a16="http://schemas.microsoft.com/office/drawing/2014/main" id="{6C08B746-543D-2132-4950-E141C533DF5F}"/>
                </a:ext>
              </a:extLst>
            </p:cNvPr>
            <p:cNvSpPr/>
            <p:nvPr/>
          </p:nvSpPr>
          <p:spPr>
            <a:xfrm>
              <a:off x="8401734" y="3943449"/>
              <a:ext cx="3411332" cy="509328"/>
            </a:xfrm>
            <a:prstGeom prst="roundRect">
              <a:avLst>
                <a:gd name="adj" fmla="val 5325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48" name="مستطيل: زوايا مستديرة 47">
              <a:extLst>
                <a:ext uri="{FF2B5EF4-FFF2-40B4-BE49-F238E27FC236}">
                  <a16:creationId xmlns:a16="http://schemas.microsoft.com/office/drawing/2014/main" id="{0D14A714-1834-58C4-729E-10DFC4CD324F}"/>
                </a:ext>
              </a:extLst>
            </p:cNvPr>
            <p:cNvSpPr/>
            <p:nvPr/>
          </p:nvSpPr>
          <p:spPr>
            <a:xfrm>
              <a:off x="10700974" y="2951287"/>
              <a:ext cx="1159968" cy="275473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الموضوع </a:t>
              </a:r>
            </a:p>
          </p:txBody>
        </p:sp>
      </p:grpSp>
      <p:grpSp>
        <p:nvGrpSpPr>
          <p:cNvPr id="49" name="مجموعة 48">
            <a:extLst>
              <a:ext uri="{FF2B5EF4-FFF2-40B4-BE49-F238E27FC236}">
                <a16:creationId xmlns:a16="http://schemas.microsoft.com/office/drawing/2014/main" id="{9EB64540-563B-7BEA-0AA9-191146607B06}"/>
              </a:ext>
            </a:extLst>
          </p:cNvPr>
          <p:cNvGrpSpPr/>
          <p:nvPr/>
        </p:nvGrpSpPr>
        <p:grpSpPr>
          <a:xfrm>
            <a:off x="311146" y="1808279"/>
            <a:ext cx="2876104" cy="3621168"/>
            <a:chOff x="8309670" y="1986191"/>
            <a:chExt cx="3590784" cy="396396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50" name="مستطيل: زوايا مستديرة 49">
              <a:extLst>
                <a:ext uri="{FF2B5EF4-FFF2-40B4-BE49-F238E27FC236}">
                  <a16:creationId xmlns:a16="http://schemas.microsoft.com/office/drawing/2014/main" id="{2D7513A8-9B11-A0B2-7537-70D5ADBC43A6}"/>
                </a:ext>
              </a:extLst>
            </p:cNvPr>
            <p:cNvSpPr/>
            <p:nvPr/>
          </p:nvSpPr>
          <p:spPr>
            <a:xfrm>
              <a:off x="8407148" y="2299251"/>
              <a:ext cx="3420817" cy="228259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8E0855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 /         / 1446 ه</a:t>
              </a:r>
            </a:p>
          </p:txBody>
        </p:sp>
        <p:sp>
          <p:nvSpPr>
            <p:cNvPr id="51" name="مستطيل: زوايا مستديرة 50">
              <a:extLst>
                <a:ext uri="{FF2B5EF4-FFF2-40B4-BE49-F238E27FC236}">
                  <a16:creationId xmlns:a16="http://schemas.microsoft.com/office/drawing/2014/main" id="{273C8E02-219D-687A-8BCF-51189E92A703}"/>
                </a:ext>
              </a:extLst>
            </p:cNvPr>
            <p:cNvSpPr/>
            <p:nvPr/>
          </p:nvSpPr>
          <p:spPr>
            <a:xfrm>
              <a:off x="10235185" y="4575156"/>
              <a:ext cx="1592780" cy="267812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الواجبات المنزلية </a:t>
              </a:r>
            </a:p>
          </p:txBody>
        </p:sp>
        <p:sp>
          <p:nvSpPr>
            <p:cNvPr id="52" name="مستطيل: زوايا مستديرة 51">
              <a:extLst>
                <a:ext uri="{FF2B5EF4-FFF2-40B4-BE49-F238E27FC236}">
                  <a16:creationId xmlns:a16="http://schemas.microsoft.com/office/drawing/2014/main" id="{1214233B-E7F9-D068-ED1D-927B2976AD53}"/>
                </a:ext>
              </a:extLst>
            </p:cNvPr>
            <p:cNvSpPr/>
            <p:nvPr/>
          </p:nvSpPr>
          <p:spPr>
            <a:xfrm>
              <a:off x="9157967" y="3243693"/>
              <a:ext cx="2660575" cy="326401"/>
            </a:xfrm>
            <a:prstGeom prst="roundRect">
              <a:avLst>
                <a:gd name="adj" fmla="val 13715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lvl="1"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53" name="مستطيل: زوايا مستديرة 52">
              <a:extLst>
                <a:ext uri="{FF2B5EF4-FFF2-40B4-BE49-F238E27FC236}">
                  <a16:creationId xmlns:a16="http://schemas.microsoft.com/office/drawing/2014/main" id="{FEC0A0FD-B0F1-318F-0429-001DCE3AA650}"/>
                </a:ext>
              </a:extLst>
            </p:cNvPr>
            <p:cNvSpPr/>
            <p:nvPr/>
          </p:nvSpPr>
          <p:spPr>
            <a:xfrm>
              <a:off x="8309670" y="2151405"/>
              <a:ext cx="3590784" cy="3798751"/>
            </a:xfrm>
            <a:prstGeom prst="roundRect">
              <a:avLst>
                <a:gd name="adj" fmla="val 989"/>
              </a:avLst>
            </a:prstGeom>
            <a:noFill/>
            <a:ln w="25400">
              <a:solidFill>
                <a:srgbClr val="8E085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54" name="مستطيل: زوايا مستديرة 53">
              <a:extLst>
                <a:ext uri="{FF2B5EF4-FFF2-40B4-BE49-F238E27FC236}">
                  <a16:creationId xmlns:a16="http://schemas.microsoft.com/office/drawing/2014/main" id="{18B1B578-8539-8C94-4308-ED68F892E679}"/>
                </a:ext>
              </a:extLst>
            </p:cNvPr>
            <p:cNvSpPr/>
            <p:nvPr/>
          </p:nvSpPr>
          <p:spPr>
            <a:xfrm>
              <a:off x="8407148" y="1986191"/>
              <a:ext cx="3420816" cy="276001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12700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58" name="مخطط انسيابي: رابط 57">
              <a:extLst>
                <a:ext uri="{FF2B5EF4-FFF2-40B4-BE49-F238E27FC236}">
                  <a16:creationId xmlns:a16="http://schemas.microsoft.com/office/drawing/2014/main" id="{7453A99C-082B-B8A2-8B62-556511B9574B}"/>
                </a:ext>
              </a:extLst>
            </p:cNvPr>
            <p:cNvSpPr/>
            <p:nvPr/>
          </p:nvSpPr>
          <p:spPr>
            <a:xfrm>
              <a:off x="8459539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491" name="مخطط انسيابي: رابط 4490">
              <a:extLst>
                <a:ext uri="{FF2B5EF4-FFF2-40B4-BE49-F238E27FC236}">
                  <a16:creationId xmlns:a16="http://schemas.microsoft.com/office/drawing/2014/main" id="{535D2A56-D808-22DF-E686-30D27DA27FF9}"/>
                </a:ext>
              </a:extLst>
            </p:cNvPr>
            <p:cNvSpPr/>
            <p:nvPr/>
          </p:nvSpPr>
          <p:spPr>
            <a:xfrm>
              <a:off x="11604785" y="2028125"/>
              <a:ext cx="170210" cy="185899"/>
            </a:xfrm>
            <a:prstGeom prst="flowChartConnector">
              <a:avLst/>
            </a:prstGeom>
            <a:solidFill>
              <a:schemeClr val="bg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 w="22225">
                  <a:solidFill>
                    <a:srgbClr val="9F2936"/>
                  </a:solidFill>
                  <a:prstDash val="solid"/>
                </a:ln>
                <a:solidFill>
                  <a:srgbClr val="9F2936">
                    <a:lumMod val="40000"/>
                    <a:lumOff val="6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492" name="مستطيل: زوايا مستديرة 4491">
              <a:extLst>
                <a:ext uri="{FF2B5EF4-FFF2-40B4-BE49-F238E27FC236}">
                  <a16:creationId xmlns:a16="http://schemas.microsoft.com/office/drawing/2014/main" id="{85FD6950-C1BC-29EF-CCBB-CDFCD8A21161}"/>
                </a:ext>
              </a:extLst>
            </p:cNvPr>
            <p:cNvSpPr/>
            <p:nvPr/>
          </p:nvSpPr>
          <p:spPr>
            <a:xfrm>
              <a:off x="8425848" y="5003309"/>
              <a:ext cx="3411332" cy="715562"/>
            </a:xfrm>
            <a:prstGeom prst="roundRect">
              <a:avLst>
                <a:gd name="adj" fmla="val 13318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952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03" name="مستطيل: زوايا مستديرة 4502">
              <a:extLst>
                <a:ext uri="{FF2B5EF4-FFF2-40B4-BE49-F238E27FC236}">
                  <a16:creationId xmlns:a16="http://schemas.microsoft.com/office/drawing/2014/main" id="{8F7445AD-3D7E-3E9C-595A-F86E1A027D96}"/>
                </a:ext>
              </a:extLst>
            </p:cNvPr>
            <p:cNvSpPr/>
            <p:nvPr/>
          </p:nvSpPr>
          <p:spPr>
            <a:xfrm>
              <a:off x="10871269" y="2606935"/>
              <a:ext cx="959042" cy="275473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الدرس </a:t>
              </a:r>
            </a:p>
          </p:txBody>
        </p:sp>
        <p:sp>
          <p:nvSpPr>
            <p:cNvPr id="4504" name="مستطيل: زوايا مستديرة 4503">
              <a:extLst>
                <a:ext uri="{FF2B5EF4-FFF2-40B4-BE49-F238E27FC236}">
                  <a16:creationId xmlns:a16="http://schemas.microsoft.com/office/drawing/2014/main" id="{C680336E-E7E8-F612-C746-E6347991253D}"/>
                </a:ext>
              </a:extLst>
            </p:cNvPr>
            <p:cNvSpPr/>
            <p:nvPr/>
          </p:nvSpPr>
          <p:spPr>
            <a:xfrm>
              <a:off x="8468899" y="3008874"/>
              <a:ext cx="689069" cy="203600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الصفحة</a:t>
              </a:r>
            </a:p>
          </p:txBody>
        </p:sp>
        <p:sp>
          <p:nvSpPr>
            <p:cNvPr id="4505" name="مستطيل: زوايا مستديرة 4504">
              <a:extLst>
                <a:ext uri="{FF2B5EF4-FFF2-40B4-BE49-F238E27FC236}">
                  <a16:creationId xmlns:a16="http://schemas.microsoft.com/office/drawing/2014/main" id="{486D8A3E-FAC3-C7B3-1102-405E68D0A000}"/>
                </a:ext>
              </a:extLst>
            </p:cNvPr>
            <p:cNvSpPr/>
            <p:nvPr/>
          </p:nvSpPr>
          <p:spPr>
            <a:xfrm>
              <a:off x="8459537" y="3265856"/>
              <a:ext cx="689067" cy="252830"/>
            </a:xfrm>
            <a:prstGeom prst="roundRect">
              <a:avLst/>
            </a:prstGeom>
            <a:solidFill>
              <a:schemeClr val="bg1"/>
            </a:solidFill>
            <a:ln w="317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srgbClr val="875757"/>
                </a:solidFill>
                <a:effectLst/>
                <a:uLnTx/>
                <a:uFillTx/>
                <a:latin typeface="Sakkal Majalla" panose="02000000000000000000" pitchFamily="2" charset="-78"/>
                <a:ea typeface="GE SS Two Bold" panose="020A0503020102020204" pitchFamily="18" charset="-78"/>
                <a:cs typeface="Sakkal Majalla" panose="02000000000000000000" pitchFamily="2" charset="-78"/>
              </a:endParaRPr>
            </a:p>
          </p:txBody>
        </p:sp>
        <p:sp>
          <p:nvSpPr>
            <p:cNvPr id="4506" name="مستطيل: زوايا مستديرة 4505">
              <a:extLst>
                <a:ext uri="{FF2B5EF4-FFF2-40B4-BE49-F238E27FC236}">
                  <a16:creationId xmlns:a16="http://schemas.microsoft.com/office/drawing/2014/main" id="{82C86066-2D03-2C38-E999-BC5A68E64D5D}"/>
                </a:ext>
              </a:extLst>
            </p:cNvPr>
            <p:cNvSpPr/>
            <p:nvPr/>
          </p:nvSpPr>
          <p:spPr>
            <a:xfrm>
              <a:off x="8681307" y="2598697"/>
              <a:ext cx="2122615" cy="27547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4511" name="مستطيل: زوايا مستديرة 4510">
              <a:extLst>
                <a:ext uri="{FF2B5EF4-FFF2-40B4-BE49-F238E27FC236}">
                  <a16:creationId xmlns:a16="http://schemas.microsoft.com/office/drawing/2014/main" id="{4CD68307-10CA-8A6A-531A-053065404121}"/>
                </a:ext>
              </a:extLst>
            </p:cNvPr>
            <p:cNvSpPr/>
            <p:nvPr/>
          </p:nvSpPr>
          <p:spPr>
            <a:xfrm>
              <a:off x="10710907" y="3655559"/>
              <a:ext cx="1159969" cy="229906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الهدف  </a:t>
              </a:r>
            </a:p>
          </p:txBody>
        </p:sp>
        <p:sp>
          <p:nvSpPr>
            <p:cNvPr id="4512" name="مستطيل: زوايا مستديرة 4511">
              <a:extLst>
                <a:ext uri="{FF2B5EF4-FFF2-40B4-BE49-F238E27FC236}">
                  <a16:creationId xmlns:a16="http://schemas.microsoft.com/office/drawing/2014/main" id="{B12EF536-B469-C35D-2968-2479C5791959}"/>
                </a:ext>
              </a:extLst>
            </p:cNvPr>
            <p:cNvSpPr/>
            <p:nvPr/>
          </p:nvSpPr>
          <p:spPr>
            <a:xfrm>
              <a:off x="8401734" y="3943449"/>
              <a:ext cx="3411332" cy="509328"/>
            </a:xfrm>
            <a:prstGeom prst="roundRect">
              <a:avLst>
                <a:gd name="adj" fmla="val 5325"/>
              </a:avLst>
            </a:prstGeom>
            <a:solidFill>
              <a:schemeClr val="bg1"/>
            </a:solidFill>
            <a:ln w="635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b="1" i="0" u="none" strike="noStrike" kern="1200" cap="none" spc="0" normalizeH="0" baseline="0" noProof="0" dirty="0">
                  <a:ln>
                    <a:noFill/>
                  </a:ln>
                  <a:solidFill>
                    <a:srgbClr val="875757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 </a:t>
              </a:r>
            </a:p>
          </p:txBody>
        </p:sp>
        <p:sp>
          <p:nvSpPr>
            <p:cNvPr id="4513" name="مستطيل: زوايا مستديرة 4512">
              <a:extLst>
                <a:ext uri="{FF2B5EF4-FFF2-40B4-BE49-F238E27FC236}">
                  <a16:creationId xmlns:a16="http://schemas.microsoft.com/office/drawing/2014/main" id="{40739B74-F0F8-41BB-5A63-14ECB21AA8A8}"/>
                </a:ext>
              </a:extLst>
            </p:cNvPr>
            <p:cNvSpPr/>
            <p:nvPr/>
          </p:nvSpPr>
          <p:spPr>
            <a:xfrm>
              <a:off x="10700974" y="2951287"/>
              <a:ext cx="1159968" cy="275473"/>
            </a:xfrm>
            <a:prstGeom prst="roundRect">
              <a:avLst>
                <a:gd name="adj" fmla="val 50000"/>
              </a:avLst>
            </a:prstGeom>
            <a:solidFill>
              <a:srgbClr val="8E0855"/>
            </a:solidFill>
            <a:ln w="3175"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kkal Majalla" panose="02000000000000000000" pitchFamily="2" charset="-78"/>
                  <a:ea typeface="GE SS Two Bold" panose="020A0503020102020204" pitchFamily="18" charset="-78"/>
                  <a:cs typeface="Sakkal Majalla" panose="02000000000000000000" pitchFamily="2" charset="-78"/>
                </a:rPr>
                <a:t>الموضوع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60138808"/>
      </p:ext>
    </p:extLst>
  </p:cSld>
  <p:clrMapOvr>
    <a:masterClrMapping/>
  </p:clrMapOvr>
</p:sld>
</file>

<file path=ppt/theme/theme1.xml><?xml version="1.0" encoding="utf-8"?>
<a:theme xmlns:a="http://schemas.openxmlformats.org/drawingml/2006/main" name="1_نسق Office">
  <a:themeElements>
    <a:clrScheme name="واجهة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315</Words>
  <Application>Microsoft Office PowerPoint</Application>
  <PresentationFormat>شاشة عريضة</PresentationFormat>
  <Paragraphs>168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Sakkal Majalla</vt:lpstr>
      <vt:lpstr>1_نسق Office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برزنتيشن علوم المرحلة الابتدائية</dc:creator>
  <cp:keywords>برزنتيشن علوم المرحلة الابتدائية</cp:keywords>
  <cp:lastModifiedBy>يوسف البلوي</cp:lastModifiedBy>
  <cp:revision>12</cp:revision>
  <dcterms:created xsi:type="dcterms:W3CDTF">2024-07-30T20:20:12Z</dcterms:created>
  <dcterms:modified xsi:type="dcterms:W3CDTF">2024-08-07T17:22:09Z</dcterms:modified>
</cp:coreProperties>
</file>