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3" r:id="rId2"/>
    <p:sldId id="274" r:id="rId3"/>
    <p:sldId id="275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4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166" y="96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90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51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598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62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188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9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04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410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269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42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844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C7AA-719C-496F-9A24-C6C0B4D99AC9}" type="datetimeFigureOut">
              <a:rPr lang="ar-SA" smtClean="0"/>
              <a:t>29/01/45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79F2-2DDD-478F-99DB-E8D9E03EBE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908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94B61E2-7BA9-174C-A116-ED878EA8567B}"/>
              </a:ext>
            </a:extLst>
          </p:cNvPr>
          <p:cNvSpPr/>
          <p:nvPr/>
        </p:nvSpPr>
        <p:spPr>
          <a:xfrm>
            <a:off x="3529274" y="359909"/>
            <a:ext cx="1568798" cy="9329057"/>
          </a:xfrm>
          <a:prstGeom prst="round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8B07868-488C-6017-D01A-C8DAD2DED4B2}"/>
              </a:ext>
            </a:extLst>
          </p:cNvPr>
          <p:cNvSpPr/>
          <p:nvPr/>
        </p:nvSpPr>
        <p:spPr>
          <a:xfrm>
            <a:off x="144445" y="324984"/>
            <a:ext cx="1534884" cy="9329057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DCC3A862-7CB6-881E-F02B-44495EEE885C}"/>
              </a:ext>
            </a:extLst>
          </p:cNvPr>
          <p:cNvSpPr/>
          <p:nvPr/>
        </p:nvSpPr>
        <p:spPr>
          <a:xfrm>
            <a:off x="5212583" y="359909"/>
            <a:ext cx="1500972" cy="9329057"/>
          </a:xfrm>
          <a:prstGeom prst="round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9A657893-779D-E5A6-593D-ECDD85AE1D28}"/>
              </a:ext>
            </a:extLst>
          </p:cNvPr>
          <p:cNvSpPr/>
          <p:nvPr/>
        </p:nvSpPr>
        <p:spPr>
          <a:xfrm>
            <a:off x="1845965" y="359909"/>
            <a:ext cx="1568798" cy="9329057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81B95F61-1230-1EAF-9241-6DCCFBE28EEA}"/>
              </a:ext>
            </a:extLst>
          </p:cNvPr>
          <p:cNvSpPr/>
          <p:nvPr/>
        </p:nvSpPr>
        <p:spPr>
          <a:xfrm>
            <a:off x="737297" y="4766391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B99EA05-00AC-56D6-FA38-073CA857078D}"/>
              </a:ext>
            </a:extLst>
          </p:cNvPr>
          <p:cNvSpPr/>
          <p:nvPr/>
        </p:nvSpPr>
        <p:spPr>
          <a:xfrm>
            <a:off x="758230" y="663046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2EEF44FA-38F6-224B-EF9D-A1B5ED7C5877}"/>
              </a:ext>
            </a:extLst>
          </p:cNvPr>
          <p:cNvSpPr/>
          <p:nvPr/>
        </p:nvSpPr>
        <p:spPr>
          <a:xfrm>
            <a:off x="758230" y="849453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61A58736-79E0-AB71-564A-B657AFCEEC56}"/>
              </a:ext>
            </a:extLst>
          </p:cNvPr>
          <p:cNvSpPr/>
          <p:nvPr/>
        </p:nvSpPr>
        <p:spPr>
          <a:xfrm>
            <a:off x="737296" y="109755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BC1A733D-4C14-EC83-C1F5-CA9771476281}"/>
              </a:ext>
            </a:extLst>
          </p:cNvPr>
          <p:cNvSpPr/>
          <p:nvPr/>
        </p:nvSpPr>
        <p:spPr>
          <a:xfrm>
            <a:off x="758230" y="293197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شكل بيضاوي 19">
            <a:extLst>
              <a:ext uri="{FF2B5EF4-FFF2-40B4-BE49-F238E27FC236}">
                <a16:creationId xmlns:a16="http://schemas.microsoft.com/office/drawing/2014/main" id="{DDA44C63-1A9E-424F-E0B1-8A0D0B0AE008}"/>
              </a:ext>
            </a:extLst>
          </p:cNvPr>
          <p:cNvSpPr/>
          <p:nvPr/>
        </p:nvSpPr>
        <p:spPr>
          <a:xfrm>
            <a:off x="2421966" y="4766391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08E75D4D-F593-CE3E-B99E-70FF848D9EF9}"/>
              </a:ext>
            </a:extLst>
          </p:cNvPr>
          <p:cNvSpPr/>
          <p:nvPr/>
        </p:nvSpPr>
        <p:spPr>
          <a:xfrm>
            <a:off x="2442899" y="663046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DB6BFBC2-1875-C7A2-5D05-B7D42EFD2EDF}"/>
              </a:ext>
            </a:extLst>
          </p:cNvPr>
          <p:cNvSpPr/>
          <p:nvPr/>
        </p:nvSpPr>
        <p:spPr>
          <a:xfrm>
            <a:off x="2442899" y="849453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7CE27865-578D-0A37-0A05-F9136B1DF242}"/>
              </a:ext>
            </a:extLst>
          </p:cNvPr>
          <p:cNvSpPr/>
          <p:nvPr/>
        </p:nvSpPr>
        <p:spPr>
          <a:xfrm>
            <a:off x="2421965" y="1097557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شكل بيضاوي 23">
            <a:extLst>
              <a:ext uri="{FF2B5EF4-FFF2-40B4-BE49-F238E27FC236}">
                <a16:creationId xmlns:a16="http://schemas.microsoft.com/office/drawing/2014/main" id="{BB4434F4-F782-6812-CD7D-261843A8A10E}"/>
              </a:ext>
            </a:extLst>
          </p:cNvPr>
          <p:cNvSpPr/>
          <p:nvPr/>
        </p:nvSpPr>
        <p:spPr>
          <a:xfrm>
            <a:off x="2442899" y="2931974"/>
            <a:ext cx="343739" cy="34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بيضاوي 24">
            <a:extLst>
              <a:ext uri="{FF2B5EF4-FFF2-40B4-BE49-F238E27FC236}">
                <a16:creationId xmlns:a16="http://schemas.microsoft.com/office/drawing/2014/main" id="{5A4BE056-07FA-9C3F-F6A2-34CB3B5695A7}"/>
              </a:ext>
            </a:extLst>
          </p:cNvPr>
          <p:cNvSpPr/>
          <p:nvPr/>
        </p:nvSpPr>
        <p:spPr>
          <a:xfrm>
            <a:off x="5757288" y="4806254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>
            <a:extLst>
              <a:ext uri="{FF2B5EF4-FFF2-40B4-BE49-F238E27FC236}">
                <a16:creationId xmlns:a16="http://schemas.microsoft.com/office/drawing/2014/main" id="{F32175CB-A535-0376-4042-1F8C54FDA9E1}"/>
              </a:ext>
            </a:extLst>
          </p:cNvPr>
          <p:cNvSpPr/>
          <p:nvPr/>
        </p:nvSpPr>
        <p:spPr>
          <a:xfrm>
            <a:off x="5778221" y="6670327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شكل بيضاوي 26">
            <a:extLst>
              <a:ext uri="{FF2B5EF4-FFF2-40B4-BE49-F238E27FC236}">
                <a16:creationId xmlns:a16="http://schemas.microsoft.com/office/drawing/2014/main" id="{521C7390-EB32-8BCB-8FEE-3D1C6D1FDE53}"/>
              </a:ext>
            </a:extLst>
          </p:cNvPr>
          <p:cNvSpPr/>
          <p:nvPr/>
        </p:nvSpPr>
        <p:spPr>
          <a:xfrm>
            <a:off x="5778221" y="8534400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شكل بيضاوي 27">
            <a:extLst>
              <a:ext uri="{FF2B5EF4-FFF2-40B4-BE49-F238E27FC236}">
                <a16:creationId xmlns:a16="http://schemas.microsoft.com/office/drawing/2014/main" id="{2F625A9B-B353-4AFC-BE2D-C2A079079453}"/>
              </a:ext>
            </a:extLst>
          </p:cNvPr>
          <p:cNvSpPr/>
          <p:nvPr/>
        </p:nvSpPr>
        <p:spPr>
          <a:xfrm>
            <a:off x="5757287" y="1137420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>
            <a:extLst>
              <a:ext uri="{FF2B5EF4-FFF2-40B4-BE49-F238E27FC236}">
                <a16:creationId xmlns:a16="http://schemas.microsoft.com/office/drawing/2014/main" id="{7755F891-1B75-76A4-EF23-D52E3B370B57}"/>
              </a:ext>
            </a:extLst>
          </p:cNvPr>
          <p:cNvSpPr/>
          <p:nvPr/>
        </p:nvSpPr>
        <p:spPr>
          <a:xfrm>
            <a:off x="5778221" y="2971837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شكل بيضاوي 34">
            <a:extLst>
              <a:ext uri="{FF2B5EF4-FFF2-40B4-BE49-F238E27FC236}">
                <a16:creationId xmlns:a16="http://schemas.microsoft.com/office/drawing/2014/main" id="{902F2234-FFD7-187D-6381-50E811F4D99F}"/>
              </a:ext>
            </a:extLst>
          </p:cNvPr>
          <p:cNvSpPr/>
          <p:nvPr/>
        </p:nvSpPr>
        <p:spPr>
          <a:xfrm>
            <a:off x="4088319" y="4766391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شكل بيضاوي 35">
            <a:extLst>
              <a:ext uri="{FF2B5EF4-FFF2-40B4-BE49-F238E27FC236}">
                <a16:creationId xmlns:a16="http://schemas.microsoft.com/office/drawing/2014/main" id="{44070192-A366-D729-72CF-35CEE7B852C8}"/>
              </a:ext>
            </a:extLst>
          </p:cNvPr>
          <p:cNvSpPr/>
          <p:nvPr/>
        </p:nvSpPr>
        <p:spPr>
          <a:xfrm>
            <a:off x="4109252" y="6630464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شكل بيضاوي 36">
            <a:extLst>
              <a:ext uri="{FF2B5EF4-FFF2-40B4-BE49-F238E27FC236}">
                <a16:creationId xmlns:a16="http://schemas.microsoft.com/office/drawing/2014/main" id="{8E8E8463-99FF-0088-4860-FA3E551F9F3F}"/>
              </a:ext>
            </a:extLst>
          </p:cNvPr>
          <p:cNvSpPr/>
          <p:nvPr/>
        </p:nvSpPr>
        <p:spPr>
          <a:xfrm>
            <a:off x="4109252" y="8494537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>
            <a:extLst>
              <a:ext uri="{FF2B5EF4-FFF2-40B4-BE49-F238E27FC236}">
                <a16:creationId xmlns:a16="http://schemas.microsoft.com/office/drawing/2014/main" id="{BC2CAEA6-2F12-75F2-A28A-06B2A16E57D6}"/>
              </a:ext>
            </a:extLst>
          </p:cNvPr>
          <p:cNvSpPr/>
          <p:nvPr/>
        </p:nvSpPr>
        <p:spPr>
          <a:xfrm>
            <a:off x="4088318" y="1097557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A4D6F7E2-B689-EC17-E488-6FAFD2950534}"/>
              </a:ext>
            </a:extLst>
          </p:cNvPr>
          <p:cNvSpPr/>
          <p:nvPr/>
        </p:nvSpPr>
        <p:spPr>
          <a:xfrm>
            <a:off x="4109252" y="2931974"/>
            <a:ext cx="343739" cy="34466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464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BCF08D4-9718-50EF-2A18-623AB6E547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5251414" y="485883"/>
            <a:ext cx="1152059" cy="215704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32B5076-F270-9D41-817C-188C81D60F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2182615" y="485883"/>
            <a:ext cx="1152059" cy="215704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A46E0E1-CE39-C2D6-0C0E-29A05B1A2B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454527" y="485883"/>
            <a:ext cx="1152059" cy="215704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2729E310-83E2-FF17-FCE8-1BC240C322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3680762" y="485883"/>
            <a:ext cx="1152059" cy="2157046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062109A6-96FF-BB66-C6D2-C840C6F99F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2276941" y="3205657"/>
            <a:ext cx="1152059" cy="2157046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C4EDDF61-27E2-60B9-3C87-38670003B6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548853" y="3205657"/>
            <a:ext cx="1152059" cy="2157046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43727566-C817-432A-5799-EF17743308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3775088" y="3205657"/>
            <a:ext cx="1152059" cy="2157046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5D7EF0EF-42B1-A655-B4AA-59EDD26EA7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5345740" y="3205657"/>
            <a:ext cx="1152059" cy="2157046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5CB0F206-DB1F-C96A-A541-3F8E3C2C95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2276941" y="5925431"/>
            <a:ext cx="1152059" cy="2157046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284E41B3-4C54-437D-5A22-F2F77D4052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548853" y="5925431"/>
            <a:ext cx="1152059" cy="2157046"/>
          </a:xfrm>
          <a:prstGeom prst="rect">
            <a:avLst/>
          </a:prstGeom>
        </p:spPr>
      </p:pic>
      <p:pic>
        <p:nvPicPr>
          <p:cNvPr id="41" name="صورة 40">
            <a:extLst>
              <a:ext uri="{FF2B5EF4-FFF2-40B4-BE49-F238E27FC236}">
                <a16:creationId xmlns:a16="http://schemas.microsoft.com/office/drawing/2014/main" id="{EA1F14DF-060E-AC8D-AFCF-7557BBC144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3775088" y="5925431"/>
            <a:ext cx="1152059" cy="2157046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7627858F-D1F8-3B03-76C0-8E8D83C4F9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0" b="92219" l="9918" r="89946">
                        <a14:foregroundMark x1="73505" y1="90298" x2="78940" y2="922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58" t="10057" r="16068" b="4860"/>
          <a:stretch/>
        </p:blipFill>
        <p:spPr>
          <a:xfrm>
            <a:off x="5345740" y="5925431"/>
            <a:ext cx="1152059" cy="215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8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BBCEBC1-9B98-272E-FD86-B5F3180DF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5470017" y="353456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05D289-DA1A-B26D-2DA1-7900CC5F6A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2013841" y="353456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BDDB05C-2944-9133-AF81-00986C00E4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3775088" y="363259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DE5128D6-39EC-3906-90EC-8EDFD58EDE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548852" y="353456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665C9F3A-4121-D5B9-2F42-25BABCCB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5345740" y="2658245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6A545608-EC03-B368-C9E2-8F6EB0193C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1889564" y="2658245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190023F7-D2F1-FFB2-6C6D-0D9470B51F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3650811" y="2668048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69762515-DFC3-EF92-F617-241152F730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424575" y="2658245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FE56A992-7035-FFAB-C538-CB80DD14CF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5345740" y="5090710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302D5B9F-AF67-BA58-D058-A9C3E0B55C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1889564" y="5090710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6DCD28D6-9F87-045B-8CC1-D2B52790D0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3650811" y="5100513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E774BEB9-935B-B80A-C6AC-5784A214F6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424575" y="5090710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B365A885-0D9D-0F06-EB8E-E319C62DAA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5345740" y="7395499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4E3CAFB3-B4DE-FE6C-4E0D-F8E3F4903D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1889564" y="7395499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AD7B747D-148C-A565-5740-727D607FE7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3650811" y="7405302"/>
            <a:ext cx="1152059" cy="2157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236B535D-6798-E9EF-9288-256E4E5B0F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1" b="90234" l="3320" r="95313">
                        <a14:foregroundMark x1="64258" y1="31445" x2="59570" y2="39453"/>
                        <a14:foregroundMark x1="48047" y1="31836" x2="49219" y2="40234"/>
                        <a14:foregroundMark x1="87109" y1="64063" x2="94531" y2="79297"/>
                        <a14:foregroundMark x1="94531" y1="79297" x2="95313" y2="83008"/>
                        <a14:foregroundMark x1="13086" y1="58203" x2="3320" y2="89258"/>
                        <a14:foregroundMark x1="3320" y1="89258" x2="3320" y2="90234"/>
                        <a14:foregroundMark x1="17383" y1="52148" x2="3320" y2="70703"/>
                        <a14:foregroundMark x1="3320" y1="70703" x2="15234" y2="52344"/>
                        <a14:foregroundMark x1="15234" y1="52344" x2="16797" y2="50977"/>
                        <a14:foregroundMark x1="51758" y1="10156" x2="61719" y2="10156"/>
                        <a14:foregroundMark x1="46289" y1="16406" x2="42773" y2="27344"/>
                        <a14:foregroundMark x1="42773" y1="27344" x2="43750" y2="36914"/>
                        <a14:foregroundMark x1="22070" y1="39063" x2="3711" y2="72656"/>
                        <a14:foregroundMark x1="65039" y1="18555" x2="67969" y2="416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01" r="1127" b="9680"/>
          <a:stretch/>
        </p:blipFill>
        <p:spPr>
          <a:xfrm>
            <a:off x="424575" y="7395499"/>
            <a:ext cx="1152059" cy="21570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059544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0</Words>
  <Application>Microsoft Office PowerPoint</Application>
  <PresentationFormat>A4 Paper (210x297 mm)‎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منيرة الحربي</dc:creator>
  <cp:lastModifiedBy>منيرة الحربي</cp:lastModifiedBy>
  <cp:revision>11</cp:revision>
  <dcterms:created xsi:type="dcterms:W3CDTF">2023-08-09T13:53:57Z</dcterms:created>
  <dcterms:modified xsi:type="dcterms:W3CDTF">2023-08-15T14:14:21Z</dcterms:modified>
</cp:coreProperties>
</file>