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0" name="Shape 11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93" name="Body Level One…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/>
          <p:nvPr>
            <p:ph type="title"/>
          </p:nvPr>
        </p:nvSpPr>
        <p:spPr>
          <a:xfrm>
            <a:off x="6629400" y="274638"/>
            <a:ext cx="2057400" cy="585152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02" name="Body Level One…"/>
          <p:cNvSpPr/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/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50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75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Body Level One…"/>
          <p:cNvSpPr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/>
          <p:nvPr>
            <p:ph type="sldNum" sz="quarter" idx="2"/>
          </p:nvPr>
        </p:nvSpPr>
        <p:spPr>
          <a:xfrm>
            <a:off x="8422818" y="6404292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3" Type="http://schemas.openxmlformats.org/officeDocument/2006/relationships/image" Target="../media/image1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3" Type="http://schemas.openxmlformats.org/officeDocument/2006/relationships/image" Target="../media/image2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eg"/><Relationship Id="rId3" Type="http://schemas.openxmlformats.org/officeDocument/2006/relationships/image" Target="../media/image3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6.jpe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rtl="1">
              <a:defRPr/>
            </a:lvl1pPr>
          </a:lstStyle>
          <a:p>
            <a:pPr/>
            <a:r>
              <a:t>استراتيجية النصف الاخر</a:t>
            </a:r>
          </a:p>
        </p:txBody>
      </p:sp>
      <p:sp>
        <p:nvSpPr>
          <p:cNvPr id="113" name="Content Placeholder 2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algn="r" rtl="1">
              <a:defRPr/>
            </a:pPr>
            <a:r>
              <a:t>كل طالبة يكون معها نصف صورة لوسيلة النقل مع البيئة المناسبة لها مثل ماهو موضح بالصور </a:t>
            </a:r>
          </a:p>
          <a:p>
            <a:pPr algn="r" rtl="1">
              <a:defRPr/>
            </a:pPr>
            <a:r>
              <a:t>المعلمة تقوم بطباعة الشرائح التالية وقصها الى جزئين واعطاء كل تلميذة جزء لتبحث عن النصف الاخر وتفوز من تكمل الصورة كاملة</a:t>
            </a:r>
          </a:p>
          <a:p>
            <a:pPr algn="r" rtl="1">
              <a:defRPr/>
            </a:pPr>
            <a:r>
              <a:t>العنود الحربي</a:t>
            </a:r>
          </a:p>
          <a:p>
            <a:pPr algn="r" rtl="1">
              <a:defRPr/>
            </a:pPr>
            <a:r>
              <a:t>المقابل هو دعواتكم في ظهر الغيب لاختكم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Picture 1" descr="Pictur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8156" y="3276600"/>
            <a:ext cx="9080445" cy="3371330"/>
          </a:xfrm>
          <a:prstGeom prst="rect">
            <a:avLst/>
          </a:prstGeom>
          <a:ln w="12700">
            <a:miter lim="400000"/>
          </a:ln>
        </p:spPr>
      </p:pic>
      <p:pic>
        <p:nvPicPr>
          <p:cNvPr id="116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590800" y="375297"/>
            <a:ext cx="2432089" cy="298320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27370" y="2209800"/>
            <a:ext cx="6160920" cy="4084462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11889" y="304800"/>
            <a:ext cx="4120116" cy="177165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33600" y="2286000"/>
            <a:ext cx="6642566" cy="42291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2" name="Picture 3" descr="Picture 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57200" y="152400"/>
            <a:ext cx="3886040" cy="202088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rcRect l="0" t="0" r="0" b="7575"/>
          <a:stretch>
            <a:fillRect/>
          </a:stretch>
        </p:blipFill>
        <p:spPr>
          <a:xfrm>
            <a:off x="3198649" y="2400300"/>
            <a:ext cx="5071162" cy="42291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5" name="Picture 4" descr="Picture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2400" y="0"/>
            <a:ext cx="5060537" cy="24765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31469" y="2286000"/>
            <a:ext cx="6190470" cy="4382019"/>
          </a:xfrm>
          <a:prstGeom prst="rect">
            <a:avLst/>
          </a:prstGeom>
          <a:ln w="12700">
            <a:miter lim="400000"/>
          </a:ln>
        </p:spPr>
      </p:pic>
      <p:pic>
        <p:nvPicPr>
          <p:cNvPr id="128" name="Picture 3" descr="Picture 3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07975" y="127000"/>
            <a:ext cx="4949031" cy="21844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84400" y="3124200"/>
            <a:ext cx="4632424" cy="3474862"/>
          </a:xfrm>
          <a:prstGeom prst="rect">
            <a:avLst/>
          </a:prstGeom>
          <a:ln w="12700">
            <a:miter lim="400000"/>
          </a:ln>
        </p:spPr>
      </p:pic>
      <p:pic>
        <p:nvPicPr>
          <p:cNvPr id="131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981199" y="-76200"/>
            <a:ext cx="4674718" cy="338584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