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rtl="1">
              <a:defRPr/>
            </a:lvl1pPr>
          </a:lstStyle>
          <a:p>
            <a:pPr/>
            <a:r>
              <a:t>استراتيجية النصف الاخر</a:t>
            </a:r>
          </a:p>
        </p:txBody>
      </p:sp>
      <p:sp>
        <p:nvSpPr>
          <p:cNvPr id="113" name="Conten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r" rtl="1">
              <a:defRPr/>
            </a:pPr>
            <a:r>
              <a:t>كل طالبة يكون معها نصف صورة لوسيلة النقل مع البيئة المناسبة لها مثل ماهو موضح بالصور </a:t>
            </a:r>
          </a:p>
          <a:p>
            <a:pPr algn="r" rtl="1">
              <a:defRPr/>
            </a:pPr>
            <a:r>
              <a:t>المعلمة تقوم بطباعة الشرائح التالية وقصها الى جزئين واعطاء كل تلميذة جزء لتبحث عن النصف الاخر وتفوز من تكمل الصورة كاملة</a:t>
            </a:r>
          </a:p>
          <a:p>
            <a:pPr algn="r" rtl="1">
              <a:defRPr/>
            </a:pPr>
            <a:r>
              <a:t>العنود الحربي</a:t>
            </a:r>
          </a:p>
          <a:p>
            <a:pPr algn="r" rtl="1">
              <a:defRPr/>
            </a:pPr>
            <a:r>
              <a:t>المقابل هو دعواتكم في ظهر الغيب لاختكم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56" y="3276600"/>
            <a:ext cx="9080445" cy="33713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90800" y="375297"/>
            <a:ext cx="2432089" cy="29832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27370" y="2209800"/>
            <a:ext cx="6160920" cy="40844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1889" y="304800"/>
            <a:ext cx="4120116" cy="17716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2286000"/>
            <a:ext cx="6642566" cy="422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152400"/>
            <a:ext cx="3886040" cy="20208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0" r="0" b="7575"/>
          <a:stretch>
            <a:fillRect/>
          </a:stretch>
        </p:blipFill>
        <p:spPr>
          <a:xfrm>
            <a:off x="3198649" y="2400300"/>
            <a:ext cx="5071162" cy="422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0"/>
            <a:ext cx="5060537" cy="2476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31469" y="2286000"/>
            <a:ext cx="6190470" cy="43820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7975" y="127000"/>
            <a:ext cx="4949031" cy="2184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4400" y="3124200"/>
            <a:ext cx="4632424" cy="34748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81199" y="-76200"/>
            <a:ext cx="4674718" cy="33858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