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7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69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FC176EE-2504-6FA7-5211-EC97218A53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6BDD9B4-40B8-538C-C8B5-62DBD9F7BE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8DFE028-DB1C-4BC2-76A8-4F4C81E9C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E3959-C81D-1C45-8E6B-541E2A8DBFD5}" type="datetimeFigureOut">
              <a:rPr lang="ar-SA" smtClean="0"/>
              <a:t>15 صفر، 1446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02B343F-3954-2332-7E69-1C65C167F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49DC017-70EC-A8CB-47D0-A45766E29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DB11-4632-2243-B368-D2058814F9A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6878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168B2EA-45C8-3D96-2742-FEF2628EB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EA17D574-5EB1-BBE3-2569-F2E9FC019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4BBF3F9-D4D1-7808-6B1C-A322A1EF4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E3959-C81D-1C45-8E6B-541E2A8DBFD5}" type="datetimeFigureOut">
              <a:rPr lang="ar-SA" smtClean="0"/>
              <a:t>15 صفر، 1446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5277BC0-B004-57C0-2843-365684E9E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97912E6-A608-5B2E-4593-B4713D2A9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DB11-4632-2243-B368-D2058814F9A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4339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CC06331F-493B-9912-7FAD-82B584FB79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D84B6C2-C4B3-7C88-982F-1F3E2DFAE4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815F23C-954F-2FFF-5293-5F6C9D371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E3959-C81D-1C45-8E6B-541E2A8DBFD5}" type="datetimeFigureOut">
              <a:rPr lang="ar-SA" smtClean="0"/>
              <a:t>15 صفر، 1446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B493BCF-BA54-BBF8-8BA8-503A77849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24A7435-5581-2327-163B-6EEA26D20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DB11-4632-2243-B368-D2058814F9A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05344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0E92701-DAA3-DCAC-2BCE-F4A290DED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1889553-17D8-C16C-CF22-62DDE43D26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7BF2C61-4001-C79E-AC0B-78235C3BD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E3959-C81D-1C45-8E6B-541E2A8DBFD5}" type="datetimeFigureOut">
              <a:rPr lang="ar-SA" smtClean="0"/>
              <a:t>15 صفر، 1446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8985804-5682-BD41-88FE-7BD5FB840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A900DBA-CF63-78CD-0586-97E94062F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DB11-4632-2243-B368-D2058814F9A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9597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94D7501-0133-6FFD-860A-3EC77C5E2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045301D-65F6-5392-BB13-C823C2E8C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F0FDA96-EFF7-3527-3126-B5B0C4EC1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E3959-C81D-1C45-8E6B-541E2A8DBFD5}" type="datetimeFigureOut">
              <a:rPr lang="ar-SA" smtClean="0"/>
              <a:t>15 صفر، 1446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00F2751-0778-C51D-7FF3-A89C0AF77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0597496-D961-91E2-4102-CF92918A0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DB11-4632-2243-B368-D2058814F9A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68706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1F79B1D-1EB2-B4E4-AD91-06DA814C0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53ABD99-5002-2F57-367C-AA314037D7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28BAC3F-47C6-76F6-80F1-2E3FCA666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DBB7BC6-9A9A-15DA-71FD-7E862A461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E3959-C81D-1C45-8E6B-541E2A8DBFD5}" type="datetimeFigureOut">
              <a:rPr lang="ar-SA" smtClean="0"/>
              <a:t>15 صفر، 1446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F89EC02-DC5D-D703-5332-51FFB39E3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4EB2861-0643-A142-939F-5879E13C9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DB11-4632-2243-B368-D2058814F9A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12520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5732887-70E1-E9D9-6890-3F6F41272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916078B-A514-7835-8C08-23974AA69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5273755-77B7-D334-F059-45CE3ACE6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3DCAF5A9-FE56-0A25-2567-00DA8A22E6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B0A80830-9262-182D-8342-B74BFDCBA0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A98903E9-6800-41B1-9F96-C3824B60A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E3959-C81D-1C45-8E6B-541E2A8DBFD5}" type="datetimeFigureOut">
              <a:rPr lang="ar-SA" smtClean="0"/>
              <a:t>15 صفر، 1446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E85DC72E-0FBD-3B84-7FF9-A87DE6166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53462DAA-FE24-65B1-AB59-7908BC94B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DB11-4632-2243-B368-D2058814F9A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3399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D050EAA-2E6C-E72B-524A-8D5C771C5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4AE3210F-E056-349A-5E53-7CD2D1ED7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E3959-C81D-1C45-8E6B-541E2A8DBFD5}" type="datetimeFigureOut">
              <a:rPr lang="ar-SA" smtClean="0"/>
              <a:t>15 صفر، 1446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8A4BE483-8405-C964-D32E-E9A314063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1EDBE8DB-971C-5209-D7BA-035CDE8BA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DB11-4632-2243-B368-D2058814F9A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33887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F7F023AF-41DA-6033-D0A2-117F7ED28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E3959-C81D-1C45-8E6B-541E2A8DBFD5}" type="datetimeFigureOut">
              <a:rPr lang="ar-SA" smtClean="0"/>
              <a:t>15 صفر، 1446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AE6C9BE0-66D6-A4F5-163A-1C990AFD6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80DCB028-28EF-94BF-5266-1456F7876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DB11-4632-2243-B368-D2058814F9A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702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9C81E5B-0965-A924-9302-1E5D5A9BD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6D9B1AD-0B9D-455A-398E-8E1A7C9EA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F56B2E9-A229-0881-2C6A-2600121C68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2981ACF-E8AF-4FD9-BF05-561549D34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E3959-C81D-1C45-8E6B-541E2A8DBFD5}" type="datetimeFigureOut">
              <a:rPr lang="ar-SA" smtClean="0"/>
              <a:t>15 صفر، 1446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F3A2D45-74C3-AA38-23D9-EE101274E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9A01763-0229-E44B-35D3-F41A99EBD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DB11-4632-2243-B368-D2058814F9A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72072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108CF91-03BB-4ECD-F73F-AF5BDD95A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29922B58-4468-F9FB-FE74-39EAE807AE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E4D6952-14B9-C8CE-C09D-926694A39E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F9B0A88-66AB-362D-5733-A39D10CDE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E3959-C81D-1C45-8E6B-541E2A8DBFD5}" type="datetimeFigureOut">
              <a:rPr lang="ar-SA" smtClean="0"/>
              <a:t>15 صفر، 1446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C00C17B-CACF-3818-F88A-43875C9D8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FF19301-9FFE-1EC3-587C-3D191151B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DB11-4632-2243-B368-D2058814F9A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0096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85583EB8-2F81-1EEE-9E76-9C025E7A0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558E6D6-8056-45E7-2393-0775978031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AA9D188-CBF4-3EA2-0AF9-121E214C6C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4E3959-C81D-1C45-8E6B-541E2A8DBFD5}" type="datetimeFigureOut">
              <a:rPr lang="ar-SA" smtClean="0"/>
              <a:t>15 صفر، 1446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BB7F165-6CE9-B65B-386C-A2C16BFDDD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93C5BFF-C5DA-1580-2D0E-8365AFCE4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16DB11-4632-2243-B368-D2058814F9A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71033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10C9B97-F4AD-1544-2A65-4F7D17EFC3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9246" y="1328091"/>
            <a:ext cx="11075407" cy="2387600"/>
          </a:xfrm>
        </p:spPr>
        <p:txBody>
          <a:bodyPr>
            <a:normAutofit fontScale="90000"/>
          </a:bodyPr>
          <a:lstStyle/>
          <a:p>
            <a:r>
              <a:rPr lang="ar-SA" sz="8800" b="1" dirty="0">
                <a:solidFill>
                  <a:schemeClr val="accent5"/>
                </a:solidFill>
              </a:rPr>
              <a:t>تجهيزات الفصل الدراسي</a:t>
            </a:r>
            <a:br>
              <a:rPr lang="ar-SA" sz="8800" b="1" dirty="0">
                <a:solidFill>
                  <a:schemeClr val="accent5"/>
                </a:solidFill>
              </a:rPr>
            </a:br>
            <a:r>
              <a:rPr lang="ar-SA" sz="8800" b="1" dirty="0">
                <a:solidFill>
                  <a:schemeClr val="accent5"/>
                </a:solidFill>
              </a:rPr>
              <a:t>أوراق قابلة للطباعة و التعديل   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250DDED-62B4-D1E2-EC1E-B874B857A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861" y="3715691"/>
            <a:ext cx="2248277" cy="22482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9992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10C9B97-F4AD-1544-2A65-4F7D17EFC3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0832" y="83313"/>
            <a:ext cx="9144000" cy="2387600"/>
          </a:xfrm>
        </p:spPr>
        <p:txBody>
          <a:bodyPr>
            <a:normAutofit/>
          </a:bodyPr>
          <a:lstStyle/>
          <a:p>
            <a:r>
              <a:rPr lang="ar-SA" sz="9600" b="1" dirty="0">
                <a:solidFill>
                  <a:schemeClr val="accent5"/>
                </a:solidFill>
              </a:rPr>
              <a:t>المهارات الحياتية </a:t>
            </a: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88F844FF-62F8-6538-A336-065C8F798CB8}"/>
              </a:ext>
            </a:extLst>
          </p:cNvPr>
          <p:cNvSpPr/>
          <p:nvPr/>
        </p:nvSpPr>
        <p:spPr>
          <a:xfrm>
            <a:off x="1219704" y="389802"/>
            <a:ext cx="10197722" cy="238760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E6D5E7B-7249-A285-DC83-CE0A75FC8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88" y="895510"/>
            <a:ext cx="1152432" cy="11524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858B761-F5D9-7495-41F0-63753B0AC5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9" t="8132" r="24996" b="20629"/>
          <a:stretch/>
        </p:blipFill>
        <p:spPr>
          <a:xfrm>
            <a:off x="6944111" y="2238216"/>
            <a:ext cx="4028186" cy="40111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EA3935FD-5158-8A65-86B3-B96B364D9BAE}"/>
              </a:ext>
            </a:extLst>
          </p:cNvPr>
          <p:cNvSpPr/>
          <p:nvPr/>
        </p:nvSpPr>
        <p:spPr>
          <a:xfrm>
            <a:off x="1274377" y="3131042"/>
            <a:ext cx="5224605" cy="32315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56313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10C9B97-F4AD-1544-2A65-4F7D17EFC3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0832" y="83313"/>
            <a:ext cx="9144000" cy="2387600"/>
          </a:xfrm>
        </p:spPr>
        <p:txBody>
          <a:bodyPr>
            <a:normAutofit/>
          </a:bodyPr>
          <a:lstStyle/>
          <a:p>
            <a:r>
              <a:rPr lang="ar-SA" sz="9600" b="1" dirty="0">
                <a:solidFill>
                  <a:schemeClr val="accent5"/>
                </a:solidFill>
              </a:rPr>
              <a:t>اللغة العربية </a:t>
            </a: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88F844FF-62F8-6538-A336-065C8F798CB8}"/>
              </a:ext>
            </a:extLst>
          </p:cNvPr>
          <p:cNvSpPr/>
          <p:nvPr/>
        </p:nvSpPr>
        <p:spPr>
          <a:xfrm>
            <a:off x="1219704" y="389802"/>
            <a:ext cx="10197722" cy="238760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E6D5E7B-7249-A285-DC83-CE0A75FC8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88" y="895510"/>
            <a:ext cx="1152432" cy="11524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3974BC8-7D85-4CDF-F1BA-13C33F3A88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04" t="8132" r="37792" b="20629"/>
          <a:stretch/>
        </p:blipFill>
        <p:spPr>
          <a:xfrm>
            <a:off x="8623392" y="1277113"/>
            <a:ext cx="2362738" cy="4934570"/>
          </a:xfrm>
          <a:prstGeom prst="rect">
            <a:avLst/>
          </a:prstGeom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1FFD6458-B4C5-5A34-2FF0-F80CD942B176}"/>
              </a:ext>
            </a:extLst>
          </p:cNvPr>
          <p:cNvSpPr/>
          <p:nvPr/>
        </p:nvSpPr>
        <p:spPr>
          <a:xfrm>
            <a:off x="905347" y="2980152"/>
            <a:ext cx="6486407" cy="32315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56615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10C9B97-F4AD-1544-2A65-4F7D17EFC3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0832" y="83313"/>
            <a:ext cx="9144000" cy="2387600"/>
          </a:xfrm>
        </p:spPr>
        <p:txBody>
          <a:bodyPr>
            <a:normAutofit/>
          </a:bodyPr>
          <a:lstStyle/>
          <a:p>
            <a:r>
              <a:rPr lang="ar-SA" sz="9600" b="1" dirty="0">
                <a:solidFill>
                  <a:schemeClr val="accent5"/>
                </a:solidFill>
              </a:rPr>
              <a:t>الرياضيات </a:t>
            </a: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88F844FF-62F8-6538-A336-065C8F798CB8}"/>
              </a:ext>
            </a:extLst>
          </p:cNvPr>
          <p:cNvSpPr/>
          <p:nvPr/>
        </p:nvSpPr>
        <p:spPr>
          <a:xfrm>
            <a:off x="1219704" y="389802"/>
            <a:ext cx="10197722" cy="238760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E6D5E7B-7249-A285-DC83-CE0A75FC8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88" y="895510"/>
            <a:ext cx="1152432" cy="11524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056B1E1-E14D-2AF5-9716-6605DD19A5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1" t="9038" r="32128" b="21233"/>
          <a:stretch/>
        </p:blipFill>
        <p:spPr>
          <a:xfrm>
            <a:off x="8009802" y="1537703"/>
            <a:ext cx="3289120" cy="493049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6975A870-952D-73C2-7A46-CB81EE183D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1" t="8767" r="32463" b="20990"/>
          <a:stretch/>
        </p:blipFill>
        <p:spPr>
          <a:xfrm>
            <a:off x="1795920" y="2995733"/>
            <a:ext cx="5351288" cy="338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98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10C9B97-F4AD-1544-2A65-4F7D17EFC3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0832" y="83313"/>
            <a:ext cx="9144000" cy="2387600"/>
          </a:xfrm>
        </p:spPr>
        <p:txBody>
          <a:bodyPr>
            <a:normAutofit/>
          </a:bodyPr>
          <a:lstStyle/>
          <a:p>
            <a:r>
              <a:rPr lang="ar-SA" sz="9600" b="1" dirty="0">
                <a:solidFill>
                  <a:schemeClr val="accent5"/>
                </a:solidFill>
              </a:rPr>
              <a:t>العلوم  </a:t>
            </a: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88F844FF-62F8-6538-A336-065C8F798CB8}"/>
              </a:ext>
            </a:extLst>
          </p:cNvPr>
          <p:cNvSpPr/>
          <p:nvPr/>
        </p:nvSpPr>
        <p:spPr>
          <a:xfrm>
            <a:off x="1219704" y="389802"/>
            <a:ext cx="10197722" cy="238760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E6D5E7B-7249-A285-DC83-CE0A75FC8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88" y="895510"/>
            <a:ext cx="1152432" cy="11524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D36FD9D-E5E2-217F-8D46-C42C078297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0" t="9038" r="6956" b="20026"/>
          <a:stretch/>
        </p:blipFill>
        <p:spPr>
          <a:xfrm>
            <a:off x="2301090" y="3193861"/>
            <a:ext cx="7946930" cy="345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916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10C9B97-F4AD-1544-2A65-4F7D17EFC3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0832" y="83313"/>
            <a:ext cx="9144000" cy="2387600"/>
          </a:xfrm>
        </p:spPr>
        <p:txBody>
          <a:bodyPr>
            <a:normAutofit/>
          </a:bodyPr>
          <a:lstStyle/>
          <a:p>
            <a:r>
              <a:rPr lang="ar-SA" sz="9600" b="1" dirty="0">
                <a:solidFill>
                  <a:schemeClr val="accent5"/>
                </a:solidFill>
              </a:rPr>
              <a:t>مهارات رقمية   </a:t>
            </a: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88F844FF-62F8-6538-A336-065C8F798CB8}"/>
              </a:ext>
            </a:extLst>
          </p:cNvPr>
          <p:cNvSpPr/>
          <p:nvPr/>
        </p:nvSpPr>
        <p:spPr>
          <a:xfrm>
            <a:off x="1219704" y="389802"/>
            <a:ext cx="10197722" cy="238760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E6D5E7B-7249-A285-DC83-CE0A75FC8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88" y="895510"/>
            <a:ext cx="1152432" cy="11524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182825E-96BD-1038-8936-6145720E3E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1" t="6321" r="33806" b="21836"/>
          <a:stretch/>
        </p:blipFill>
        <p:spPr>
          <a:xfrm>
            <a:off x="8110985" y="2976621"/>
            <a:ext cx="3020063" cy="349157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2AFCC472-A742-3152-A3FA-9EF388F39D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1" t="6321" r="33806" b="21836"/>
          <a:stretch/>
        </p:blipFill>
        <p:spPr>
          <a:xfrm>
            <a:off x="1795920" y="2976621"/>
            <a:ext cx="5452471" cy="340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986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10C9B97-F4AD-1544-2A65-4F7D17EFC3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0832" y="83313"/>
            <a:ext cx="9144000" cy="2387600"/>
          </a:xfrm>
        </p:spPr>
        <p:txBody>
          <a:bodyPr>
            <a:normAutofit/>
          </a:bodyPr>
          <a:lstStyle/>
          <a:p>
            <a:r>
              <a:rPr lang="ar-SA" sz="9600" b="1" dirty="0">
                <a:solidFill>
                  <a:schemeClr val="accent5"/>
                </a:solidFill>
              </a:rPr>
              <a:t>اللغة الإنجليزية</a:t>
            </a: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88F844FF-62F8-6538-A336-065C8F798CB8}"/>
              </a:ext>
            </a:extLst>
          </p:cNvPr>
          <p:cNvSpPr/>
          <p:nvPr/>
        </p:nvSpPr>
        <p:spPr>
          <a:xfrm>
            <a:off x="1219704" y="389802"/>
            <a:ext cx="10197722" cy="238760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E6D5E7B-7249-A285-DC83-CE0A75FC8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88" y="895510"/>
            <a:ext cx="1152432" cy="11524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5B49EDF-70E2-D0F1-37BD-163899FD8D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2" t="7227" r="31498" b="20629"/>
          <a:stretch/>
        </p:blipFill>
        <p:spPr>
          <a:xfrm>
            <a:off x="6679133" y="2326237"/>
            <a:ext cx="3533367" cy="414196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692D811B-F11D-4B15-DC22-33E27A7011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2" t="7227" r="31498" b="20629"/>
          <a:stretch/>
        </p:blipFill>
        <p:spPr>
          <a:xfrm>
            <a:off x="2569550" y="2326237"/>
            <a:ext cx="3533367" cy="414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804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10C9B97-F4AD-1544-2A65-4F7D17EFC3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0832" y="83313"/>
            <a:ext cx="9144000" cy="2387600"/>
          </a:xfrm>
        </p:spPr>
        <p:txBody>
          <a:bodyPr>
            <a:normAutofit/>
          </a:bodyPr>
          <a:lstStyle/>
          <a:p>
            <a:r>
              <a:rPr lang="ar-SA" sz="9600" b="1" dirty="0">
                <a:solidFill>
                  <a:schemeClr val="accent5"/>
                </a:solidFill>
              </a:rPr>
              <a:t>الفنية و الرسم </a:t>
            </a: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88F844FF-62F8-6538-A336-065C8F798CB8}"/>
              </a:ext>
            </a:extLst>
          </p:cNvPr>
          <p:cNvSpPr/>
          <p:nvPr/>
        </p:nvSpPr>
        <p:spPr>
          <a:xfrm>
            <a:off x="1219704" y="389802"/>
            <a:ext cx="10197722" cy="238760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E6D5E7B-7249-A285-DC83-CE0A75FC8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88" y="895510"/>
            <a:ext cx="1152432" cy="11524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598F383-FC81-F956-953C-90D95C01E2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3" t="19301" r="21595" b="11271"/>
          <a:stretch/>
        </p:blipFill>
        <p:spPr>
          <a:xfrm>
            <a:off x="3562445" y="2206068"/>
            <a:ext cx="5067109" cy="436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97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CA1C14D4-2F5E-6E1D-B0E3-A57AFC679F8D}"/>
              </a:ext>
            </a:extLst>
          </p:cNvPr>
          <p:cNvSpPr txBox="1"/>
          <p:nvPr/>
        </p:nvSpPr>
        <p:spPr>
          <a:xfrm>
            <a:off x="2112203" y="417266"/>
            <a:ext cx="7327273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400" b="1" dirty="0">
                <a:solidFill>
                  <a:srgbClr val="FF0000"/>
                </a:solidFill>
              </a:rPr>
              <a:t>(لوحة تعزيز حائطية  المجموعات )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873F7DB4-148A-F761-E821-D412FB2E0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88" y="285496"/>
            <a:ext cx="1557666" cy="15490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15F113A1-15C5-187A-03E5-69887FB6E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203" y="82601"/>
            <a:ext cx="1393731" cy="13937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225DF4D6-6981-5629-CE0A-1E0A7FEADD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0" t="10580" r="33177" b="22440"/>
          <a:stretch/>
        </p:blipFill>
        <p:spPr>
          <a:xfrm>
            <a:off x="8225094" y="1422271"/>
            <a:ext cx="3709406" cy="5176610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219A9710-8251-7657-FE42-2D9C620F2D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0" t="10580" r="33177" b="22440"/>
          <a:stretch/>
        </p:blipFill>
        <p:spPr>
          <a:xfrm>
            <a:off x="4221172" y="1422271"/>
            <a:ext cx="3709406" cy="5176610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BAFE47D-7FF1-F0DD-EB71-88B735F482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0" t="10580" r="33177" b="22440"/>
          <a:stretch/>
        </p:blipFill>
        <p:spPr>
          <a:xfrm>
            <a:off x="394696" y="1395894"/>
            <a:ext cx="3709406" cy="5176610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03F9E12E-CBB5-7938-E01B-DF3B8FA477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516" y="1834508"/>
            <a:ext cx="756616" cy="691869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B47C4A6C-CF5F-2D1E-593D-EBA4D86BB8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16" y="1798294"/>
            <a:ext cx="876804" cy="801773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E5464C88-0744-925D-68A6-8716780A0F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53" y="1710275"/>
            <a:ext cx="942026" cy="861413"/>
          </a:xfrm>
          <a:prstGeom prst="rect">
            <a:avLst/>
          </a:prstGeom>
        </p:spPr>
      </p:pic>
      <p:sp>
        <p:nvSpPr>
          <p:cNvPr id="31" name="مستطيل: زوايا مستديرة 30">
            <a:extLst>
              <a:ext uri="{FF2B5EF4-FFF2-40B4-BE49-F238E27FC236}">
                <a16:creationId xmlns:a16="http://schemas.microsoft.com/office/drawing/2014/main" id="{3C445A47-7C33-5898-55A1-CB6CD7AAAF7F}"/>
              </a:ext>
            </a:extLst>
          </p:cNvPr>
          <p:cNvSpPr/>
          <p:nvPr/>
        </p:nvSpPr>
        <p:spPr>
          <a:xfrm>
            <a:off x="9617102" y="1830728"/>
            <a:ext cx="1828800" cy="5332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مستطيل: زوايا مستديرة 32">
            <a:extLst>
              <a:ext uri="{FF2B5EF4-FFF2-40B4-BE49-F238E27FC236}">
                <a16:creationId xmlns:a16="http://schemas.microsoft.com/office/drawing/2014/main" id="{F174E613-294D-091A-501B-D648882E72DF}"/>
              </a:ext>
            </a:extLst>
          </p:cNvPr>
          <p:cNvSpPr/>
          <p:nvPr/>
        </p:nvSpPr>
        <p:spPr>
          <a:xfrm>
            <a:off x="5700290" y="1830729"/>
            <a:ext cx="1828800" cy="5332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مستطيل: زوايا مستديرة 34">
            <a:extLst>
              <a:ext uri="{FF2B5EF4-FFF2-40B4-BE49-F238E27FC236}">
                <a16:creationId xmlns:a16="http://schemas.microsoft.com/office/drawing/2014/main" id="{67160B54-9E0C-35BA-73F2-EFA37AB7BFD1}"/>
              </a:ext>
            </a:extLst>
          </p:cNvPr>
          <p:cNvSpPr/>
          <p:nvPr/>
        </p:nvSpPr>
        <p:spPr>
          <a:xfrm>
            <a:off x="1804470" y="1839956"/>
            <a:ext cx="1828800" cy="5240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57895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4">
            <a:extLst>
              <a:ext uri="{FF2B5EF4-FFF2-40B4-BE49-F238E27FC236}">
                <a16:creationId xmlns:a16="http://schemas.microsoft.com/office/drawing/2014/main" id="{48838F99-FF45-F049-D631-3BF3075A6D0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374869" y="450705"/>
            <a:ext cx="10515600" cy="7017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400" b="1" dirty="0">
                <a:solidFill>
                  <a:srgbClr val="FF0000"/>
                </a:solidFill>
              </a:rPr>
              <a:t>(لوحة تعزيز حائطية  فردية  )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72F5C641-2C70-0986-C43D-D01EE68F1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17" y="192329"/>
            <a:ext cx="1390685" cy="1390685"/>
          </a:xfrm>
          <a:prstGeom prst="rect">
            <a:avLst/>
          </a:prstGeom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A10AFE3F-7318-1AA5-E470-D0E277C52611}"/>
              </a:ext>
            </a:extLst>
          </p:cNvPr>
          <p:cNvSpPr/>
          <p:nvPr/>
        </p:nvSpPr>
        <p:spPr>
          <a:xfrm>
            <a:off x="536517" y="450705"/>
            <a:ext cx="1828800" cy="9601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سؤال الكنز 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06F286B6-0EF3-5F52-8C11-2AEFE726A6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4" t="8132" r="30449" b="20025"/>
          <a:stretch/>
        </p:blipFill>
        <p:spPr>
          <a:xfrm>
            <a:off x="8308196" y="1583014"/>
            <a:ext cx="3883804" cy="4943026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304AF636-EF2C-5E02-7C93-0F03F28DAC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4" t="8132" r="30449" b="20025"/>
          <a:stretch/>
        </p:blipFill>
        <p:spPr>
          <a:xfrm>
            <a:off x="4307219" y="1583014"/>
            <a:ext cx="3883804" cy="4943026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F6727481-13B4-5C7F-4462-7B6D34A7D3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4" t="8132" r="30449" b="20025"/>
          <a:stretch/>
        </p:blipFill>
        <p:spPr>
          <a:xfrm>
            <a:off x="364829" y="1583014"/>
            <a:ext cx="3883804" cy="494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4336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4">
            <a:extLst>
              <a:ext uri="{FF2B5EF4-FFF2-40B4-BE49-F238E27FC236}">
                <a16:creationId xmlns:a16="http://schemas.microsoft.com/office/drawing/2014/main" id="{48838F99-FF45-F049-D631-3BF3075A6D0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374869" y="450705"/>
            <a:ext cx="10515600" cy="7017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400" b="1" dirty="0">
                <a:solidFill>
                  <a:srgbClr val="FF0000"/>
                </a:solidFill>
              </a:rPr>
              <a:t>(لوحة تعزيز حائطية  فردية  )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72F5C641-2C70-0986-C43D-D01EE68F1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17" y="192329"/>
            <a:ext cx="1390685" cy="1390685"/>
          </a:xfrm>
          <a:prstGeom prst="rect">
            <a:avLst/>
          </a:prstGeom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A10AFE3F-7318-1AA5-E470-D0E277C52611}"/>
              </a:ext>
            </a:extLst>
          </p:cNvPr>
          <p:cNvSpPr/>
          <p:nvPr/>
        </p:nvSpPr>
        <p:spPr>
          <a:xfrm>
            <a:off x="536517" y="450705"/>
            <a:ext cx="1828800" cy="9601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سؤال الكنز 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B0B77B77-08CF-4FDE-64E8-1C7605537D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7" t="8736" r="18073" b="20327"/>
          <a:stretch/>
        </p:blipFill>
        <p:spPr>
          <a:xfrm>
            <a:off x="8385018" y="1303655"/>
            <a:ext cx="3797426" cy="4828515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FA9F474F-6989-1E3B-BA35-BA128A6386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7" t="8736" r="18073" b="20327"/>
          <a:stretch/>
        </p:blipFill>
        <p:spPr>
          <a:xfrm>
            <a:off x="4498917" y="1303655"/>
            <a:ext cx="3797426" cy="4828515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A0421AC4-9304-6A2B-F316-CF57297990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7" t="8736" r="18073" b="20327"/>
          <a:stretch/>
        </p:blipFill>
        <p:spPr>
          <a:xfrm>
            <a:off x="619004" y="1410812"/>
            <a:ext cx="3797426" cy="482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638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10C9B97-F4AD-1544-2A65-4F7D17EFC3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94636"/>
            <a:ext cx="9144000" cy="2387600"/>
          </a:xfrm>
        </p:spPr>
        <p:txBody>
          <a:bodyPr>
            <a:noAutofit/>
          </a:bodyPr>
          <a:lstStyle/>
          <a:p>
            <a:br>
              <a:rPr lang="ar-SA" sz="9600" b="1" dirty="0">
                <a:solidFill>
                  <a:schemeClr val="accent5"/>
                </a:solidFill>
              </a:rPr>
            </a:br>
            <a:r>
              <a:rPr lang="ar-SA" sz="9600" b="1" dirty="0">
                <a:solidFill>
                  <a:schemeClr val="accent5"/>
                </a:solidFill>
              </a:rPr>
              <a:t>الصف </a:t>
            </a:r>
            <a:br>
              <a:rPr lang="ar-SA" sz="9600" b="1" dirty="0">
                <a:solidFill>
                  <a:schemeClr val="accent5"/>
                </a:solidFill>
              </a:rPr>
            </a:br>
            <a:endParaRPr lang="ar-SA" sz="9600" b="1" dirty="0">
              <a:solidFill>
                <a:schemeClr val="accent5"/>
              </a:solidFill>
            </a:endParaRP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9643399A-B1E5-C5A8-89CE-E229E61CC89F}"/>
              </a:ext>
            </a:extLst>
          </p:cNvPr>
          <p:cNvSpPr/>
          <p:nvPr/>
        </p:nvSpPr>
        <p:spPr>
          <a:xfrm>
            <a:off x="1219704" y="1647228"/>
            <a:ext cx="10197722" cy="3533366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250DDED-62B4-D1E2-EC1E-B874B857A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157" y="2233959"/>
            <a:ext cx="1965843" cy="19658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0170096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4">
            <a:extLst>
              <a:ext uri="{FF2B5EF4-FFF2-40B4-BE49-F238E27FC236}">
                <a16:creationId xmlns:a16="http://schemas.microsoft.com/office/drawing/2014/main" id="{48838F99-FF45-F049-D631-3BF3075A6D0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374869" y="450705"/>
            <a:ext cx="10515600" cy="7017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400" b="1" dirty="0">
                <a:solidFill>
                  <a:srgbClr val="FF0000"/>
                </a:solidFill>
              </a:rPr>
              <a:t>(لوحة تعزيز حائطية  فردية  )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72F5C641-2C70-0986-C43D-D01EE68F1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17" y="192329"/>
            <a:ext cx="1390685" cy="1390685"/>
          </a:xfrm>
          <a:prstGeom prst="rect">
            <a:avLst/>
          </a:prstGeom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A10AFE3F-7318-1AA5-E470-D0E277C52611}"/>
              </a:ext>
            </a:extLst>
          </p:cNvPr>
          <p:cNvSpPr/>
          <p:nvPr/>
        </p:nvSpPr>
        <p:spPr>
          <a:xfrm>
            <a:off x="536517" y="450705"/>
            <a:ext cx="1828800" cy="9601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سؤال الكنز 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26A8EEAA-C87F-13D0-EB99-E72C70926D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4" t="9038" r="30449" b="20931"/>
          <a:stretch/>
        </p:blipFill>
        <p:spPr>
          <a:xfrm>
            <a:off x="7991782" y="1410812"/>
            <a:ext cx="3930126" cy="516244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D460545-0AE7-CB8B-8B48-2D6550C658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4" t="9038" r="30449" b="20931"/>
          <a:stretch/>
        </p:blipFill>
        <p:spPr>
          <a:xfrm>
            <a:off x="4010280" y="1410811"/>
            <a:ext cx="3930126" cy="5162443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102A0E56-3464-3369-C982-9FB61D6282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4" t="9038" r="30449" b="20931"/>
          <a:stretch/>
        </p:blipFill>
        <p:spPr>
          <a:xfrm>
            <a:off x="56332" y="1390060"/>
            <a:ext cx="3930126" cy="516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242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10C9B97-F4AD-1544-2A65-4F7D17EFC3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29000"/>
            <a:ext cx="9144000" cy="944397"/>
          </a:xfrm>
        </p:spPr>
        <p:txBody>
          <a:bodyPr>
            <a:noAutofit/>
          </a:bodyPr>
          <a:lstStyle/>
          <a:p>
            <a:br>
              <a:rPr lang="ar-SA" sz="9600" b="1" dirty="0">
                <a:solidFill>
                  <a:schemeClr val="accent5"/>
                </a:solidFill>
              </a:rPr>
            </a:br>
            <a:br>
              <a:rPr lang="ar-SA" sz="9600" b="1" dirty="0">
                <a:solidFill>
                  <a:schemeClr val="accent5"/>
                </a:solidFill>
              </a:rPr>
            </a:br>
            <a:r>
              <a:rPr lang="ar-SA" sz="9600" b="1" dirty="0">
                <a:solidFill>
                  <a:schemeClr val="accent5"/>
                </a:solidFill>
              </a:rPr>
              <a:t>مجلة الفصل  </a:t>
            </a: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88F844FF-62F8-6538-A336-065C8F798CB8}"/>
              </a:ext>
            </a:extLst>
          </p:cNvPr>
          <p:cNvSpPr/>
          <p:nvPr/>
        </p:nvSpPr>
        <p:spPr>
          <a:xfrm>
            <a:off x="1219704" y="2351386"/>
            <a:ext cx="10197722" cy="298009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E6D5E7B-7249-A285-DC83-CE0A75FC8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340" y="291946"/>
            <a:ext cx="2738450" cy="27384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894943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42C8C38-51FA-86C4-064A-8CA42BC73D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0" t="8736" r="32128" b="19723"/>
          <a:stretch/>
        </p:blipFill>
        <p:spPr>
          <a:xfrm>
            <a:off x="8262259" y="133962"/>
            <a:ext cx="3834176" cy="654296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6DF58E5-B8A9-961B-DA12-9996905D6B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0" t="8736" r="32128" b="19723"/>
          <a:stretch/>
        </p:blipFill>
        <p:spPr>
          <a:xfrm>
            <a:off x="4074058" y="133961"/>
            <a:ext cx="4212376" cy="659007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D7425D2-B17E-5A45-51C6-15E58647BA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0" t="8736" r="32128" b="19723"/>
          <a:stretch/>
        </p:blipFill>
        <p:spPr>
          <a:xfrm>
            <a:off x="0" y="133960"/>
            <a:ext cx="4212376" cy="6590079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1983EA02-8A8F-FB96-C225-70DD7BE7B086}"/>
              </a:ext>
            </a:extLst>
          </p:cNvPr>
          <p:cNvSpPr/>
          <p:nvPr/>
        </p:nvSpPr>
        <p:spPr>
          <a:xfrm>
            <a:off x="9237298" y="1639429"/>
            <a:ext cx="1696523" cy="63651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حديث نبوي </a:t>
            </a: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34B54693-72E3-1858-147F-4B37B218B789}"/>
              </a:ext>
            </a:extLst>
          </p:cNvPr>
          <p:cNvSpPr/>
          <p:nvPr/>
        </p:nvSpPr>
        <p:spPr>
          <a:xfrm>
            <a:off x="5200209" y="1735247"/>
            <a:ext cx="1557700" cy="54069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حكمة اليوم</a:t>
            </a: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5E12E7A5-45B4-03A2-2F71-CFB32AFA5B4B}"/>
              </a:ext>
            </a:extLst>
          </p:cNvPr>
          <p:cNvSpPr/>
          <p:nvPr/>
        </p:nvSpPr>
        <p:spPr>
          <a:xfrm>
            <a:off x="1258179" y="1735246"/>
            <a:ext cx="1557700" cy="54069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صحابي جليل </a:t>
            </a:r>
          </a:p>
        </p:txBody>
      </p:sp>
    </p:spTree>
    <p:extLst>
      <p:ext uri="{BB962C8B-B14F-4D97-AF65-F5344CB8AC3E}">
        <p14:creationId xmlns:p14="http://schemas.microsoft.com/office/powerpoint/2010/main" val="1118870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42C8C38-51FA-86C4-064A-8CA42BC73D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0" t="8736" r="32128" b="19723"/>
          <a:stretch/>
        </p:blipFill>
        <p:spPr>
          <a:xfrm>
            <a:off x="8262259" y="133962"/>
            <a:ext cx="3834176" cy="654296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6DF58E5-B8A9-961B-DA12-9996905D6B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0" t="8736" r="32128" b="19723"/>
          <a:stretch/>
        </p:blipFill>
        <p:spPr>
          <a:xfrm>
            <a:off x="4074058" y="133961"/>
            <a:ext cx="3905061" cy="659007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D7425D2-B17E-5A45-51C6-15E58647BA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0" t="8736" r="32128" b="19723"/>
          <a:stretch/>
        </p:blipFill>
        <p:spPr>
          <a:xfrm>
            <a:off x="0" y="133960"/>
            <a:ext cx="4212376" cy="6590079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1983EA02-8A8F-FB96-C225-70DD7BE7B086}"/>
              </a:ext>
            </a:extLst>
          </p:cNvPr>
          <p:cNvSpPr/>
          <p:nvPr/>
        </p:nvSpPr>
        <p:spPr>
          <a:xfrm>
            <a:off x="9237298" y="1639429"/>
            <a:ext cx="1696523" cy="63651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لغز ؟</a:t>
            </a: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34B54693-72E3-1858-147F-4B37B218B789}"/>
              </a:ext>
            </a:extLst>
          </p:cNvPr>
          <p:cNvSpPr/>
          <p:nvPr/>
        </p:nvSpPr>
        <p:spPr>
          <a:xfrm>
            <a:off x="5200209" y="1735247"/>
            <a:ext cx="1557700" cy="54069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هل تعلم؟</a:t>
            </a: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5E12E7A5-45B4-03A2-2F71-CFB32AFA5B4B}"/>
              </a:ext>
            </a:extLst>
          </p:cNvPr>
          <p:cNvSpPr/>
          <p:nvPr/>
        </p:nvSpPr>
        <p:spPr>
          <a:xfrm>
            <a:off x="1258179" y="1735246"/>
            <a:ext cx="1557700" cy="54069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بيت شعر</a:t>
            </a:r>
          </a:p>
        </p:txBody>
      </p:sp>
    </p:spTree>
    <p:extLst>
      <p:ext uri="{BB962C8B-B14F-4D97-AF65-F5344CB8AC3E}">
        <p14:creationId xmlns:p14="http://schemas.microsoft.com/office/powerpoint/2010/main" val="574270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10C9B97-F4AD-1544-2A65-4F7D17EFC3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-55853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ar-SA" sz="8800" b="1" dirty="0">
                <a:solidFill>
                  <a:schemeClr val="accent5"/>
                </a:solidFill>
              </a:rPr>
              <a:t>جدول الحصص الإسبوعي 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250DDED-62B4-D1E2-EC1E-B874B857A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861" y="3715691"/>
            <a:ext cx="2248277" cy="22482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id="{757F494B-718F-864B-1B1B-2E11693540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3441851"/>
              </p:ext>
            </p:extLst>
          </p:nvPr>
        </p:nvGraphicFramePr>
        <p:xfrm>
          <a:off x="1031086" y="2205049"/>
          <a:ext cx="10587528" cy="3749040"/>
        </p:xfrm>
        <a:graphic>
          <a:graphicData uri="http://schemas.openxmlformats.org/drawingml/2006/table">
            <a:tbl>
              <a:tblPr rtl="1" firstRow="1" bandRow="1">
                <a:tableStyleId>{7DF18680-E054-41AD-8BC1-D1AEF772440D}</a:tableStyleId>
              </a:tblPr>
              <a:tblGrid>
                <a:gridCol w="1323441">
                  <a:extLst>
                    <a:ext uri="{9D8B030D-6E8A-4147-A177-3AD203B41FA5}">
                      <a16:colId xmlns:a16="http://schemas.microsoft.com/office/drawing/2014/main" val="2056752849"/>
                    </a:ext>
                  </a:extLst>
                </a:gridCol>
                <a:gridCol w="1323441">
                  <a:extLst>
                    <a:ext uri="{9D8B030D-6E8A-4147-A177-3AD203B41FA5}">
                      <a16:colId xmlns:a16="http://schemas.microsoft.com/office/drawing/2014/main" val="624994141"/>
                    </a:ext>
                  </a:extLst>
                </a:gridCol>
                <a:gridCol w="1323441">
                  <a:extLst>
                    <a:ext uri="{9D8B030D-6E8A-4147-A177-3AD203B41FA5}">
                      <a16:colId xmlns:a16="http://schemas.microsoft.com/office/drawing/2014/main" val="445074167"/>
                    </a:ext>
                  </a:extLst>
                </a:gridCol>
                <a:gridCol w="1323441">
                  <a:extLst>
                    <a:ext uri="{9D8B030D-6E8A-4147-A177-3AD203B41FA5}">
                      <a16:colId xmlns:a16="http://schemas.microsoft.com/office/drawing/2014/main" val="3321108850"/>
                    </a:ext>
                  </a:extLst>
                </a:gridCol>
                <a:gridCol w="1323441">
                  <a:extLst>
                    <a:ext uri="{9D8B030D-6E8A-4147-A177-3AD203B41FA5}">
                      <a16:colId xmlns:a16="http://schemas.microsoft.com/office/drawing/2014/main" val="393455411"/>
                    </a:ext>
                  </a:extLst>
                </a:gridCol>
                <a:gridCol w="1323441">
                  <a:extLst>
                    <a:ext uri="{9D8B030D-6E8A-4147-A177-3AD203B41FA5}">
                      <a16:colId xmlns:a16="http://schemas.microsoft.com/office/drawing/2014/main" val="604267727"/>
                    </a:ext>
                  </a:extLst>
                </a:gridCol>
                <a:gridCol w="1323441">
                  <a:extLst>
                    <a:ext uri="{9D8B030D-6E8A-4147-A177-3AD203B41FA5}">
                      <a16:colId xmlns:a16="http://schemas.microsoft.com/office/drawing/2014/main" val="4035128721"/>
                    </a:ext>
                  </a:extLst>
                </a:gridCol>
                <a:gridCol w="1323441">
                  <a:extLst>
                    <a:ext uri="{9D8B030D-6E8A-4147-A177-3AD203B41FA5}">
                      <a16:colId xmlns:a16="http://schemas.microsoft.com/office/drawing/2014/main" val="2531159721"/>
                    </a:ext>
                  </a:extLst>
                </a:gridCol>
              </a:tblGrid>
              <a:tr h="624840">
                <a:tc>
                  <a:txBody>
                    <a:bodyPr/>
                    <a:lstStyle/>
                    <a:p>
                      <a:pPr rtl="1"/>
                      <a:r>
                        <a:rPr lang="ar-SA" sz="2800" b="1" dirty="0"/>
                        <a:t>اليوم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8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8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8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8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800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800" b="1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800" b="1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7181160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pPr rtl="1"/>
                      <a:r>
                        <a:rPr lang="ar-SA" sz="2800" b="1" dirty="0"/>
                        <a:t>الأحد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8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8244740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pPr rtl="1"/>
                      <a:r>
                        <a:rPr lang="ar-SA" sz="2800" b="1" dirty="0"/>
                        <a:t>الإثنين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6084201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pPr rtl="1"/>
                      <a:r>
                        <a:rPr lang="ar-SA" sz="2800" b="1" dirty="0"/>
                        <a:t>الثلاثاء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235852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pPr rtl="1"/>
                      <a:r>
                        <a:rPr lang="ar-SA" sz="2800" b="1" dirty="0"/>
                        <a:t>الأربعاء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7144105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pPr rtl="1"/>
                      <a:r>
                        <a:rPr lang="ar-SA" sz="2800" b="1" dirty="0"/>
                        <a:t>الخميس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5477272"/>
                  </a:ext>
                </a:extLst>
              </a:tr>
            </a:tbl>
          </a:graphicData>
        </a:graphic>
      </p:graphicFrame>
      <p:pic>
        <p:nvPicPr>
          <p:cNvPr id="4" name="صورة 3">
            <a:extLst>
              <a:ext uri="{FF2B5EF4-FFF2-40B4-BE49-F238E27FC236}">
                <a16:creationId xmlns:a16="http://schemas.microsoft.com/office/drawing/2014/main" id="{58603F50-8739-B1E0-0757-55EF326E0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10" y="276056"/>
            <a:ext cx="1557951" cy="155795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835493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10C9B97-F4AD-1544-2A65-4F7D17EFC3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24029"/>
            <a:ext cx="9144000" cy="2387600"/>
          </a:xfrm>
        </p:spPr>
        <p:txBody>
          <a:bodyPr>
            <a:normAutofit/>
          </a:bodyPr>
          <a:lstStyle/>
          <a:p>
            <a:r>
              <a:rPr lang="ar-SA" sz="8800" b="1" dirty="0">
                <a:solidFill>
                  <a:schemeClr val="accent5"/>
                </a:solidFill>
              </a:rPr>
              <a:t>طالبات الفصل 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FE6E10B-D4D7-17D9-0DF6-092DBC620B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9" t="11592" r="32757" b="23346"/>
          <a:stretch/>
        </p:blipFill>
        <p:spPr>
          <a:xfrm>
            <a:off x="9878336" y="148183"/>
            <a:ext cx="2313664" cy="196932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779FDA6-A43A-96EE-A4AB-E1241D0B9C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9" t="11592" r="32757" b="23346"/>
          <a:stretch/>
        </p:blipFill>
        <p:spPr>
          <a:xfrm>
            <a:off x="7541787" y="1581310"/>
            <a:ext cx="2313664" cy="256819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A4905E37-4CA9-9230-1D2B-105CE871B4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9" t="11592" r="32757" b="23346"/>
          <a:stretch/>
        </p:blipFill>
        <p:spPr>
          <a:xfrm>
            <a:off x="9878336" y="4618525"/>
            <a:ext cx="2313664" cy="223947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BF268ACD-7737-9E58-AEE4-A4C38BAA0C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9" t="11592" r="32757" b="23346"/>
          <a:stretch/>
        </p:blipFill>
        <p:spPr>
          <a:xfrm>
            <a:off x="5151923" y="1041400"/>
            <a:ext cx="2313664" cy="2387600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BC9EBE9D-4B1D-F47F-1DDC-A8E0391821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9" t="11592" r="32757" b="23346"/>
          <a:stretch/>
        </p:blipFill>
        <p:spPr>
          <a:xfrm>
            <a:off x="2797768" y="1476989"/>
            <a:ext cx="2313664" cy="2568195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74316A40-5C1C-2EC2-0AAF-B32BE5711C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9" t="11592" r="32757" b="23346"/>
          <a:stretch/>
        </p:blipFill>
        <p:spPr>
          <a:xfrm>
            <a:off x="9916436" y="2073010"/>
            <a:ext cx="2313664" cy="2568195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6823C131-2EC3-DA57-7805-E5CF6B27A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9" t="11592" r="32757" b="23346"/>
          <a:stretch/>
        </p:blipFill>
        <p:spPr>
          <a:xfrm>
            <a:off x="238408" y="188659"/>
            <a:ext cx="2313664" cy="2387600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EBB0394B-584D-75B5-E306-2DABE6D943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9" t="11592" r="32757" b="23346"/>
          <a:stretch/>
        </p:blipFill>
        <p:spPr>
          <a:xfrm>
            <a:off x="235640" y="2366561"/>
            <a:ext cx="2313664" cy="2387600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100601F0-EE6A-F043-8AE1-09BA0D66FB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9" t="11592" r="32757" b="23346"/>
          <a:stretch/>
        </p:blipFill>
        <p:spPr>
          <a:xfrm>
            <a:off x="7313187" y="4045184"/>
            <a:ext cx="2313664" cy="2568195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B5096BA9-C33D-EA66-F501-5068EDCA82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9" t="11592" r="32757" b="23346"/>
          <a:stretch/>
        </p:blipFill>
        <p:spPr>
          <a:xfrm>
            <a:off x="5129038" y="3042018"/>
            <a:ext cx="2211435" cy="2078285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5F1D7ABB-9A01-BA4A-42BD-A880109284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9" t="11592" r="32757" b="23346"/>
          <a:stretch/>
        </p:blipFill>
        <p:spPr>
          <a:xfrm>
            <a:off x="2625504" y="3891247"/>
            <a:ext cx="2313664" cy="2568195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2C6CB15A-4454-02B6-4796-56DF961AA0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9" t="11592" r="32757" b="23346"/>
          <a:stretch/>
        </p:blipFill>
        <p:spPr>
          <a:xfrm>
            <a:off x="224445" y="4544462"/>
            <a:ext cx="2313664" cy="2387600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51528087-6A7F-2D3B-47B0-A385BAAFBD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9" t="11592" r="32757" b="23346"/>
          <a:stretch/>
        </p:blipFill>
        <p:spPr>
          <a:xfrm>
            <a:off x="5111432" y="4657875"/>
            <a:ext cx="2313664" cy="22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78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10C9B97-F4AD-1544-2A65-4F7D17EFC3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4593" y="-646552"/>
            <a:ext cx="9144000" cy="2387600"/>
          </a:xfrm>
        </p:spPr>
        <p:txBody>
          <a:bodyPr>
            <a:normAutofit/>
          </a:bodyPr>
          <a:lstStyle/>
          <a:p>
            <a:r>
              <a:rPr lang="ar-SA" sz="8800" b="1">
                <a:solidFill>
                  <a:schemeClr val="accent5"/>
                </a:solidFill>
              </a:rPr>
              <a:t>قوانين الصف  </a:t>
            </a:r>
            <a:endParaRPr lang="ar-SA" sz="8800" b="1" dirty="0">
              <a:solidFill>
                <a:schemeClr val="accent5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FCE857E-D832-8727-8C1C-14CE7FFFE3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2" t="23829" r="33114" b="18854"/>
          <a:stretch/>
        </p:blipFill>
        <p:spPr>
          <a:xfrm>
            <a:off x="6626634" y="1420891"/>
            <a:ext cx="5155445" cy="4883438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BC2FFC2-2DDF-836B-E6B2-D1B604C9C7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 t="6925" r="28772" b="18516"/>
          <a:stretch/>
        </p:blipFill>
        <p:spPr>
          <a:xfrm>
            <a:off x="1018516" y="1420891"/>
            <a:ext cx="4074060" cy="490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966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10C9B97-F4AD-1544-2A65-4F7D17EFC3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4593" y="-646552"/>
            <a:ext cx="9144000" cy="2387600"/>
          </a:xfrm>
        </p:spPr>
        <p:txBody>
          <a:bodyPr>
            <a:normAutofit/>
          </a:bodyPr>
          <a:lstStyle/>
          <a:p>
            <a:r>
              <a:rPr lang="ar-SA" sz="8800" b="1" dirty="0">
                <a:solidFill>
                  <a:schemeClr val="accent5"/>
                </a:solidFill>
              </a:rPr>
              <a:t>مجموعات الفصل 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67883E21-E7BA-73EA-12BA-B10D9EC60A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4" t="7227" r="33469" b="18818"/>
          <a:stretch/>
        </p:blipFill>
        <p:spPr>
          <a:xfrm>
            <a:off x="6096000" y="1741048"/>
            <a:ext cx="4338119" cy="517479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4E961E2-88FC-7A76-E5EE-7AF6C05960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4" t="7227" r="33469" b="18818"/>
          <a:stretch/>
        </p:blipFill>
        <p:spPr>
          <a:xfrm>
            <a:off x="1624593" y="1683206"/>
            <a:ext cx="4338119" cy="517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705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10C9B97-F4AD-1544-2A65-4F7D17EFC3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68894"/>
            <a:ext cx="9144000" cy="2387600"/>
          </a:xfrm>
        </p:spPr>
        <p:txBody>
          <a:bodyPr>
            <a:normAutofit/>
          </a:bodyPr>
          <a:lstStyle/>
          <a:p>
            <a:r>
              <a:rPr lang="ar-SA" sz="9600" b="1" dirty="0">
                <a:solidFill>
                  <a:schemeClr val="accent5"/>
                </a:solidFill>
              </a:rPr>
              <a:t>قسم الوسائل التعليمية </a:t>
            </a: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88F844FF-62F8-6538-A336-065C8F798CB8}"/>
              </a:ext>
            </a:extLst>
          </p:cNvPr>
          <p:cNvSpPr/>
          <p:nvPr/>
        </p:nvSpPr>
        <p:spPr>
          <a:xfrm>
            <a:off x="1219704" y="1647228"/>
            <a:ext cx="10197722" cy="3533366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E6D5E7B-7249-A285-DC83-CE0A75FC8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103" y="906997"/>
            <a:ext cx="2123793" cy="21237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18749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10C9B97-F4AD-1544-2A65-4F7D17EFC3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0832" y="83313"/>
            <a:ext cx="9144000" cy="2387600"/>
          </a:xfrm>
        </p:spPr>
        <p:txBody>
          <a:bodyPr>
            <a:normAutofit/>
          </a:bodyPr>
          <a:lstStyle/>
          <a:p>
            <a:r>
              <a:rPr lang="ar-SA" sz="9600" b="1" dirty="0">
                <a:solidFill>
                  <a:schemeClr val="accent5"/>
                </a:solidFill>
              </a:rPr>
              <a:t>الدراسات الإسلامية </a:t>
            </a: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88F844FF-62F8-6538-A336-065C8F798CB8}"/>
              </a:ext>
            </a:extLst>
          </p:cNvPr>
          <p:cNvSpPr/>
          <p:nvPr/>
        </p:nvSpPr>
        <p:spPr>
          <a:xfrm>
            <a:off x="1219704" y="389802"/>
            <a:ext cx="10197722" cy="238760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E6D5E7B-7249-A285-DC83-CE0A75FC8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88" y="895510"/>
            <a:ext cx="1152432" cy="11524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FFA19058-707A-461D-89E3-120CD1E7E1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79"/>
          <a:stretch/>
        </p:blipFill>
        <p:spPr>
          <a:xfrm>
            <a:off x="7562976" y="2470913"/>
            <a:ext cx="3854450" cy="3645780"/>
          </a:xfrm>
          <a:prstGeom prst="rect">
            <a:avLst/>
          </a:prstGeom>
        </p:spPr>
      </p:pic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52FF4D35-7357-1E12-C7B6-83B758691EBB}"/>
              </a:ext>
            </a:extLst>
          </p:cNvPr>
          <p:cNvSpPr/>
          <p:nvPr/>
        </p:nvSpPr>
        <p:spPr>
          <a:xfrm>
            <a:off x="774574" y="3131042"/>
            <a:ext cx="6417901" cy="323153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87209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10C9B97-F4AD-1544-2A65-4F7D17EFC3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0832" y="83313"/>
            <a:ext cx="9144000" cy="2387600"/>
          </a:xfrm>
        </p:spPr>
        <p:txBody>
          <a:bodyPr>
            <a:normAutofit/>
          </a:bodyPr>
          <a:lstStyle/>
          <a:p>
            <a:r>
              <a:rPr lang="ar-SA" sz="9600" b="1" dirty="0">
                <a:solidFill>
                  <a:schemeClr val="accent5"/>
                </a:solidFill>
              </a:rPr>
              <a:t>الدراسات الإجتماعية </a:t>
            </a: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88F844FF-62F8-6538-A336-065C8F798CB8}"/>
              </a:ext>
            </a:extLst>
          </p:cNvPr>
          <p:cNvSpPr/>
          <p:nvPr/>
        </p:nvSpPr>
        <p:spPr>
          <a:xfrm>
            <a:off x="1219704" y="389802"/>
            <a:ext cx="10197722" cy="238760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E6D5E7B-7249-A285-DC83-CE0A75FC8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88" y="895510"/>
            <a:ext cx="1152432" cy="11524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8E8EE9F-B0A9-5F10-8B24-62C0BE2313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4" t="20207" r="21220" b="13384"/>
          <a:stretch/>
        </p:blipFill>
        <p:spPr>
          <a:xfrm>
            <a:off x="6400298" y="3083890"/>
            <a:ext cx="4652474" cy="338430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939B2F4A-9A4D-5C32-2533-048411B19B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4" t="20207" r="21220" b="13384"/>
          <a:stretch/>
        </p:blipFill>
        <p:spPr>
          <a:xfrm>
            <a:off x="1410832" y="3083889"/>
            <a:ext cx="4652474" cy="338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620129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شاشة عريضة</PresentationFormat>
  <Slides>23</Slides>
  <Notes>0</Notes>
  <HiddenSlides>0</HiddenSlide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24" baseType="lpstr">
      <vt:lpstr>نسق Office</vt:lpstr>
      <vt:lpstr>تجهيزات الفصل الدراسي أوراق قابلة للطباعة و التعديل   </vt:lpstr>
      <vt:lpstr> الصف  </vt:lpstr>
      <vt:lpstr>جدول الحصص الإسبوعي </vt:lpstr>
      <vt:lpstr>طالبات الفصل  </vt:lpstr>
      <vt:lpstr>قوانين الصف  </vt:lpstr>
      <vt:lpstr>مجموعات الفصل  </vt:lpstr>
      <vt:lpstr>قسم الوسائل التعليمية </vt:lpstr>
      <vt:lpstr>الدراسات الإسلامية </vt:lpstr>
      <vt:lpstr>الدراسات الإجتماعية </vt:lpstr>
      <vt:lpstr>المهارات الحياتية </vt:lpstr>
      <vt:lpstr>اللغة العربية </vt:lpstr>
      <vt:lpstr>الرياضيات </vt:lpstr>
      <vt:lpstr>العلوم  </vt:lpstr>
      <vt:lpstr>مهارات رقمية   </vt:lpstr>
      <vt:lpstr>اللغة الإنجليزية</vt:lpstr>
      <vt:lpstr>الفنية و الرسم </vt:lpstr>
      <vt:lpstr>عرض تقديمي في PowerPoint</vt:lpstr>
      <vt:lpstr>(لوحة تعزيز حائطية  فردية  )</vt:lpstr>
      <vt:lpstr>(لوحة تعزيز حائطية  فردية  )</vt:lpstr>
      <vt:lpstr>(لوحة تعزيز حائطية  فردية  )</vt:lpstr>
      <vt:lpstr>  مجلة الفصل  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تجهيزات الفصل الدراسي أوراق قابلة للطباعة و التعديل   </dc:title>
  <dc:creator>sharifah12356@outlook.sa</dc:creator>
  <cp:lastModifiedBy>sharifah12356@outlook.sa</cp:lastModifiedBy>
  <cp:revision>1</cp:revision>
  <dcterms:created xsi:type="dcterms:W3CDTF">2024-08-20T18:28:15Z</dcterms:created>
  <dcterms:modified xsi:type="dcterms:W3CDTF">2024-08-20T19:37:20Z</dcterms:modified>
</cp:coreProperties>
</file>