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Lst>
  <p:sldSz cx="9144000" cy="6858000" type="screen4x3"/>
  <p:notesSz cx="6797675" cy="9926638"/>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1" d="100"/>
          <a:sy n="81" d="100"/>
        </p:scale>
        <p:origin x="1498"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Rectangle 4">
            <a:extLst>
              <a:ext uri="{FF2B5EF4-FFF2-40B4-BE49-F238E27FC236}">
                <a16:creationId xmlns:a16="http://schemas.microsoft.com/office/drawing/2014/main" id="{5D416C8F-3918-4E8E-8349-266AE9B4C4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1557CF4-D222-49B4-9ECE-53328DDE2F8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F1C234-28AE-4987-8D09-AC41296F3718}"/>
              </a:ext>
            </a:extLst>
          </p:cNvPr>
          <p:cNvSpPr>
            <a:spLocks noGrp="1" noChangeArrowheads="1"/>
          </p:cNvSpPr>
          <p:nvPr>
            <p:ph type="sldNum" sz="quarter" idx="12"/>
          </p:nvPr>
        </p:nvSpPr>
        <p:spPr>
          <a:ln/>
        </p:spPr>
        <p:txBody>
          <a:bodyPr/>
          <a:lstStyle>
            <a:lvl1pPr>
              <a:defRPr/>
            </a:lvl1pPr>
          </a:lstStyle>
          <a:p>
            <a:pPr>
              <a:defRPr/>
            </a:pPr>
            <a:fld id="{57C6AF2E-68FF-4519-B1A6-1B3439B0A884}" type="slidenum">
              <a:rPr lang="ar-SA"/>
              <a:pPr>
                <a:defRPr/>
              </a:pPr>
              <a:t>‹#›</a:t>
            </a:fld>
            <a:endParaRPr lang="en-US"/>
          </a:p>
        </p:txBody>
      </p:sp>
    </p:spTree>
    <p:extLst>
      <p:ext uri="{BB962C8B-B14F-4D97-AF65-F5344CB8AC3E}">
        <p14:creationId xmlns:p14="http://schemas.microsoft.com/office/powerpoint/2010/main" val="54707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Rectangle 4">
            <a:extLst>
              <a:ext uri="{FF2B5EF4-FFF2-40B4-BE49-F238E27FC236}">
                <a16:creationId xmlns:a16="http://schemas.microsoft.com/office/drawing/2014/main" id="{5702FBBA-CA7B-4E5E-9DA1-B62E44A88A4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24DB64B-9609-4E17-9773-4E4663397B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4D1F7B-217B-4E9B-A229-58D7F34A2D2A}"/>
              </a:ext>
            </a:extLst>
          </p:cNvPr>
          <p:cNvSpPr>
            <a:spLocks noGrp="1" noChangeArrowheads="1"/>
          </p:cNvSpPr>
          <p:nvPr>
            <p:ph type="sldNum" sz="quarter" idx="12"/>
          </p:nvPr>
        </p:nvSpPr>
        <p:spPr>
          <a:ln/>
        </p:spPr>
        <p:txBody>
          <a:bodyPr/>
          <a:lstStyle>
            <a:lvl1pPr>
              <a:defRPr/>
            </a:lvl1pPr>
          </a:lstStyle>
          <a:p>
            <a:pPr>
              <a:defRPr/>
            </a:pPr>
            <a:fld id="{3459E33C-1B1B-4E1C-BDB0-D6CEAC0E0F73}" type="slidenum">
              <a:rPr lang="ar-SA"/>
              <a:pPr>
                <a:defRPr/>
              </a:pPr>
              <a:t>‹#›</a:t>
            </a:fld>
            <a:endParaRPr lang="en-US"/>
          </a:p>
        </p:txBody>
      </p:sp>
    </p:spTree>
    <p:extLst>
      <p:ext uri="{BB962C8B-B14F-4D97-AF65-F5344CB8AC3E}">
        <p14:creationId xmlns:p14="http://schemas.microsoft.com/office/powerpoint/2010/main" val="1008030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Rectangle 4">
            <a:extLst>
              <a:ext uri="{FF2B5EF4-FFF2-40B4-BE49-F238E27FC236}">
                <a16:creationId xmlns:a16="http://schemas.microsoft.com/office/drawing/2014/main" id="{E33DEA01-F125-441B-800C-F1DE7604A31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B2BBB6-2EC3-4E80-B60D-84C30621D62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D87BBA5-40D7-4C63-9AC2-8F43DFD13EED}"/>
              </a:ext>
            </a:extLst>
          </p:cNvPr>
          <p:cNvSpPr>
            <a:spLocks noGrp="1" noChangeArrowheads="1"/>
          </p:cNvSpPr>
          <p:nvPr>
            <p:ph type="sldNum" sz="quarter" idx="12"/>
          </p:nvPr>
        </p:nvSpPr>
        <p:spPr>
          <a:ln/>
        </p:spPr>
        <p:txBody>
          <a:bodyPr/>
          <a:lstStyle>
            <a:lvl1pPr>
              <a:defRPr/>
            </a:lvl1pPr>
          </a:lstStyle>
          <a:p>
            <a:pPr>
              <a:defRPr/>
            </a:pPr>
            <a:fld id="{348E5F07-2C32-4EAE-831D-85EA87E53DBF}" type="slidenum">
              <a:rPr lang="ar-SA"/>
              <a:pPr>
                <a:defRPr/>
              </a:pPr>
              <a:t>‹#›</a:t>
            </a:fld>
            <a:endParaRPr lang="en-US"/>
          </a:p>
        </p:txBody>
      </p:sp>
    </p:spTree>
    <p:extLst>
      <p:ext uri="{BB962C8B-B14F-4D97-AF65-F5344CB8AC3E}">
        <p14:creationId xmlns:p14="http://schemas.microsoft.com/office/powerpoint/2010/main" val="3255726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Rectangle 4">
            <a:extLst>
              <a:ext uri="{FF2B5EF4-FFF2-40B4-BE49-F238E27FC236}">
                <a16:creationId xmlns:a16="http://schemas.microsoft.com/office/drawing/2014/main" id="{35DDD206-DE1C-45CB-97B0-616CE609367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6F05EA9-2D2D-471D-8C20-49B032797A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969C32-4E34-4CD4-89D5-732CD14A6220}"/>
              </a:ext>
            </a:extLst>
          </p:cNvPr>
          <p:cNvSpPr>
            <a:spLocks noGrp="1" noChangeArrowheads="1"/>
          </p:cNvSpPr>
          <p:nvPr>
            <p:ph type="sldNum" sz="quarter" idx="12"/>
          </p:nvPr>
        </p:nvSpPr>
        <p:spPr>
          <a:ln/>
        </p:spPr>
        <p:txBody>
          <a:bodyPr/>
          <a:lstStyle>
            <a:lvl1pPr>
              <a:defRPr/>
            </a:lvl1pPr>
          </a:lstStyle>
          <a:p>
            <a:pPr>
              <a:defRPr/>
            </a:pPr>
            <a:fld id="{10FBD159-F109-4B73-BE81-FA1ED1566D16}" type="slidenum">
              <a:rPr lang="ar-SA"/>
              <a:pPr>
                <a:defRPr/>
              </a:pPr>
              <a:t>‹#›</a:t>
            </a:fld>
            <a:endParaRPr lang="en-US"/>
          </a:p>
        </p:txBody>
      </p:sp>
    </p:spTree>
    <p:extLst>
      <p:ext uri="{BB962C8B-B14F-4D97-AF65-F5344CB8AC3E}">
        <p14:creationId xmlns:p14="http://schemas.microsoft.com/office/powerpoint/2010/main" val="1492459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38"/>
            <a:ext cx="78867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ar-SA"/>
              <a:t>انقر لتحرير أنماط النص الرئيسي</a:t>
            </a:r>
          </a:p>
        </p:txBody>
      </p:sp>
      <p:sp>
        <p:nvSpPr>
          <p:cNvPr id="4" name="Rectangle 4">
            <a:extLst>
              <a:ext uri="{FF2B5EF4-FFF2-40B4-BE49-F238E27FC236}">
                <a16:creationId xmlns:a16="http://schemas.microsoft.com/office/drawing/2014/main" id="{F5AEE6E0-6351-4FC1-B2BE-60DFD7078D7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B34ED11-F5FB-457E-863E-F9ED7733B1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D74BF8F-2CAD-4EC9-8BA3-CBFE1659E60C}"/>
              </a:ext>
            </a:extLst>
          </p:cNvPr>
          <p:cNvSpPr>
            <a:spLocks noGrp="1" noChangeArrowheads="1"/>
          </p:cNvSpPr>
          <p:nvPr>
            <p:ph type="sldNum" sz="quarter" idx="12"/>
          </p:nvPr>
        </p:nvSpPr>
        <p:spPr>
          <a:ln/>
        </p:spPr>
        <p:txBody>
          <a:bodyPr/>
          <a:lstStyle>
            <a:lvl1pPr>
              <a:defRPr/>
            </a:lvl1pPr>
          </a:lstStyle>
          <a:p>
            <a:pPr>
              <a:defRPr/>
            </a:pPr>
            <a:fld id="{62D3A343-40CD-457B-8083-3A63F36DDDC0}" type="slidenum">
              <a:rPr lang="ar-SA"/>
              <a:pPr>
                <a:defRPr/>
              </a:pPr>
              <a:t>‹#›</a:t>
            </a:fld>
            <a:endParaRPr lang="en-US"/>
          </a:p>
        </p:txBody>
      </p:sp>
    </p:spTree>
    <p:extLst>
      <p:ext uri="{BB962C8B-B14F-4D97-AF65-F5344CB8AC3E}">
        <p14:creationId xmlns:p14="http://schemas.microsoft.com/office/powerpoint/2010/main" val="1554571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Rectangle 4">
            <a:extLst>
              <a:ext uri="{FF2B5EF4-FFF2-40B4-BE49-F238E27FC236}">
                <a16:creationId xmlns:a16="http://schemas.microsoft.com/office/drawing/2014/main" id="{CBA10FD9-CDF2-4319-8429-AC5B0E90863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9BF06FD-25A4-4BB2-B94D-C517770E34E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5AB8000-C687-472E-BDE2-E01295D4A246}"/>
              </a:ext>
            </a:extLst>
          </p:cNvPr>
          <p:cNvSpPr>
            <a:spLocks noGrp="1" noChangeArrowheads="1"/>
          </p:cNvSpPr>
          <p:nvPr>
            <p:ph type="sldNum" sz="quarter" idx="12"/>
          </p:nvPr>
        </p:nvSpPr>
        <p:spPr>
          <a:ln/>
        </p:spPr>
        <p:txBody>
          <a:bodyPr/>
          <a:lstStyle>
            <a:lvl1pPr>
              <a:defRPr/>
            </a:lvl1pPr>
          </a:lstStyle>
          <a:p>
            <a:pPr>
              <a:defRPr/>
            </a:pPr>
            <a:fld id="{5250BB7A-8080-4B24-89D5-03808A044D60}" type="slidenum">
              <a:rPr lang="ar-SA"/>
              <a:pPr>
                <a:defRPr/>
              </a:pPr>
              <a:t>‹#›</a:t>
            </a:fld>
            <a:endParaRPr lang="en-US"/>
          </a:p>
        </p:txBody>
      </p:sp>
    </p:spTree>
    <p:extLst>
      <p:ext uri="{BB962C8B-B14F-4D97-AF65-F5344CB8AC3E}">
        <p14:creationId xmlns:p14="http://schemas.microsoft.com/office/powerpoint/2010/main" val="2694197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365125"/>
            <a:ext cx="78867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630238" y="2505075"/>
            <a:ext cx="386873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29150" y="2505075"/>
            <a:ext cx="38877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Rectangle 4">
            <a:extLst>
              <a:ext uri="{FF2B5EF4-FFF2-40B4-BE49-F238E27FC236}">
                <a16:creationId xmlns:a16="http://schemas.microsoft.com/office/drawing/2014/main" id="{B9F63086-BF3F-4D73-89EF-74E6C970502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599B07C-FB7E-4C75-88DF-1763848A98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8187304-382E-451B-B34A-BB96BE095105}"/>
              </a:ext>
            </a:extLst>
          </p:cNvPr>
          <p:cNvSpPr>
            <a:spLocks noGrp="1" noChangeArrowheads="1"/>
          </p:cNvSpPr>
          <p:nvPr>
            <p:ph type="sldNum" sz="quarter" idx="12"/>
          </p:nvPr>
        </p:nvSpPr>
        <p:spPr>
          <a:ln/>
        </p:spPr>
        <p:txBody>
          <a:bodyPr/>
          <a:lstStyle>
            <a:lvl1pPr>
              <a:defRPr/>
            </a:lvl1pPr>
          </a:lstStyle>
          <a:p>
            <a:pPr>
              <a:defRPr/>
            </a:pPr>
            <a:fld id="{9D305220-703E-4922-9ABD-C67A9982347A}" type="slidenum">
              <a:rPr lang="ar-SA"/>
              <a:pPr>
                <a:defRPr/>
              </a:pPr>
              <a:t>‹#›</a:t>
            </a:fld>
            <a:endParaRPr lang="en-US"/>
          </a:p>
        </p:txBody>
      </p:sp>
    </p:spTree>
    <p:extLst>
      <p:ext uri="{BB962C8B-B14F-4D97-AF65-F5344CB8AC3E}">
        <p14:creationId xmlns:p14="http://schemas.microsoft.com/office/powerpoint/2010/main" val="3555154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Rectangle 4">
            <a:extLst>
              <a:ext uri="{FF2B5EF4-FFF2-40B4-BE49-F238E27FC236}">
                <a16:creationId xmlns:a16="http://schemas.microsoft.com/office/drawing/2014/main" id="{296A56B9-5E49-4A23-B210-D4713592FDB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AD311ED-98C2-41DE-99F5-1EF75E1697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5CA6F0A-9200-48CB-85F3-F0B28D341EDF}"/>
              </a:ext>
            </a:extLst>
          </p:cNvPr>
          <p:cNvSpPr>
            <a:spLocks noGrp="1" noChangeArrowheads="1"/>
          </p:cNvSpPr>
          <p:nvPr>
            <p:ph type="sldNum" sz="quarter" idx="12"/>
          </p:nvPr>
        </p:nvSpPr>
        <p:spPr>
          <a:ln/>
        </p:spPr>
        <p:txBody>
          <a:bodyPr/>
          <a:lstStyle>
            <a:lvl1pPr>
              <a:defRPr/>
            </a:lvl1pPr>
          </a:lstStyle>
          <a:p>
            <a:pPr>
              <a:defRPr/>
            </a:pPr>
            <a:fld id="{43C662C8-E51D-4D26-A68E-4BF220FF85CA}" type="slidenum">
              <a:rPr lang="ar-SA"/>
              <a:pPr>
                <a:defRPr/>
              </a:pPr>
              <a:t>‹#›</a:t>
            </a:fld>
            <a:endParaRPr lang="en-US"/>
          </a:p>
        </p:txBody>
      </p:sp>
    </p:spTree>
    <p:extLst>
      <p:ext uri="{BB962C8B-B14F-4D97-AF65-F5344CB8AC3E}">
        <p14:creationId xmlns:p14="http://schemas.microsoft.com/office/powerpoint/2010/main" val="180294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2DA7E65-70E8-4282-9CD2-E69BA980DE1B}"/>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C1544BBF-0323-43A0-9446-D81042C1AD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11774F2-3328-41D2-9213-962A882DE194}"/>
              </a:ext>
            </a:extLst>
          </p:cNvPr>
          <p:cNvSpPr>
            <a:spLocks noGrp="1" noChangeArrowheads="1"/>
          </p:cNvSpPr>
          <p:nvPr>
            <p:ph type="sldNum" sz="quarter" idx="12"/>
          </p:nvPr>
        </p:nvSpPr>
        <p:spPr>
          <a:ln/>
        </p:spPr>
        <p:txBody>
          <a:bodyPr/>
          <a:lstStyle>
            <a:lvl1pPr>
              <a:defRPr/>
            </a:lvl1pPr>
          </a:lstStyle>
          <a:p>
            <a:pPr>
              <a:defRPr/>
            </a:pPr>
            <a:fld id="{E4D04176-3EEB-4802-89AF-D6137B8F0B1E}" type="slidenum">
              <a:rPr lang="ar-SA"/>
              <a:pPr>
                <a:defRPr/>
              </a:pPr>
              <a:t>‹#›</a:t>
            </a:fld>
            <a:endParaRPr lang="en-US"/>
          </a:p>
        </p:txBody>
      </p:sp>
    </p:spTree>
    <p:extLst>
      <p:ext uri="{BB962C8B-B14F-4D97-AF65-F5344CB8AC3E}">
        <p14:creationId xmlns:p14="http://schemas.microsoft.com/office/powerpoint/2010/main" val="3189758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220E2484-1C00-4CBE-927D-DA3E0C258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ED5A817-6CEC-4C96-BDCC-6CE47E4C3D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2EFBD47-05E5-468A-9720-9A3EF5DF5293}"/>
              </a:ext>
            </a:extLst>
          </p:cNvPr>
          <p:cNvSpPr>
            <a:spLocks noGrp="1" noChangeArrowheads="1"/>
          </p:cNvSpPr>
          <p:nvPr>
            <p:ph type="sldNum" sz="quarter" idx="12"/>
          </p:nvPr>
        </p:nvSpPr>
        <p:spPr>
          <a:ln/>
        </p:spPr>
        <p:txBody>
          <a:bodyPr/>
          <a:lstStyle>
            <a:lvl1pPr>
              <a:defRPr/>
            </a:lvl1pPr>
          </a:lstStyle>
          <a:p>
            <a:pPr>
              <a:defRPr/>
            </a:pPr>
            <a:fld id="{E2592DC9-6356-4658-BA51-2253BBADF35A}" type="slidenum">
              <a:rPr lang="ar-SA"/>
              <a:pPr>
                <a:defRPr/>
              </a:pPr>
              <a:t>‹#›</a:t>
            </a:fld>
            <a:endParaRPr lang="en-US"/>
          </a:p>
        </p:txBody>
      </p:sp>
    </p:spTree>
    <p:extLst>
      <p:ext uri="{BB962C8B-B14F-4D97-AF65-F5344CB8AC3E}">
        <p14:creationId xmlns:p14="http://schemas.microsoft.com/office/powerpoint/2010/main" val="2723250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30238" y="457200"/>
            <a:ext cx="2949575"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a:p>
        </p:txBody>
      </p:sp>
      <p:sp>
        <p:nvSpPr>
          <p:cNvPr id="4" name="عنصر نائب للنص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النص الرئيسي</a:t>
            </a:r>
          </a:p>
        </p:txBody>
      </p:sp>
      <p:sp>
        <p:nvSpPr>
          <p:cNvPr id="5" name="Rectangle 4">
            <a:extLst>
              <a:ext uri="{FF2B5EF4-FFF2-40B4-BE49-F238E27FC236}">
                <a16:creationId xmlns:a16="http://schemas.microsoft.com/office/drawing/2014/main" id="{F43C7B90-C059-4C58-B6B5-B7B2F82CFCF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6C95E32-1607-4AA5-B308-A2A85C28C8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3F83624-A6BE-4A2D-8782-90CD5CBCD394}"/>
              </a:ext>
            </a:extLst>
          </p:cNvPr>
          <p:cNvSpPr>
            <a:spLocks noGrp="1" noChangeArrowheads="1"/>
          </p:cNvSpPr>
          <p:nvPr>
            <p:ph type="sldNum" sz="quarter" idx="12"/>
          </p:nvPr>
        </p:nvSpPr>
        <p:spPr>
          <a:ln/>
        </p:spPr>
        <p:txBody>
          <a:bodyPr/>
          <a:lstStyle>
            <a:lvl1pPr>
              <a:defRPr/>
            </a:lvl1pPr>
          </a:lstStyle>
          <a:p>
            <a:pPr>
              <a:defRPr/>
            </a:pPr>
            <a:fld id="{B69F9368-1D3A-4090-B3D3-56AB79895C2E}" type="slidenum">
              <a:rPr lang="ar-SA"/>
              <a:pPr>
                <a:defRPr/>
              </a:pPr>
              <a:t>‹#›</a:t>
            </a:fld>
            <a:endParaRPr lang="en-US"/>
          </a:p>
        </p:txBody>
      </p:sp>
    </p:spTree>
    <p:extLst>
      <p:ext uri="{BB962C8B-B14F-4D97-AF65-F5344CB8AC3E}">
        <p14:creationId xmlns:p14="http://schemas.microsoft.com/office/powerpoint/2010/main" val="1911497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B23E7CE-3AB5-4C65-85D3-E169767479C7}"/>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ar-SA" altLang="ar-SA"/>
              <a:t>انقر لتحرير نمط العنوان الرئيسي</a:t>
            </a:r>
          </a:p>
        </p:txBody>
      </p:sp>
      <p:sp>
        <p:nvSpPr>
          <p:cNvPr id="1027" name="Rectangle 3">
            <a:extLst>
              <a:ext uri="{FF2B5EF4-FFF2-40B4-BE49-F238E27FC236}">
                <a16:creationId xmlns:a16="http://schemas.microsoft.com/office/drawing/2014/main" id="{8385B33A-6CE5-4D2F-A8F7-7F392918F38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ar-SA"/>
              <a:t>انقر لتحرير أنماط النص الرئيسي</a:t>
            </a:r>
          </a:p>
          <a:p>
            <a:pPr lvl="1"/>
            <a:r>
              <a:rPr lang="ar-SA" altLang="ar-SA"/>
              <a:t>المستوى الثاني</a:t>
            </a:r>
          </a:p>
          <a:p>
            <a:pPr lvl="2"/>
            <a:r>
              <a:rPr lang="ar-SA" altLang="ar-SA"/>
              <a:t>المستوى الثالث</a:t>
            </a:r>
          </a:p>
          <a:p>
            <a:pPr lvl="3"/>
            <a:r>
              <a:rPr lang="ar-SA" altLang="ar-SA"/>
              <a:t>المستوى الرابع</a:t>
            </a:r>
          </a:p>
          <a:p>
            <a:pPr lvl="4"/>
            <a:r>
              <a:rPr lang="ar-SA" altLang="ar-SA"/>
              <a:t>المستوى الخامس</a:t>
            </a:r>
          </a:p>
        </p:txBody>
      </p:sp>
      <p:sp>
        <p:nvSpPr>
          <p:cNvPr id="1028" name="Rectangle 4">
            <a:extLst>
              <a:ext uri="{FF2B5EF4-FFF2-40B4-BE49-F238E27FC236}">
                <a16:creationId xmlns:a16="http://schemas.microsoft.com/office/drawing/2014/main" id="{B867671B-3DA3-484D-BAD7-3D2642FD4521}"/>
              </a:ext>
            </a:extLst>
          </p:cNvPr>
          <p:cNvSpPr>
            <a:spLocks noGrp="1" noChangeArrowheads="1"/>
          </p:cNvSpPr>
          <p:nvPr>
            <p:ph type="dt" sz="half" idx="2"/>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400" smtClean="0"/>
            </a:lvl1pPr>
          </a:lstStyle>
          <a:p>
            <a:pPr>
              <a:defRPr/>
            </a:pPr>
            <a:endParaRPr lang="en-US"/>
          </a:p>
        </p:txBody>
      </p:sp>
      <p:sp>
        <p:nvSpPr>
          <p:cNvPr id="1029" name="Rectangle 5">
            <a:extLst>
              <a:ext uri="{FF2B5EF4-FFF2-40B4-BE49-F238E27FC236}">
                <a16:creationId xmlns:a16="http://schemas.microsoft.com/office/drawing/2014/main" id="{EB3C7A5A-E3FA-4D55-BC22-84BAE72B63B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rtl="1" eaLnBrk="1" hangingPunct="1">
              <a:defRPr sz="1400" smtClean="0"/>
            </a:lvl1pPr>
          </a:lstStyle>
          <a:p>
            <a:pPr>
              <a:defRPr/>
            </a:pPr>
            <a:endParaRPr lang="en-US"/>
          </a:p>
        </p:txBody>
      </p:sp>
      <p:sp>
        <p:nvSpPr>
          <p:cNvPr id="1030" name="Rectangle 6">
            <a:extLst>
              <a:ext uri="{FF2B5EF4-FFF2-40B4-BE49-F238E27FC236}">
                <a16:creationId xmlns:a16="http://schemas.microsoft.com/office/drawing/2014/main" id="{DE8165DE-E398-42CF-B0EA-6DE64CEC9506}"/>
              </a:ext>
            </a:extLst>
          </p:cNvPr>
          <p:cNvSpPr>
            <a:spLocks noGrp="1" noChangeArrowheads="1"/>
          </p:cNvSpPr>
          <p:nvPr>
            <p:ph type="sldNum" sz="quarter" idx="4"/>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eaLnBrk="1" hangingPunct="1">
              <a:defRPr sz="1400" smtClean="0"/>
            </a:lvl1pPr>
          </a:lstStyle>
          <a:p>
            <a:pPr>
              <a:defRPr/>
            </a:pPr>
            <a:fld id="{5F4A185B-CD3D-4C33-BDBB-93C4855B4F67}"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1"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1"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1"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1"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r" rtl="1"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9.jpeg"/><Relationship Id="rId1" Type="http://schemas.openxmlformats.org/officeDocument/2006/relationships/slideLayout" Target="../slideLayouts/slideLayout7.xml"/><Relationship Id="rId4" Type="http://schemas.openxmlformats.org/officeDocument/2006/relationships/image" Target="../media/image18.jpeg"/></Relationships>
</file>

<file path=ppt/slides/_rels/slide11.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21.jpeg"/><Relationship Id="rId7" Type="http://schemas.openxmlformats.org/officeDocument/2006/relationships/image" Target="../media/image25.jpeg"/><Relationship Id="rId2" Type="http://schemas.openxmlformats.org/officeDocument/2006/relationships/image" Target="../media/image20.wmf"/><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23.wmf"/><Relationship Id="rId10" Type="http://schemas.openxmlformats.org/officeDocument/2006/relationships/image" Target="../media/image17.wmf"/><Relationship Id="rId4" Type="http://schemas.openxmlformats.org/officeDocument/2006/relationships/image" Target="../media/image22.jpeg"/><Relationship Id="rId9" Type="http://schemas.openxmlformats.org/officeDocument/2006/relationships/image" Target="../media/image26.jpeg"/></Relationships>
</file>

<file path=ppt/slides/_rels/slide1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27.png"/><Relationship Id="rId5" Type="http://schemas.openxmlformats.org/officeDocument/2006/relationships/image" Target="../media/image14.png"/><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7.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13.emf"/><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2.jpe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13.emf"/></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7.wmf"/><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074" name="Picture 7" descr="0706">
            <a:extLst>
              <a:ext uri="{FF2B5EF4-FFF2-40B4-BE49-F238E27FC236}">
                <a16:creationId xmlns:a16="http://schemas.microsoft.com/office/drawing/2014/main" id="{193E497F-8142-42B2-9120-A93232C7F5D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603250"/>
            <a:ext cx="1782763"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 Box 8">
            <a:extLst>
              <a:ext uri="{FF2B5EF4-FFF2-40B4-BE49-F238E27FC236}">
                <a16:creationId xmlns:a16="http://schemas.microsoft.com/office/drawing/2014/main" id="{78AF2BDC-849A-4C86-BF98-C787E1449A59}"/>
              </a:ext>
            </a:extLst>
          </p:cNvPr>
          <p:cNvSpPr txBox="1">
            <a:spLocks noChangeArrowheads="1"/>
          </p:cNvSpPr>
          <p:nvPr/>
        </p:nvSpPr>
        <p:spPr bwMode="auto">
          <a:xfrm>
            <a:off x="3219450" y="-9525"/>
            <a:ext cx="5640388"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1-في يوم من الايام كانت الام تغلي حليبا لأولادها </a:t>
            </a:r>
          </a:p>
          <a:p>
            <a:pPr eaLnBrk="1" hangingPunct="1"/>
            <a:r>
              <a:rPr lang="ar-SA" altLang="ar-SA" sz="2400">
                <a:cs typeface="PT Bold Heading" pitchFamily="2" charset="0"/>
              </a:rPr>
              <a:t>في المطبخ فجأة  قرع جرس الباب (رن..رن ) </a:t>
            </a:r>
          </a:p>
          <a:p>
            <a:pPr eaLnBrk="1" hangingPunct="1"/>
            <a:endParaRPr lang="en-US" altLang="ar-SA" sz="2400">
              <a:cs typeface="PT Bold Heading"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2290" name="Picture 4" descr="CHILDREN1448">
            <a:extLst>
              <a:ext uri="{FF2B5EF4-FFF2-40B4-BE49-F238E27FC236}">
                <a16:creationId xmlns:a16="http://schemas.microsoft.com/office/drawing/2014/main" id="{4D33DABC-12AF-4B18-A798-A059276BEA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1773238"/>
            <a:ext cx="4608513"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5" descr="نسخ من ANIM889">
            <a:extLst>
              <a:ext uri="{FF2B5EF4-FFF2-40B4-BE49-F238E27FC236}">
                <a16:creationId xmlns:a16="http://schemas.microsoft.com/office/drawing/2014/main" id="{A152AB25-92DB-4E03-A877-DF70C8871A0A}"/>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1476375" y="34290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6" descr="نسخ من ANIM889">
            <a:extLst>
              <a:ext uri="{FF2B5EF4-FFF2-40B4-BE49-F238E27FC236}">
                <a16:creationId xmlns:a16="http://schemas.microsoft.com/office/drawing/2014/main" id="{76E1C593-1F5F-4A07-A9EC-421D0B7B0520}"/>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1116013" y="27813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7" descr="نسخ من ANIM889">
            <a:extLst>
              <a:ext uri="{FF2B5EF4-FFF2-40B4-BE49-F238E27FC236}">
                <a16:creationId xmlns:a16="http://schemas.microsoft.com/office/drawing/2014/main" id="{7C14A870-189B-4020-85B6-FBB9764CF85B}"/>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395288" y="27813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8" descr="نسخ من ANIM889">
            <a:extLst>
              <a:ext uri="{FF2B5EF4-FFF2-40B4-BE49-F238E27FC236}">
                <a16:creationId xmlns:a16="http://schemas.microsoft.com/office/drawing/2014/main" id="{E75F85EF-3227-4FF4-8C1A-D007B4BC99AC}"/>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3059113" y="55165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Picture 9" descr="نسخ من ANIM889">
            <a:extLst>
              <a:ext uri="{FF2B5EF4-FFF2-40B4-BE49-F238E27FC236}">
                <a16:creationId xmlns:a16="http://schemas.microsoft.com/office/drawing/2014/main" id="{D9EA906C-9AB6-433B-A8BB-A0F01A5B9C1E}"/>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4356100" y="53006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10" descr="نسخ من ANIM889">
            <a:extLst>
              <a:ext uri="{FF2B5EF4-FFF2-40B4-BE49-F238E27FC236}">
                <a16:creationId xmlns:a16="http://schemas.microsoft.com/office/drawing/2014/main" id="{7FB626FA-E98F-4E7B-8E40-266380B1A8C7}"/>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6156325" y="50847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1" descr="نسخ من ANIM889">
            <a:extLst>
              <a:ext uri="{FF2B5EF4-FFF2-40B4-BE49-F238E27FC236}">
                <a16:creationId xmlns:a16="http://schemas.microsoft.com/office/drawing/2014/main" id="{4E6C6695-1ABF-4023-9793-AA810656F6AF}"/>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6732588" y="48688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12" descr="نسخ من ANIM889">
            <a:extLst>
              <a:ext uri="{FF2B5EF4-FFF2-40B4-BE49-F238E27FC236}">
                <a16:creationId xmlns:a16="http://schemas.microsoft.com/office/drawing/2014/main" id="{71CE2338-26AB-4DD4-8827-71A156EAB345}"/>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7380288" y="48688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13" descr="نسخ من ANIM889">
            <a:extLst>
              <a:ext uri="{FF2B5EF4-FFF2-40B4-BE49-F238E27FC236}">
                <a16:creationId xmlns:a16="http://schemas.microsoft.com/office/drawing/2014/main" id="{EBF9D213-54E7-4599-ABE9-13CCB8E53A04}"/>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8172450" y="4941888"/>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0" name="Text Box 14">
            <a:extLst>
              <a:ext uri="{FF2B5EF4-FFF2-40B4-BE49-F238E27FC236}">
                <a16:creationId xmlns:a16="http://schemas.microsoft.com/office/drawing/2014/main" id="{A4DE3B93-A5D5-49BE-89E5-93091CAF2751}"/>
              </a:ext>
            </a:extLst>
          </p:cNvPr>
          <p:cNvSpPr txBox="1">
            <a:spLocks noChangeArrowheads="1"/>
          </p:cNvSpPr>
          <p:nvPr/>
        </p:nvSpPr>
        <p:spPr bwMode="auto">
          <a:xfrm>
            <a:off x="250825" y="260350"/>
            <a:ext cx="85693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10-رأى الاولاد بوضوح اثار اصابع القطة على الارض اولا ثم على الطاولة وتابعوها فوجدوا آثارها على حافة النافذة وعندما نظروا من النافذة شاهدوا آثار أصابعها المبتلة فوق التراب وفي حوض الازهار</a:t>
            </a:r>
            <a:endParaRPr lang="en-US" altLang="ar-SA" sz="2400">
              <a:cs typeface="PT Bold Heading" pitchFamily="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314" name="Picture 3" descr="DOG049">
            <a:extLst>
              <a:ext uri="{FF2B5EF4-FFF2-40B4-BE49-F238E27FC236}">
                <a16:creationId xmlns:a16="http://schemas.microsoft.com/office/drawing/2014/main" id="{E239C906-BDC3-4D31-B967-6E7AFDFF9A52}"/>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3500438"/>
            <a:ext cx="3708400" cy="182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5" descr="g0207977">
            <a:extLst>
              <a:ext uri="{FF2B5EF4-FFF2-40B4-BE49-F238E27FC236}">
                <a16:creationId xmlns:a16="http://schemas.microsoft.com/office/drawing/2014/main" id="{DCD70E24-810E-40BD-933B-228B421AF99D}"/>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03350" y="4365625"/>
            <a:ext cx="1368425"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6" descr="trt">
            <a:extLst>
              <a:ext uri="{FF2B5EF4-FFF2-40B4-BE49-F238E27FC236}">
                <a16:creationId xmlns:a16="http://schemas.microsoft.com/office/drawing/2014/main" id="{4C6BA08A-6483-43D9-BEBC-8E86702605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56100" y="4508500"/>
            <a:ext cx="1655763"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7" descr="butterflies_flowers">
            <a:extLst>
              <a:ext uri="{FF2B5EF4-FFF2-40B4-BE49-F238E27FC236}">
                <a16:creationId xmlns:a16="http://schemas.microsoft.com/office/drawing/2014/main" id="{35A186A6-7F44-47F2-BCA6-4F65A28D760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7175" y="2708275"/>
            <a:ext cx="2016125" cy="205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8" descr="ANIM889">
            <a:extLst>
              <a:ext uri="{FF2B5EF4-FFF2-40B4-BE49-F238E27FC236}">
                <a16:creationId xmlns:a16="http://schemas.microsoft.com/office/drawing/2014/main" id="{C10C38EB-D066-48C3-8A51-89F0392E599E}"/>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958529">
            <a:off x="5508625" y="5445125"/>
            <a:ext cx="26225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9" descr="ANIM889">
            <a:extLst>
              <a:ext uri="{FF2B5EF4-FFF2-40B4-BE49-F238E27FC236}">
                <a16:creationId xmlns:a16="http://schemas.microsoft.com/office/drawing/2014/main" id="{86A3E411-B457-4AC8-B5D2-AD15F8C4B84D}"/>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958529">
            <a:off x="2484438" y="5013325"/>
            <a:ext cx="26225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10" descr="نسخ من ANIM889">
            <a:extLst>
              <a:ext uri="{FF2B5EF4-FFF2-40B4-BE49-F238E27FC236}">
                <a16:creationId xmlns:a16="http://schemas.microsoft.com/office/drawing/2014/main" id="{D82C213D-CDEF-44FE-BC49-8FFC37CEAC12}"/>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5435600" y="45085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11" descr="نسخ من ANIM889">
            <a:extLst>
              <a:ext uri="{FF2B5EF4-FFF2-40B4-BE49-F238E27FC236}">
                <a16:creationId xmlns:a16="http://schemas.microsoft.com/office/drawing/2014/main" id="{042B5559-947D-4BCF-B3D2-3E5CF69E6F7B}"/>
              </a:ext>
            </a:extLst>
          </p:cNvPr>
          <p:cNvPicPr>
            <a:picLocks noChangeAspect="1" noChangeArrowheads="1"/>
          </p:cNvPicPr>
          <p:nvPr/>
        </p:nvPicPr>
        <p:blipFill>
          <a:blip r:embed="rId8">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4859338" y="4797425"/>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12" descr="نسخ من ANIM889">
            <a:extLst>
              <a:ext uri="{FF2B5EF4-FFF2-40B4-BE49-F238E27FC236}">
                <a16:creationId xmlns:a16="http://schemas.microsoft.com/office/drawing/2014/main" id="{094C6928-1216-427A-ABC8-88B6EBA3F2D8}"/>
              </a:ext>
            </a:extLst>
          </p:cNvPr>
          <p:cNvPicPr>
            <a:picLocks noChangeAspect="1" noChangeArrowheads="1"/>
          </p:cNvPicPr>
          <p:nvPr/>
        </p:nvPicPr>
        <p:blipFill>
          <a:blip r:embed="rId9">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1520778">
            <a:off x="4356100" y="4437063"/>
            <a:ext cx="598488"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13" descr="CHILDREN1448">
            <a:extLst>
              <a:ext uri="{FF2B5EF4-FFF2-40B4-BE49-F238E27FC236}">
                <a16:creationId xmlns:a16="http://schemas.microsoft.com/office/drawing/2014/main" id="{2007D5D9-F6B6-4166-8DDB-84BF835B4D6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32475" y="1989138"/>
            <a:ext cx="3311525" cy="326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4" name="Text Box 14">
            <a:extLst>
              <a:ext uri="{FF2B5EF4-FFF2-40B4-BE49-F238E27FC236}">
                <a16:creationId xmlns:a16="http://schemas.microsoft.com/office/drawing/2014/main" id="{5D3BAC74-4195-4792-B059-01F1B74505D6}"/>
              </a:ext>
            </a:extLst>
          </p:cNvPr>
          <p:cNvSpPr txBox="1">
            <a:spLocks noChangeArrowheads="1"/>
          </p:cNvSpPr>
          <p:nvPr/>
        </p:nvSpPr>
        <p:spPr bwMode="auto">
          <a:xfrm>
            <a:off x="250825" y="260350"/>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solidFill>
                  <a:schemeClr val="bg1"/>
                </a:solidFill>
                <a:cs typeface="PT Bold Heading" pitchFamily="2" charset="0"/>
              </a:rPr>
              <a:t>قصة آثار اصابع القطة /وحدة الايدي</a:t>
            </a:r>
          </a:p>
          <a:p>
            <a:pPr eaLnBrk="1" hangingPunct="1"/>
            <a:r>
              <a:rPr lang="ar-SA" altLang="ar-SA" sz="2400">
                <a:solidFill>
                  <a:schemeClr val="bg1"/>
                </a:solidFill>
                <a:cs typeface="PT Bold Heading" pitchFamily="2" charset="0"/>
              </a:rPr>
              <a:t>1</a:t>
            </a:r>
            <a:r>
              <a:rPr lang="ar-SA" altLang="ar-SA" sz="2400">
                <a:cs typeface="PT Bold Heading" pitchFamily="2" charset="0"/>
              </a:rPr>
              <a:t>1-فتابعوه</a:t>
            </a:r>
            <a:r>
              <a:rPr lang="ar-SA" altLang="ar-SA" sz="2400">
                <a:solidFill>
                  <a:schemeClr val="bg1"/>
                </a:solidFill>
                <a:cs typeface="PT Bold Heading" pitchFamily="2" charset="0"/>
              </a:rPr>
              <a:t>ا حتى وصلوا الى مكانها وعلم الاطفال ان </a:t>
            </a:r>
            <a:r>
              <a:rPr lang="ar-SA" altLang="ar-SA" sz="2400">
                <a:cs typeface="PT Bold Heading" pitchFamily="2" charset="0"/>
              </a:rPr>
              <a:t>القطة هي التي دخلت</a:t>
            </a:r>
            <a:r>
              <a:rPr lang="ar-SA" altLang="ar-SA" sz="2400">
                <a:solidFill>
                  <a:schemeClr val="bg1"/>
                </a:solidFill>
                <a:cs typeface="PT Bold Heading" pitchFamily="2" charset="0"/>
              </a:rPr>
              <a:t> </a:t>
            </a:r>
            <a:r>
              <a:rPr lang="ar-SA" altLang="ar-SA" sz="2400">
                <a:cs typeface="PT Bold Heading" pitchFamily="2" charset="0"/>
              </a:rPr>
              <a:t>المطبخ من</a:t>
            </a:r>
            <a:r>
              <a:rPr lang="ar-SA" altLang="ar-SA" sz="2400">
                <a:solidFill>
                  <a:schemeClr val="bg1"/>
                </a:solidFill>
                <a:cs typeface="PT Bold Heading" pitchFamily="2" charset="0"/>
              </a:rPr>
              <a:t> النافذة وقلبت وعاء الحليب وشربته فآثار </a:t>
            </a:r>
            <a:r>
              <a:rPr lang="ar-SA" altLang="ar-SA" sz="2400">
                <a:cs typeface="PT Bold Heading" pitchFamily="2" charset="0"/>
              </a:rPr>
              <a:t>اصابعها وأقدامها في كل</a:t>
            </a:r>
            <a:r>
              <a:rPr lang="ar-SA" altLang="ar-SA" sz="2400">
                <a:solidFill>
                  <a:schemeClr val="bg1"/>
                </a:solidFill>
                <a:cs typeface="PT Bold Heading" pitchFamily="2" charset="0"/>
              </a:rPr>
              <a:t> </a:t>
            </a:r>
            <a:r>
              <a:rPr lang="ar-SA" altLang="ar-SA" sz="2400">
                <a:cs typeface="PT Bold Heading" pitchFamily="2" charset="0"/>
              </a:rPr>
              <a:t>مكان</a:t>
            </a:r>
            <a:r>
              <a:rPr lang="ar-SA" altLang="ar-SA" sz="2400">
                <a:solidFill>
                  <a:schemeClr val="bg1"/>
                </a:solidFill>
                <a:cs typeface="PT Bold Heading" pitchFamily="2" charset="0"/>
              </a:rPr>
              <a:t> وقالت ليلى لامها : جميل ان القطة تركت آثار </a:t>
            </a:r>
            <a:r>
              <a:rPr lang="ar-SA" altLang="ar-SA" sz="2400">
                <a:cs typeface="PT Bold Heading" pitchFamily="2" charset="0"/>
              </a:rPr>
              <a:t>اقدامها والآن عرفنا من</a:t>
            </a:r>
            <a:r>
              <a:rPr lang="ar-SA" altLang="ar-SA" sz="2400">
                <a:solidFill>
                  <a:schemeClr val="bg1"/>
                </a:solidFill>
                <a:cs typeface="PT Bold Heading" pitchFamily="2" charset="0"/>
              </a:rPr>
              <a:t> </a:t>
            </a:r>
            <a:r>
              <a:rPr lang="ar-SA" altLang="ar-SA" sz="2400">
                <a:cs typeface="PT Bold Heading" pitchFamily="2" charset="0"/>
              </a:rPr>
              <a:t>دخل البيت</a:t>
            </a:r>
            <a:r>
              <a:rPr lang="ar-SA" altLang="ar-SA" sz="2400">
                <a:solidFill>
                  <a:schemeClr val="bg1"/>
                </a:solidFill>
                <a:cs typeface="PT Bold Heading" pitchFamily="2" charset="0"/>
              </a:rPr>
              <a:t> </a:t>
            </a:r>
            <a:endParaRPr lang="en-US" altLang="ar-SA" sz="2400">
              <a:solidFill>
                <a:schemeClr val="bg1"/>
              </a:solidFill>
              <a:cs typeface="PT Bold Heading" pitchFamily="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4338" name="Picture 3" descr="CHILDREN1448">
            <a:extLst>
              <a:ext uri="{FF2B5EF4-FFF2-40B4-BE49-F238E27FC236}">
                <a16:creationId xmlns:a16="http://schemas.microsoft.com/office/drawing/2014/main" id="{10BEC66C-D842-4750-87CD-ED3374D4D2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260350"/>
            <a:ext cx="3124200"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6" descr="نسخ من 0706">
            <a:extLst>
              <a:ext uri="{FF2B5EF4-FFF2-40B4-BE49-F238E27FC236}">
                <a16:creationId xmlns:a16="http://schemas.microsoft.com/office/drawing/2014/main" id="{170622A1-F7F0-4EDE-8E9C-F498D83C9D32}"/>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710084">
            <a:off x="900113" y="3946525"/>
            <a:ext cx="3587750" cy="291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8" descr="نسخ من HFURN~19">
            <a:extLst>
              <a:ext uri="{FF2B5EF4-FFF2-40B4-BE49-F238E27FC236}">
                <a16:creationId xmlns:a16="http://schemas.microsoft.com/office/drawing/2014/main" id="{2BA7CD71-F6A1-4AF1-AEDC-52837A4A3251}"/>
              </a:ext>
            </a:extLst>
          </p:cNvPr>
          <p:cNvPicPr>
            <a:picLocks noChangeAspect="1" noChangeArrowheads="1"/>
          </p:cNvPicPr>
          <p:nvPr/>
        </p:nvPicPr>
        <p:blipFill>
          <a:blip r:embed="rId5">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6154738" y="1989138"/>
            <a:ext cx="2989262" cy="288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10" descr="صورة135">
            <a:extLst>
              <a:ext uri="{FF2B5EF4-FFF2-40B4-BE49-F238E27FC236}">
                <a16:creationId xmlns:a16="http://schemas.microsoft.com/office/drawing/2014/main" id="{D24DF717-D315-4E28-9A7C-C08C2B7E57AE}"/>
              </a:ext>
            </a:extLst>
          </p:cNvPr>
          <p:cNvPicPr>
            <a:picLocks noChangeAspect="1" noChangeArrowheads="1"/>
          </p:cNvPicPr>
          <p:nvPr/>
        </p:nvPicPr>
        <p:blipFill>
          <a:blip r:embed="rId6">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7164388" y="1844675"/>
            <a:ext cx="1368425"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Text Box 11">
            <a:extLst>
              <a:ext uri="{FF2B5EF4-FFF2-40B4-BE49-F238E27FC236}">
                <a16:creationId xmlns:a16="http://schemas.microsoft.com/office/drawing/2014/main" id="{B1AEEB5C-68B1-4D73-831A-56ED52C91A1C}"/>
              </a:ext>
            </a:extLst>
          </p:cNvPr>
          <p:cNvSpPr txBox="1">
            <a:spLocks noChangeArrowheads="1"/>
          </p:cNvSpPr>
          <p:nvPr/>
        </p:nvSpPr>
        <p:spPr bwMode="auto">
          <a:xfrm>
            <a:off x="8296275" y="182563"/>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ar-SA" sz="2000">
              <a:cs typeface="PT Bold Heading" pitchFamily="2" charset="0"/>
            </a:endParaRPr>
          </a:p>
        </p:txBody>
      </p:sp>
      <p:sp>
        <p:nvSpPr>
          <p:cNvPr id="14343" name="Text Box 12">
            <a:extLst>
              <a:ext uri="{FF2B5EF4-FFF2-40B4-BE49-F238E27FC236}">
                <a16:creationId xmlns:a16="http://schemas.microsoft.com/office/drawing/2014/main" id="{6332B0BB-6986-452C-A348-2BAE2E457AD0}"/>
              </a:ext>
            </a:extLst>
          </p:cNvPr>
          <p:cNvSpPr txBox="1">
            <a:spLocks noChangeArrowheads="1"/>
          </p:cNvSpPr>
          <p:nvPr/>
        </p:nvSpPr>
        <p:spPr bwMode="auto">
          <a:xfrm>
            <a:off x="250825" y="260350"/>
            <a:ext cx="856932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12-وبعدها طلبت الام من الاولاد مساعدتها في مسح الحليب عن الارض والطاولة اما هي فقد غسلت الوعاء وملأته مرة اخرى بالحليب ووضعته على النار ليغلي ثم اقفلت النافذة</a:t>
            </a:r>
            <a:endParaRPr lang="en-US" altLang="ar-SA" sz="2400">
              <a:cs typeface="PT Bold Heading" pitchFamily="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098" name="Picture 7" descr="HFURN~19">
            <a:extLst>
              <a:ext uri="{FF2B5EF4-FFF2-40B4-BE49-F238E27FC236}">
                <a16:creationId xmlns:a16="http://schemas.microsoft.com/office/drawing/2014/main" id="{E05E241D-A310-4C8D-B07F-3B17E1B72B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716338"/>
            <a:ext cx="4392613" cy="314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8" descr="0706">
            <a:extLst>
              <a:ext uri="{FF2B5EF4-FFF2-40B4-BE49-F238E27FC236}">
                <a16:creationId xmlns:a16="http://schemas.microsoft.com/office/drawing/2014/main" id="{9734209C-FAF5-49FD-AE4F-6463878091FD}"/>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1844675"/>
            <a:ext cx="235585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9" descr="706">
            <a:extLst>
              <a:ext uri="{FF2B5EF4-FFF2-40B4-BE49-F238E27FC236}">
                <a16:creationId xmlns:a16="http://schemas.microsoft.com/office/drawing/2014/main" id="{811FEAE8-9069-43B8-AC84-0DD160F9363B}"/>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2350616">
            <a:off x="1763713" y="1916113"/>
            <a:ext cx="2395537"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1" descr="706">
            <a:extLst>
              <a:ext uri="{FF2B5EF4-FFF2-40B4-BE49-F238E27FC236}">
                <a16:creationId xmlns:a16="http://schemas.microsoft.com/office/drawing/2014/main" id="{A9875D5E-BC75-4C7F-BE81-D9029F3AC51A}"/>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1492732">
            <a:off x="900113" y="1341438"/>
            <a:ext cx="15906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12">
            <a:extLst>
              <a:ext uri="{FF2B5EF4-FFF2-40B4-BE49-F238E27FC236}">
                <a16:creationId xmlns:a16="http://schemas.microsoft.com/office/drawing/2014/main" id="{31E9098B-84D1-46E9-971C-65F6FF7964B7}"/>
              </a:ext>
            </a:extLst>
          </p:cNvPr>
          <p:cNvSpPr txBox="1">
            <a:spLocks noChangeArrowheads="1"/>
          </p:cNvSpPr>
          <p:nvPr/>
        </p:nvSpPr>
        <p:spPr bwMode="auto">
          <a:xfrm>
            <a:off x="-61913" y="292100"/>
            <a:ext cx="920591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2- فرفعت الوعاء عن النار ووضعته على الطاولة وذهبت ولكن رائحة الحليب المغلي </a:t>
            </a:r>
          </a:p>
          <a:p>
            <a:pPr eaLnBrk="1" hangingPunct="1"/>
            <a:r>
              <a:rPr lang="ar-SA" altLang="ar-SA" sz="2400">
                <a:cs typeface="PT Bold Heading" pitchFamily="2" charset="0"/>
              </a:rPr>
              <a:t>اللذيذة وبخار الحليب تسرب من النافذة الى الحديقة</a:t>
            </a:r>
            <a:endParaRPr lang="en-US" altLang="ar-SA" sz="2400">
              <a:cs typeface="PT Bold Heading" pitchFamily="2"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122" name="Picture 4" descr="HFURN~19">
            <a:extLst>
              <a:ext uri="{FF2B5EF4-FFF2-40B4-BE49-F238E27FC236}">
                <a16:creationId xmlns:a16="http://schemas.microsoft.com/office/drawing/2014/main" id="{150D4EA5-4910-4754-891E-270B7D5E26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3716338"/>
            <a:ext cx="4392613" cy="314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 descr="0706">
            <a:extLst>
              <a:ext uri="{FF2B5EF4-FFF2-40B4-BE49-F238E27FC236}">
                <a16:creationId xmlns:a16="http://schemas.microsoft.com/office/drawing/2014/main" id="{09F7D85A-49CF-4232-93EE-418AD510044A}"/>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1844675"/>
            <a:ext cx="2355850" cy="263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 Box 9">
            <a:extLst>
              <a:ext uri="{FF2B5EF4-FFF2-40B4-BE49-F238E27FC236}">
                <a16:creationId xmlns:a16="http://schemas.microsoft.com/office/drawing/2014/main" id="{186DFFB8-8ACE-4B6B-8B72-B85ADCF27046}"/>
              </a:ext>
            </a:extLst>
          </p:cNvPr>
          <p:cNvSpPr txBox="1">
            <a:spLocks noChangeArrowheads="1"/>
          </p:cNvSpPr>
          <p:nvPr/>
        </p:nvSpPr>
        <p:spPr bwMode="auto">
          <a:xfrm>
            <a:off x="250825" y="260350"/>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3-دخلت القطة البيضاء السمينة الحجرة وشمت الرائحة وأعجبها كثيرا فقامت تتثاءب وتتمطى ولما غلبها الجوع مشت رويدا رويدا نحو الرائحة حتى وصلت الى النافذة المفتوحة وهناك التفتت يميناً ويساراً وقررت القفز منها الى الداخل فرائحة الحليب الساخن يشتهيها كل جائع</a:t>
            </a:r>
            <a:endParaRPr lang="en-US" altLang="ar-SA" sz="2400">
              <a:cs typeface="PT Bold Heading" pitchFamily="2" charset="0"/>
            </a:endParaRPr>
          </a:p>
        </p:txBody>
      </p:sp>
      <p:pic>
        <p:nvPicPr>
          <p:cNvPr id="5125" name="Picture 10" descr="نسخ من CAT018">
            <a:extLst>
              <a:ext uri="{FF2B5EF4-FFF2-40B4-BE49-F238E27FC236}">
                <a16:creationId xmlns:a16="http://schemas.microsoft.com/office/drawing/2014/main" id="{988662FC-E916-4561-9469-3C1B2A757462}"/>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908050"/>
            <a:ext cx="2085975"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6146" name="Picture 2" descr="HFURN~19">
            <a:extLst>
              <a:ext uri="{FF2B5EF4-FFF2-40B4-BE49-F238E27FC236}">
                <a16:creationId xmlns:a16="http://schemas.microsoft.com/office/drawing/2014/main" id="{98A60FF6-CA55-4E1F-9A5A-1CF61A4090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3354388"/>
            <a:ext cx="5472113" cy="350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3" descr="0706">
            <a:extLst>
              <a:ext uri="{FF2B5EF4-FFF2-40B4-BE49-F238E27FC236}">
                <a16:creationId xmlns:a16="http://schemas.microsoft.com/office/drawing/2014/main" id="{C86B38C7-2474-4B3C-9667-0FB2B6062B5E}"/>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35600" y="2060575"/>
            <a:ext cx="1839913" cy="205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4" descr="CAT018">
            <a:extLst>
              <a:ext uri="{FF2B5EF4-FFF2-40B4-BE49-F238E27FC236}">
                <a16:creationId xmlns:a16="http://schemas.microsoft.com/office/drawing/2014/main" id="{D3B58943-D16E-42F6-8B05-49BE04F690A9}"/>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2852738"/>
            <a:ext cx="2303463" cy="130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 Box 5">
            <a:extLst>
              <a:ext uri="{FF2B5EF4-FFF2-40B4-BE49-F238E27FC236}">
                <a16:creationId xmlns:a16="http://schemas.microsoft.com/office/drawing/2014/main" id="{72252097-0A00-4899-A3CB-4A8BAA060FE5}"/>
              </a:ext>
            </a:extLst>
          </p:cNvPr>
          <p:cNvSpPr txBox="1">
            <a:spLocks noChangeArrowheads="1"/>
          </p:cNvSpPr>
          <p:nvPr/>
        </p:nvSpPr>
        <p:spPr bwMode="auto">
          <a:xfrm>
            <a:off x="250825" y="260350"/>
            <a:ext cx="85693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4-وقفت القطة السمينة الجميلة امام الوعاء تتأمله وتفكر في طريقة لعق الحليب فالوعاء ساخن ولا تستطيع الاقتراب منه </a:t>
            </a:r>
            <a:endParaRPr lang="en-US" altLang="ar-SA" sz="2400">
              <a:cs typeface="PT Bold Heading" pitchFamily="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7170" name="Picture 2" descr="HFURN~19">
            <a:extLst>
              <a:ext uri="{FF2B5EF4-FFF2-40B4-BE49-F238E27FC236}">
                <a16:creationId xmlns:a16="http://schemas.microsoft.com/office/drawing/2014/main" id="{AB13041D-FBE2-434E-BBE2-837E4E0A09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775" y="3184525"/>
            <a:ext cx="5400675" cy="324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descr="0706">
            <a:extLst>
              <a:ext uri="{FF2B5EF4-FFF2-40B4-BE49-F238E27FC236}">
                <a16:creationId xmlns:a16="http://schemas.microsoft.com/office/drawing/2014/main" id="{4E86DE44-BC43-45E8-9BCC-B004F9AF4E16}"/>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499857">
            <a:off x="4716463" y="2852738"/>
            <a:ext cx="2055812" cy="183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4" descr="CAT018">
            <a:extLst>
              <a:ext uri="{FF2B5EF4-FFF2-40B4-BE49-F238E27FC236}">
                <a16:creationId xmlns:a16="http://schemas.microsoft.com/office/drawing/2014/main" id="{885FE0AC-C71E-4F74-9874-96E60D0DEB51}"/>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419475" y="2852738"/>
            <a:ext cx="2303463" cy="130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descr="FOOD325">
            <a:extLst>
              <a:ext uri="{FF2B5EF4-FFF2-40B4-BE49-F238E27FC236}">
                <a16:creationId xmlns:a16="http://schemas.microsoft.com/office/drawing/2014/main" id="{BCD5FD0F-A609-4E63-A86A-F2E4EB2B213F}"/>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292725" y="3644900"/>
            <a:ext cx="884238" cy="285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Text Box 6">
            <a:extLst>
              <a:ext uri="{FF2B5EF4-FFF2-40B4-BE49-F238E27FC236}">
                <a16:creationId xmlns:a16="http://schemas.microsoft.com/office/drawing/2014/main" id="{99BCDEB8-F10C-41EE-92C6-35C1AB706C47}"/>
              </a:ext>
            </a:extLst>
          </p:cNvPr>
          <p:cNvSpPr txBox="1">
            <a:spLocks noChangeArrowheads="1"/>
          </p:cNvSpPr>
          <p:nvPr/>
        </p:nvSpPr>
        <p:spPr bwMode="auto">
          <a:xfrm>
            <a:off x="250825" y="260350"/>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5-وأخيرا حركة الوعاء بجسمها قليلاً قليلاً فانقلب وأصدر صوتاً مفزعاً وانساب الحليب على الطاولة ومن الطاولة الى الارض وغطى اجزاء من ارض المطبخ .خافت القطة من الصوت المفزع</a:t>
            </a:r>
            <a:endParaRPr lang="en-US" altLang="ar-SA" sz="2400">
              <a:cs typeface="PT Bold Heading" pitchFamily="2" charset="0"/>
            </a:endParaRPr>
          </a:p>
          <a:p>
            <a:pPr eaLnBrk="1" hangingPunct="1"/>
            <a:endParaRPr lang="en-US" altLang="ar-SA" sz="2400">
              <a:cs typeface="PT Bold Heading" pitchFamily="2"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8194" name="Picture 2" descr="HFURN~19">
            <a:extLst>
              <a:ext uri="{FF2B5EF4-FFF2-40B4-BE49-F238E27FC236}">
                <a16:creationId xmlns:a16="http://schemas.microsoft.com/office/drawing/2014/main" id="{DADB0FAC-1624-4E6D-927A-197DF42DDA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475" y="3141663"/>
            <a:ext cx="4824413" cy="332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3" descr="CAT018">
            <a:extLst>
              <a:ext uri="{FF2B5EF4-FFF2-40B4-BE49-F238E27FC236}">
                <a16:creationId xmlns:a16="http://schemas.microsoft.com/office/drawing/2014/main" id="{936847DD-22D6-4605-A82C-F46BBB1CFDB3}"/>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00338" y="4437063"/>
            <a:ext cx="15843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descr="0706">
            <a:extLst>
              <a:ext uri="{FF2B5EF4-FFF2-40B4-BE49-F238E27FC236}">
                <a16:creationId xmlns:a16="http://schemas.microsoft.com/office/drawing/2014/main" id="{72DA805F-6E1F-405C-B3B2-0823B5C73944}"/>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499857">
            <a:off x="4716463" y="2852738"/>
            <a:ext cx="2055812" cy="183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descr="FOOD325">
            <a:extLst>
              <a:ext uri="{FF2B5EF4-FFF2-40B4-BE49-F238E27FC236}">
                <a16:creationId xmlns:a16="http://schemas.microsoft.com/office/drawing/2014/main" id="{224CBEDA-6FEF-45A3-BB46-6B1461C1C3D2}"/>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076825" y="3789363"/>
            <a:ext cx="884238"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6">
            <a:extLst>
              <a:ext uri="{FF2B5EF4-FFF2-40B4-BE49-F238E27FC236}">
                <a16:creationId xmlns:a16="http://schemas.microsoft.com/office/drawing/2014/main" id="{812D34CF-7FC1-452C-9A31-F7401E82FCA3}"/>
              </a:ext>
            </a:extLst>
          </p:cNvPr>
          <p:cNvSpPr txBox="1">
            <a:spLocks noChangeArrowheads="1"/>
          </p:cNvSpPr>
          <p:nvPr/>
        </p:nvSpPr>
        <p:spPr bwMode="auto">
          <a:xfrm>
            <a:off x="250825" y="260350"/>
            <a:ext cx="856932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6-فاختبأت وراء الثلاجة ولكن احدا لم يأت فألام  لا تزال مشغولة مع الذي طرق الباب وأولادها لا صوت لهم </a:t>
            </a:r>
            <a:endParaRPr lang="en-US" altLang="ar-SA" sz="2400">
              <a:cs typeface="PT Bold Heading" pitchFamily="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9218" name="Picture 2" descr="HFURN~19">
            <a:extLst>
              <a:ext uri="{FF2B5EF4-FFF2-40B4-BE49-F238E27FC236}">
                <a16:creationId xmlns:a16="http://schemas.microsoft.com/office/drawing/2014/main" id="{AF34A5BB-B469-4C6B-A720-30EEB090BB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9588" y="2997200"/>
            <a:ext cx="4824412"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3" descr="0706">
            <a:extLst>
              <a:ext uri="{FF2B5EF4-FFF2-40B4-BE49-F238E27FC236}">
                <a16:creationId xmlns:a16="http://schemas.microsoft.com/office/drawing/2014/main" id="{F00910AE-3D87-41AB-8484-AC22BE9FE9B9}"/>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499857">
            <a:off x="5508625" y="2492375"/>
            <a:ext cx="2055813" cy="183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4" descr="صورة11">
            <a:extLst>
              <a:ext uri="{FF2B5EF4-FFF2-40B4-BE49-F238E27FC236}">
                <a16:creationId xmlns:a16="http://schemas.microsoft.com/office/drawing/2014/main" id="{F20E99D4-8C58-43D1-A17B-902BE05C821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375" y="4221163"/>
            <a:ext cx="3600450"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 Box 5">
            <a:extLst>
              <a:ext uri="{FF2B5EF4-FFF2-40B4-BE49-F238E27FC236}">
                <a16:creationId xmlns:a16="http://schemas.microsoft.com/office/drawing/2014/main" id="{472311B2-AEB0-42B6-9C94-4C0740FFB74E}"/>
              </a:ext>
            </a:extLst>
          </p:cNvPr>
          <p:cNvSpPr txBox="1">
            <a:spLocks noChangeArrowheads="1"/>
          </p:cNvSpPr>
          <p:nvPr/>
        </p:nvSpPr>
        <p:spPr bwMode="auto">
          <a:xfrm>
            <a:off x="250825" y="260350"/>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7-تسللت القطة نحو الحليب الذي ملأ الارض وبدأت تلعقه بسرعة وشراهة وهي غير مبالية بقدميها ويديها فوق الحليب  ولا تشعر بما يدور حولها فالحليب الطازج الساخن جدا صار دافئاً وهو لذيذ جدا وهي شديدة الجوع .انتهت من تناول الحليب الذي سال على الارض  </a:t>
            </a:r>
            <a:endParaRPr lang="en-US" altLang="ar-SA" sz="2400">
              <a:cs typeface="PT Bold Heading" pitchFamily="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0242" name="Picture 5" descr="نسخ من HFURN~19">
            <a:extLst>
              <a:ext uri="{FF2B5EF4-FFF2-40B4-BE49-F238E27FC236}">
                <a16:creationId xmlns:a16="http://schemas.microsoft.com/office/drawing/2014/main" id="{8CDC8600-CED7-4C9F-9F02-BD472FF0248E}"/>
              </a:ext>
            </a:extLst>
          </p:cNvPr>
          <p:cNvPicPr>
            <a:picLocks noChangeAspect="1" noChangeArrowheads="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059113" y="2997200"/>
            <a:ext cx="5172075" cy="339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6" descr="صورة11">
            <a:extLst>
              <a:ext uri="{FF2B5EF4-FFF2-40B4-BE49-F238E27FC236}">
                <a16:creationId xmlns:a16="http://schemas.microsoft.com/office/drawing/2014/main" id="{0ED30B52-AB34-4CCA-8DA1-1DEC4025BA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1484313"/>
            <a:ext cx="3240088"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7" descr="0706">
            <a:extLst>
              <a:ext uri="{FF2B5EF4-FFF2-40B4-BE49-F238E27FC236}">
                <a16:creationId xmlns:a16="http://schemas.microsoft.com/office/drawing/2014/main" id="{ADCFDBC6-1CB7-4012-B0C2-87C661C286BB}"/>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499857">
            <a:off x="5580063" y="2276475"/>
            <a:ext cx="2055812" cy="183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 Box 8">
            <a:extLst>
              <a:ext uri="{FF2B5EF4-FFF2-40B4-BE49-F238E27FC236}">
                <a16:creationId xmlns:a16="http://schemas.microsoft.com/office/drawing/2014/main" id="{437B43D1-91F0-420E-B482-24BCED83DA90}"/>
              </a:ext>
            </a:extLst>
          </p:cNvPr>
          <p:cNvSpPr txBox="1">
            <a:spLocks noChangeArrowheads="1"/>
          </p:cNvSpPr>
          <p:nvPr/>
        </p:nvSpPr>
        <p:spPr bwMode="auto">
          <a:xfrm>
            <a:off x="250825" y="260350"/>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8- فتسلقت الطاولة وبدأت بلعق ما عليها من حليب ولكنها سمعت عندئذ وقع اقدام الام من مكانها فقفزت بسرعة من مكانها على الطاولة وركضت كالسهم من النافذة الى الحديقة ثم الى بيتها تاركة وراءها أصابعها المبللة بالحليب </a:t>
            </a:r>
            <a:endParaRPr lang="en-US" altLang="ar-SA" sz="2400">
              <a:cs typeface="PT Bold Heading" pitchFamily="2"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1266" name="Picture 2" descr="نسخ من HFURN~19">
            <a:extLst>
              <a:ext uri="{FF2B5EF4-FFF2-40B4-BE49-F238E27FC236}">
                <a16:creationId xmlns:a16="http://schemas.microsoft.com/office/drawing/2014/main" id="{3BBE5927-2676-4DE3-B79C-2B7D332A0455}"/>
              </a:ext>
            </a:extLst>
          </p:cNvPr>
          <p:cNvPicPr>
            <a:picLocks noChangeAspect="1" noChangeArrowheads="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971550" y="2492375"/>
            <a:ext cx="51720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4" descr="نسخ من 0706">
            <a:extLst>
              <a:ext uri="{FF2B5EF4-FFF2-40B4-BE49-F238E27FC236}">
                <a16:creationId xmlns:a16="http://schemas.microsoft.com/office/drawing/2014/main" id="{76B21366-C2F0-48C9-98AB-165780DAAEBA}"/>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910499">
            <a:off x="3708400" y="1844675"/>
            <a:ext cx="1778000"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7" descr="CHILDREN1448">
            <a:extLst>
              <a:ext uri="{FF2B5EF4-FFF2-40B4-BE49-F238E27FC236}">
                <a16:creationId xmlns:a16="http://schemas.microsoft.com/office/drawing/2014/main" id="{4F528C7E-A25E-477B-93C8-0D47C0024B9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24638" y="0"/>
            <a:ext cx="2519362" cy="248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8" descr="نسخ من ANIM889">
            <a:extLst>
              <a:ext uri="{FF2B5EF4-FFF2-40B4-BE49-F238E27FC236}">
                <a16:creationId xmlns:a16="http://schemas.microsoft.com/office/drawing/2014/main" id="{5BB6C57A-06D7-4378-BF30-4A125CAE4870}"/>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2195513" y="2708275"/>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9" descr="نسخ من ANIM889">
            <a:extLst>
              <a:ext uri="{FF2B5EF4-FFF2-40B4-BE49-F238E27FC236}">
                <a16:creationId xmlns:a16="http://schemas.microsoft.com/office/drawing/2014/main" id="{114DAB7F-FFE7-4C35-B208-13B6802A211B}"/>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1258888" y="25654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0" descr="نسخ من ANIM889">
            <a:extLst>
              <a:ext uri="{FF2B5EF4-FFF2-40B4-BE49-F238E27FC236}">
                <a16:creationId xmlns:a16="http://schemas.microsoft.com/office/drawing/2014/main" id="{C2C9DD62-5EFB-455B-B010-8BDFBB1659E4}"/>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971550" y="3213100"/>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11" descr="نسخ من ANIM889">
            <a:extLst>
              <a:ext uri="{FF2B5EF4-FFF2-40B4-BE49-F238E27FC236}">
                <a16:creationId xmlns:a16="http://schemas.microsoft.com/office/drawing/2014/main" id="{733F7B1E-1C5A-46D7-BA7E-E3387034C033}"/>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468313" y="148431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12" descr="نسخ من ANIM889">
            <a:extLst>
              <a:ext uri="{FF2B5EF4-FFF2-40B4-BE49-F238E27FC236}">
                <a16:creationId xmlns:a16="http://schemas.microsoft.com/office/drawing/2014/main" id="{D2A1B01A-1501-4CF2-906E-271C2DEBE6D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323850" y="981075"/>
            <a:ext cx="561975"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3" descr="نسخ من ANIM889">
            <a:extLst>
              <a:ext uri="{FF2B5EF4-FFF2-40B4-BE49-F238E27FC236}">
                <a16:creationId xmlns:a16="http://schemas.microsoft.com/office/drawing/2014/main" id="{0E6A42E0-06F4-4FAC-A909-42CFEE7F6940}"/>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0" y="40481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4" descr="نسخ من ANIM889">
            <a:extLst>
              <a:ext uri="{FF2B5EF4-FFF2-40B4-BE49-F238E27FC236}">
                <a16:creationId xmlns:a16="http://schemas.microsoft.com/office/drawing/2014/main" id="{FF5898F5-BFCB-4315-9B0D-A71D499F4C25}"/>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611188" y="2205038"/>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5" descr="نسخ من ANIM889">
            <a:extLst>
              <a:ext uri="{FF2B5EF4-FFF2-40B4-BE49-F238E27FC236}">
                <a16:creationId xmlns:a16="http://schemas.microsoft.com/office/drawing/2014/main" id="{77B53198-E2A3-49B8-A998-0BAAF7C46739}"/>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396364">
            <a:off x="1547813" y="3573463"/>
            <a:ext cx="56197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7" name="Text Box 16">
            <a:extLst>
              <a:ext uri="{FF2B5EF4-FFF2-40B4-BE49-F238E27FC236}">
                <a16:creationId xmlns:a16="http://schemas.microsoft.com/office/drawing/2014/main" id="{C08FBCB6-5EDF-4263-BB66-4E420C7817AC}"/>
              </a:ext>
            </a:extLst>
          </p:cNvPr>
          <p:cNvSpPr txBox="1">
            <a:spLocks noChangeArrowheads="1"/>
          </p:cNvSpPr>
          <p:nvPr/>
        </p:nvSpPr>
        <p:spPr bwMode="auto">
          <a:xfrm>
            <a:off x="250825" y="4581525"/>
            <a:ext cx="856932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defRPr>
                <a:solidFill>
                  <a:schemeClr val="tx1"/>
                </a:solidFill>
                <a:latin typeface="Arial" panose="020B0604020202020204" pitchFamily="34" charset="0"/>
                <a:cs typeface="Arial" panose="020B0604020202020204" pitchFamily="34" charset="0"/>
              </a:defRPr>
            </a:lvl1pPr>
            <a:lvl2pPr marL="742950" indent="-285750" algn="r" rtl="1">
              <a:defRPr>
                <a:solidFill>
                  <a:schemeClr val="tx1"/>
                </a:solidFill>
                <a:latin typeface="Arial" panose="020B0604020202020204" pitchFamily="34" charset="0"/>
                <a:cs typeface="Arial" panose="020B0604020202020204" pitchFamily="34" charset="0"/>
              </a:defRPr>
            </a:lvl2pPr>
            <a:lvl3pPr marL="1143000" indent="-228600" algn="r" rtl="1">
              <a:defRPr>
                <a:solidFill>
                  <a:schemeClr val="tx1"/>
                </a:solidFill>
                <a:latin typeface="Arial" panose="020B0604020202020204" pitchFamily="34" charset="0"/>
                <a:cs typeface="Arial" panose="020B0604020202020204" pitchFamily="34" charset="0"/>
              </a:defRPr>
            </a:lvl3pPr>
            <a:lvl4pPr marL="1600200" indent="-228600" algn="r" rtl="1">
              <a:defRPr>
                <a:solidFill>
                  <a:schemeClr val="tx1"/>
                </a:solidFill>
                <a:latin typeface="Arial" panose="020B0604020202020204" pitchFamily="34" charset="0"/>
                <a:cs typeface="Arial" panose="020B0604020202020204" pitchFamily="34" charset="0"/>
              </a:defRPr>
            </a:lvl4pPr>
            <a:lvl5pPr marL="2057400" indent="-228600" algn="r" rtl="1">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ar-SA" altLang="ar-SA" sz="2400">
                <a:cs typeface="PT Bold Heading" pitchFamily="2" charset="0"/>
              </a:rPr>
              <a:t>قصة آثار اصابع القطة /وحدة الايدي</a:t>
            </a:r>
          </a:p>
          <a:p>
            <a:pPr eaLnBrk="1" hangingPunct="1"/>
            <a:r>
              <a:rPr lang="ar-SA" altLang="ar-SA" sz="2400">
                <a:cs typeface="PT Bold Heading" pitchFamily="2" charset="0"/>
              </a:rPr>
              <a:t>9- دخلت الام الى المطبخ وصاحت حين وجدت وعاء الحليب مقلوبا والحليب في كل مكان على الطاولة وعلى الارض سمع الاولاد صياح الام فأسرعوا وراءها وشاهدوا هذا المنظر الغريب وقال الاولاد من فعل هذا يا ترى ؟ اجابتهم الام ان يبحثوا الموضوع بأنفسهم  </a:t>
            </a:r>
            <a:endParaRPr lang="en-US" altLang="ar-SA" sz="2400">
              <a:cs typeface="PT Bold Heading" pitchFamily="2" charset="0"/>
            </a:endParaRPr>
          </a:p>
        </p:txBody>
      </p:sp>
    </p:spTree>
  </p:cSld>
  <p:clrMapOvr>
    <a:masterClrMapping/>
  </p:clrMapOvr>
</p:sld>
</file>

<file path=ppt/theme/theme1.xml><?xml version="1.0" encoding="utf-8"?>
<a:theme xmlns:a="http://schemas.openxmlformats.org/drawingml/2006/main" name="تصميم افتراضي">
  <a:themeElements>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454</Words>
  <Application>Microsoft Office PowerPoint</Application>
  <PresentationFormat>عرض على الشاشة (4:3)</PresentationFormat>
  <Paragraphs>26</Paragraphs>
  <Slides>12</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12</vt:i4>
      </vt:variant>
    </vt:vector>
  </HeadingPairs>
  <TitlesOfParts>
    <vt:vector size="16" baseType="lpstr">
      <vt:lpstr>Arial</vt:lpstr>
      <vt:lpstr>Calibri</vt:lpstr>
      <vt:lpstr>PT Bold Heading</vt:lpstr>
      <vt:lpstr>تصميم افتراضي</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c:creator>
  <cp:lastModifiedBy>ن</cp:lastModifiedBy>
  <cp:revision>17</cp:revision>
  <dcterms:created xsi:type="dcterms:W3CDTF">2006-11-16T11:00:12Z</dcterms:created>
  <dcterms:modified xsi:type="dcterms:W3CDTF">2020-01-18T17:03:28Z</dcterms:modified>
</cp:coreProperties>
</file>