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28AD5-4A67-4B52-9DD2-2242E1A6928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91E30-2460-4055-BC89-8C8F41DB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4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0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0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52E5ED6-8A72-4955-8F9F-F8C1B99C339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F977E63-668B-4AA5-B1E8-131A574B9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5ED6-8A72-4955-8F9F-F8C1B99C339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7E63-668B-4AA5-B1E8-131A574B9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5ED6-8A72-4955-8F9F-F8C1B99C339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7E63-668B-4AA5-B1E8-131A574B9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52E5ED6-8A72-4955-8F9F-F8C1B99C339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7E63-668B-4AA5-B1E8-131A574B9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52E5ED6-8A72-4955-8F9F-F8C1B99C339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F977E63-668B-4AA5-B1E8-131A574B96C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52E5ED6-8A72-4955-8F9F-F8C1B99C339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977E63-668B-4AA5-B1E8-131A574B9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52E5ED6-8A72-4955-8F9F-F8C1B99C339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F977E63-668B-4AA5-B1E8-131A574B96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5ED6-8A72-4955-8F9F-F8C1B99C339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7E63-668B-4AA5-B1E8-131A574B9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52E5ED6-8A72-4955-8F9F-F8C1B99C339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977E63-668B-4AA5-B1E8-131A574B9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52E5ED6-8A72-4955-8F9F-F8C1B99C339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F977E63-668B-4AA5-B1E8-131A574B96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52E5ED6-8A72-4955-8F9F-F8C1B99C339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F977E63-668B-4AA5-B1E8-131A574B96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52E5ED6-8A72-4955-8F9F-F8C1B99C339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F977E63-668B-4AA5-B1E8-131A574B96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899592" y="2780928"/>
            <a:ext cx="6840760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بسم الله توكلنا على الله ولا حول ولا قوة الا بالله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2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4" y="2771774"/>
            <a:ext cx="8703576" cy="26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4" y="5589240"/>
            <a:ext cx="870357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0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1763688" y="47359"/>
            <a:ext cx="3456384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/>
          <p:cNvSpPr/>
          <p:nvPr/>
        </p:nvSpPr>
        <p:spPr>
          <a:xfrm>
            <a:off x="271558" y="1340768"/>
            <a:ext cx="3456384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01 Track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8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9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7"/>
            <a:ext cx="489654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01 Track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0112" y="3212977"/>
            <a:ext cx="609600" cy="60960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"/>
            <a:ext cx="9433048" cy="32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09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9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268760"/>
            <a:ext cx="8172400" cy="527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3999" cy="351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411760" y="2420888"/>
            <a:ext cx="12241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Fred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067944" y="2420888"/>
            <a:ext cx="12241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Reema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724128" y="2420888"/>
            <a:ext cx="12241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Yasser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380312" y="2420888"/>
            <a:ext cx="12241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Elina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1" y="2936629"/>
            <a:ext cx="9143999" cy="392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67544" y="2936629"/>
            <a:ext cx="360040" cy="348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788024" y="2936629"/>
            <a:ext cx="360040" cy="348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843808" y="4365104"/>
            <a:ext cx="360040" cy="348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77710" y="5733256"/>
            <a:ext cx="360040" cy="348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932040" y="5733255"/>
            <a:ext cx="360040" cy="348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7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5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79512" y="3197843"/>
            <a:ext cx="8964488" cy="338437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 questions: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What is Yasser‘s father’s job?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2-What is </a:t>
            </a:r>
            <a:r>
              <a:rPr lang="en-US" sz="28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Elina’s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father’s job ?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3-Where does he work?</a:t>
            </a:r>
          </a:p>
          <a:p>
            <a:pPr algn="ctr"/>
            <a:endParaRPr lang="en-US" sz="2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588224" y="400506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farmer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454352" y="4565995"/>
            <a:ext cx="3707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His job is at pizza house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572000" y="5072906"/>
            <a:ext cx="1656184" cy="506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Oxford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</TotalTime>
  <Words>53</Words>
  <Application>Microsoft Office PowerPoint</Application>
  <PresentationFormat>عرض على الشاشة (3:4)‏</PresentationFormat>
  <Paragraphs>19</Paragraphs>
  <Slides>7</Slides>
  <Notes>2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حيوية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acer</cp:lastModifiedBy>
  <cp:revision>6</cp:revision>
  <dcterms:created xsi:type="dcterms:W3CDTF">2015-08-23T18:14:25Z</dcterms:created>
  <dcterms:modified xsi:type="dcterms:W3CDTF">2015-08-23T19:15:36Z</dcterms:modified>
</cp:coreProperties>
</file>