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28AD5-4A67-4B52-9DD2-2242E1A69282}" type="datetimeFigureOut">
              <a:rPr lang="en-US" smtClean="0"/>
              <a:t>8/23/2015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91E30-2460-4055-BC89-8C8F41DB8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542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04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04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52E5ED6-8A72-4955-8F9F-F8C1B99C3393}" type="datetimeFigureOut">
              <a:rPr lang="en-US" smtClean="0"/>
              <a:t>8/23/2015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t>8/23/2015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t>8/23/2015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t>8/23/2015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52E5ED6-8A72-4955-8F9F-F8C1B99C3393}" type="datetimeFigureOut">
              <a:rPr lang="en-US" smtClean="0"/>
              <a:t>8/23/2015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t>8/23/2015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t>8/23/2015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t>8/23/2015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t>8/23/2015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52E5ED6-8A72-4955-8F9F-F8C1B99C3393}" type="datetimeFigureOut">
              <a:rPr lang="en-US" smtClean="0"/>
              <a:t>8/23/2015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52E5ED6-8A72-4955-8F9F-F8C1B99C3393}" type="datetimeFigureOut">
              <a:rPr lang="en-US" smtClean="0"/>
              <a:t>8/23/2015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52E5ED6-8A72-4955-8F9F-F8C1B99C3393}" type="datetimeFigureOut">
              <a:rPr lang="en-US" smtClean="0"/>
              <a:t>8/23/2015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899592" y="2780928"/>
            <a:ext cx="6840760" cy="33843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بسم الله توكلنا على الله ولا حول ولا قوة الا بالله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928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04" y="2771774"/>
            <a:ext cx="8703576" cy="267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04" y="5589240"/>
            <a:ext cx="870357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206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شكل بيضاوي 3"/>
          <p:cNvSpPr/>
          <p:nvPr/>
        </p:nvSpPr>
        <p:spPr>
          <a:xfrm>
            <a:off x="1763688" y="47359"/>
            <a:ext cx="3456384" cy="100811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شكل بيضاوي 8"/>
          <p:cNvSpPr/>
          <p:nvPr/>
        </p:nvSpPr>
        <p:spPr>
          <a:xfrm>
            <a:off x="271558" y="1340768"/>
            <a:ext cx="3456384" cy="100811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01 Track 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8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791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12977"/>
            <a:ext cx="4896543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01 Track 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70112" y="3212977"/>
            <a:ext cx="609600" cy="609600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"/>
            <a:ext cx="9433048" cy="3212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809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791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0" y="1268760"/>
            <a:ext cx="8172400" cy="5273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6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8640"/>
            <a:ext cx="9143999" cy="3519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2411760" y="2420888"/>
            <a:ext cx="122413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Fred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067944" y="2420888"/>
            <a:ext cx="122413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</a:rPr>
              <a:t>Reema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5724128" y="2420888"/>
            <a:ext cx="122413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Yasser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7380312" y="2420888"/>
            <a:ext cx="122413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</a:rPr>
              <a:t>Elina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61" y="2936629"/>
            <a:ext cx="9143999" cy="3921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467544" y="2936629"/>
            <a:ext cx="360040" cy="348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4788024" y="2936629"/>
            <a:ext cx="360040" cy="348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843808" y="4365104"/>
            <a:ext cx="360040" cy="348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477710" y="5733256"/>
            <a:ext cx="360040" cy="348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4932040" y="5733255"/>
            <a:ext cx="360040" cy="348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5</a:t>
            </a:r>
            <a:endParaRPr 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97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5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179512" y="3197843"/>
            <a:ext cx="8964488" cy="3384376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u="sng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Answer the questions:</a:t>
            </a:r>
          </a:p>
          <a:p>
            <a:r>
              <a:rPr lang="en-US" sz="28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What is Yasser‘s father’s job?</a:t>
            </a:r>
          </a:p>
          <a:p>
            <a:r>
              <a:rPr lang="en-US" sz="28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2-What is </a:t>
            </a:r>
            <a:r>
              <a:rPr lang="en-US" sz="2800" b="1" dirty="0" err="1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Elina’s</a:t>
            </a:r>
            <a:r>
              <a:rPr lang="en-US" sz="28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father’s job ?</a:t>
            </a:r>
          </a:p>
          <a:p>
            <a:r>
              <a:rPr lang="en-US" sz="28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3-Where does he work?</a:t>
            </a:r>
          </a:p>
          <a:p>
            <a:pPr algn="ctr"/>
            <a:endParaRPr lang="en-US" sz="2400" b="1" dirty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6588224" y="4005064"/>
            <a:ext cx="144016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farmer</a:t>
            </a:r>
            <a:endParaRPr lang="en-U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454352" y="4565995"/>
            <a:ext cx="3707904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His job is at pizza house</a:t>
            </a:r>
            <a:endParaRPr lang="en-U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4572000" y="5072906"/>
            <a:ext cx="1656184" cy="506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 Oxford</a:t>
            </a:r>
            <a:endParaRPr lang="en-U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13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61</TotalTime>
  <Words>53</Words>
  <Application>Microsoft Office PowerPoint</Application>
  <PresentationFormat>عرض على الشاشة (3:4)‏</PresentationFormat>
  <Paragraphs>19</Paragraphs>
  <Slides>7</Slides>
  <Notes>2</Notes>
  <HiddenSlides>0</HiddenSlides>
  <MMClips>2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حيوية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acer</cp:lastModifiedBy>
  <cp:revision>6</cp:revision>
  <dcterms:created xsi:type="dcterms:W3CDTF">2015-08-23T18:14:25Z</dcterms:created>
  <dcterms:modified xsi:type="dcterms:W3CDTF">2015-08-23T19:15:36Z</dcterms:modified>
</cp:coreProperties>
</file>