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313" r:id="rId4"/>
    <p:sldId id="354" r:id="rId5"/>
    <p:sldId id="355" r:id="rId6"/>
    <p:sldId id="320" r:id="rId7"/>
    <p:sldId id="340" r:id="rId8"/>
    <p:sldId id="325" r:id="rId9"/>
    <p:sldId id="328" r:id="rId10"/>
    <p:sldId id="356" r:id="rId11"/>
    <p:sldId id="324" r:id="rId12"/>
    <p:sldId id="357" r:id="rId13"/>
    <p:sldId id="359" r:id="rId14"/>
    <p:sldId id="312" r:id="rId15"/>
    <p:sldId id="314" r:id="rId16"/>
    <p:sldId id="360" r:id="rId17"/>
  </p:sldIdLst>
  <p:sldSz cx="12192000" cy="6858000"/>
  <p:notesSz cx="6858000" cy="9144000"/>
  <p:defaultTextStyle>
    <a:defPPr>
      <a:defRPr lang="ar-BH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B2B3C7-4792-4280-94AA-10DD3A773C9E}">
          <p14:sldIdLst>
            <p14:sldId id="256"/>
            <p14:sldId id="258"/>
            <p14:sldId id="313"/>
            <p14:sldId id="354"/>
            <p14:sldId id="355"/>
            <p14:sldId id="320"/>
            <p14:sldId id="340"/>
            <p14:sldId id="325"/>
            <p14:sldId id="328"/>
            <p14:sldId id="356"/>
            <p14:sldId id="324"/>
            <p14:sldId id="357"/>
          </p14:sldIdLst>
        </p14:section>
        <p14:section name="Untitled Section" id="{89BFF00F-E535-48D6-BC35-E4793DAC5BCD}">
          <p14:sldIdLst>
            <p14:sldId id="359"/>
          </p14:sldIdLst>
        </p14:section>
        <p14:section name="Untitled Section" id="{C1862C4A-4081-40D7-85AF-4011F2043171}">
          <p14:sldIdLst>
            <p14:sldId id="312"/>
            <p14:sldId id="314"/>
            <p14:sldId id="3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FFCC"/>
    <a:srgbClr val="FF0066"/>
    <a:srgbClr val="00CC99"/>
    <a:srgbClr val="66FFFF"/>
    <a:srgbClr val="FFCCFF"/>
    <a:srgbClr val="009999"/>
    <a:srgbClr val="99F2FB"/>
    <a:srgbClr val="FF9999"/>
    <a:srgbClr val="CA6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103" autoAdjust="0"/>
    <p:restoredTop sz="89463" autoAdjust="0"/>
  </p:normalViewPr>
  <p:slideViewPr>
    <p:cSldViewPr snapToGrid="0">
      <p:cViewPr varScale="1">
        <p:scale>
          <a:sx n="66" d="100"/>
          <a:sy n="66" d="100"/>
        </p:scale>
        <p:origin x="10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134D75-A2C4-40F0-AD83-C63E8608B540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BH"/>
        </a:p>
      </dgm:t>
    </dgm:pt>
    <dgm:pt modelId="{19FFBAB2-D7CA-4DB3-803B-B0C3AA9F3D1A}">
      <dgm:prSet phldrT="[Text]"/>
      <dgm:spPr/>
      <dgm:t>
        <a:bodyPr/>
        <a:lstStyle/>
        <a:p>
          <a:pPr rtl="1"/>
          <a:r>
            <a:rPr lang="ar-SA" dirty="0"/>
            <a:t>4</a:t>
          </a:r>
          <a:endParaRPr lang="ar-BH" dirty="0"/>
        </a:p>
      </dgm:t>
    </dgm:pt>
    <dgm:pt modelId="{3A963AFF-C99B-474A-9C0A-78C46A3505D9}" type="parTrans" cxnId="{25F6F5FE-1AD4-4BDC-B0C0-0A3DEB344C16}">
      <dgm:prSet/>
      <dgm:spPr/>
      <dgm:t>
        <a:bodyPr/>
        <a:lstStyle/>
        <a:p>
          <a:pPr rtl="1"/>
          <a:endParaRPr lang="ar-BH"/>
        </a:p>
      </dgm:t>
    </dgm:pt>
    <dgm:pt modelId="{7C1607B9-18F6-40FC-AFA2-1A9EB364F50C}" type="sibTrans" cxnId="{25F6F5FE-1AD4-4BDC-B0C0-0A3DEB344C16}">
      <dgm:prSet/>
      <dgm:spPr/>
      <dgm:t>
        <a:bodyPr/>
        <a:lstStyle/>
        <a:p>
          <a:pPr rtl="1"/>
          <a:endParaRPr lang="ar-BH"/>
        </a:p>
      </dgm:t>
    </dgm:pt>
    <dgm:pt modelId="{A0A95EB0-E953-4CA3-8969-09C213C5CBEF}">
      <dgm:prSet phldrT="[Text]"/>
      <dgm:spPr/>
      <dgm:t>
        <a:bodyPr/>
        <a:lstStyle/>
        <a:p>
          <a:pPr rtl="1"/>
          <a:r>
            <a:rPr lang="ar-SA" dirty="0"/>
            <a:t>40</a:t>
          </a:r>
          <a:endParaRPr lang="ar-BH" dirty="0"/>
        </a:p>
      </dgm:t>
    </dgm:pt>
    <dgm:pt modelId="{93FAE385-D45D-4476-8F03-BABD3B6CE1A0}" type="parTrans" cxnId="{2182A6ED-886E-46BF-8B85-14379F5CD02D}">
      <dgm:prSet/>
      <dgm:spPr/>
      <dgm:t>
        <a:bodyPr/>
        <a:lstStyle/>
        <a:p>
          <a:pPr rtl="1"/>
          <a:endParaRPr lang="ar-BH"/>
        </a:p>
      </dgm:t>
    </dgm:pt>
    <dgm:pt modelId="{579FDF99-8F8D-4DCE-BB35-60253B1E5703}" type="sibTrans" cxnId="{2182A6ED-886E-46BF-8B85-14379F5CD02D}">
      <dgm:prSet/>
      <dgm:spPr/>
      <dgm:t>
        <a:bodyPr/>
        <a:lstStyle/>
        <a:p>
          <a:pPr rtl="1"/>
          <a:endParaRPr lang="ar-BH"/>
        </a:p>
      </dgm:t>
    </dgm:pt>
    <dgm:pt modelId="{92B05066-40D4-483F-836E-FBE48AA569CA}">
      <dgm:prSet phldrT="[Text]"/>
      <dgm:spPr/>
      <dgm:t>
        <a:bodyPr/>
        <a:lstStyle/>
        <a:p>
          <a:pPr rtl="1"/>
          <a:r>
            <a:rPr lang="ar-SA" dirty="0"/>
            <a:t>400</a:t>
          </a:r>
          <a:endParaRPr lang="ar-BH" dirty="0"/>
        </a:p>
      </dgm:t>
    </dgm:pt>
    <dgm:pt modelId="{92853EAB-8C33-407F-A278-20E2654616F7}" type="parTrans" cxnId="{096E2A90-B537-48B0-B4D6-D1A4C40D0D1B}">
      <dgm:prSet/>
      <dgm:spPr/>
      <dgm:t>
        <a:bodyPr/>
        <a:lstStyle/>
        <a:p>
          <a:pPr rtl="1"/>
          <a:endParaRPr lang="ar-BH"/>
        </a:p>
      </dgm:t>
    </dgm:pt>
    <dgm:pt modelId="{9706BCE0-6337-4506-8886-DF52DC9BFFE2}" type="sibTrans" cxnId="{096E2A90-B537-48B0-B4D6-D1A4C40D0D1B}">
      <dgm:prSet/>
      <dgm:spPr/>
      <dgm:t>
        <a:bodyPr/>
        <a:lstStyle/>
        <a:p>
          <a:pPr rtl="1"/>
          <a:endParaRPr lang="ar-BH"/>
        </a:p>
      </dgm:t>
    </dgm:pt>
    <dgm:pt modelId="{26F64C46-5EF2-4DE9-AFC2-D334AB829269}">
      <dgm:prSet phldrT="[Text]"/>
      <dgm:spPr/>
      <dgm:t>
        <a:bodyPr/>
        <a:lstStyle/>
        <a:p>
          <a:pPr rtl="1"/>
          <a:r>
            <a:rPr lang="ar-SA" dirty="0"/>
            <a:t>4000</a:t>
          </a:r>
          <a:endParaRPr lang="ar-BH" dirty="0"/>
        </a:p>
      </dgm:t>
    </dgm:pt>
    <dgm:pt modelId="{07135C2E-0DB2-4D62-A7C4-1BBCBD65456F}" type="parTrans" cxnId="{352B5F3C-8B2F-4B66-AAD2-FA63F1FAA0E2}">
      <dgm:prSet/>
      <dgm:spPr/>
      <dgm:t>
        <a:bodyPr/>
        <a:lstStyle/>
        <a:p>
          <a:pPr rtl="1"/>
          <a:endParaRPr lang="ar-BH"/>
        </a:p>
      </dgm:t>
    </dgm:pt>
    <dgm:pt modelId="{6EEBDEAB-0B40-48BC-903D-229CB2A666FA}" type="sibTrans" cxnId="{352B5F3C-8B2F-4B66-AAD2-FA63F1FAA0E2}">
      <dgm:prSet/>
      <dgm:spPr/>
      <dgm:t>
        <a:bodyPr/>
        <a:lstStyle/>
        <a:p>
          <a:pPr rtl="1"/>
          <a:endParaRPr lang="ar-BH"/>
        </a:p>
      </dgm:t>
    </dgm:pt>
    <dgm:pt modelId="{BC6083C5-A629-4687-B687-FC121B3F5F84}">
      <dgm:prSet phldrT="[Text]"/>
      <dgm:spPr/>
      <dgm:t>
        <a:bodyPr/>
        <a:lstStyle/>
        <a:p>
          <a:pPr rtl="1"/>
          <a:r>
            <a:rPr lang="ar-SA" dirty="0"/>
            <a:t>40000</a:t>
          </a:r>
          <a:endParaRPr lang="ar-BH" dirty="0"/>
        </a:p>
      </dgm:t>
    </dgm:pt>
    <dgm:pt modelId="{3130D969-F3ED-42DC-A0F1-9034FCFA1E12}" type="parTrans" cxnId="{AA0FBDCB-3EBC-41F7-8917-82F183075C3C}">
      <dgm:prSet/>
      <dgm:spPr/>
      <dgm:t>
        <a:bodyPr/>
        <a:lstStyle/>
        <a:p>
          <a:pPr rtl="1"/>
          <a:endParaRPr lang="ar-BH"/>
        </a:p>
      </dgm:t>
    </dgm:pt>
    <dgm:pt modelId="{997620A8-14CE-43A0-A84A-101D2ECEBF14}" type="sibTrans" cxnId="{AA0FBDCB-3EBC-41F7-8917-82F183075C3C}">
      <dgm:prSet/>
      <dgm:spPr/>
      <dgm:t>
        <a:bodyPr/>
        <a:lstStyle/>
        <a:p>
          <a:pPr rtl="1"/>
          <a:endParaRPr lang="ar-BH"/>
        </a:p>
      </dgm:t>
    </dgm:pt>
    <dgm:pt modelId="{87DCF972-E424-4181-AA5F-C372AC656A2E}" type="pres">
      <dgm:prSet presAssocID="{67134D75-A2C4-40F0-AD83-C63E8608B5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61B098-CE8D-4FB7-9022-408F8BF0F62C}" type="pres">
      <dgm:prSet presAssocID="{19FFBAB2-D7CA-4DB3-803B-B0C3AA9F3D1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9B159-1314-4151-A55B-1F10C07B9A36}" type="pres">
      <dgm:prSet presAssocID="{7C1607B9-18F6-40FC-AFA2-1A9EB364F50C}" presName="sibTrans" presStyleLbl="sibTrans1D1" presStyleIdx="0" presStyleCnt="4"/>
      <dgm:spPr/>
      <dgm:t>
        <a:bodyPr/>
        <a:lstStyle/>
        <a:p>
          <a:endParaRPr lang="en-US"/>
        </a:p>
      </dgm:t>
    </dgm:pt>
    <dgm:pt modelId="{85EBCFF8-2D23-4E90-A28C-BD8748C5BADF}" type="pres">
      <dgm:prSet presAssocID="{7C1607B9-18F6-40FC-AFA2-1A9EB364F50C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10590126-7219-4076-BC12-4AC4BCEC8FF9}" type="pres">
      <dgm:prSet presAssocID="{A0A95EB0-E953-4CA3-8969-09C213C5CBE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1DA9C-9C8E-46DE-887D-8D5C9E857FBA}" type="pres">
      <dgm:prSet presAssocID="{579FDF99-8F8D-4DCE-BB35-60253B1E5703}" presName="sibTrans" presStyleLbl="sibTrans1D1" presStyleIdx="1" presStyleCnt="4"/>
      <dgm:spPr/>
      <dgm:t>
        <a:bodyPr/>
        <a:lstStyle/>
        <a:p>
          <a:endParaRPr lang="en-US"/>
        </a:p>
      </dgm:t>
    </dgm:pt>
    <dgm:pt modelId="{F36576AA-E52C-4BA9-976A-266B51E62600}" type="pres">
      <dgm:prSet presAssocID="{579FDF99-8F8D-4DCE-BB35-60253B1E5703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E16C1CB6-3C3B-426F-B591-93D01FBF66FE}" type="pres">
      <dgm:prSet presAssocID="{92B05066-40D4-483F-836E-FBE48AA569CA}" presName="node" presStyleLbl="node1" presStyleIdx="2" presStyleCnt="5" custScaleX="98316" custScaleY="102306" custLinFactNeighborY="2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E6C17-3D9F-4614-A707-18F873D43206}" type="pres">
      <dgm:prSet presAssocID="{9706BCE0-6337-4506-8886-DF52DC9BFFE2}" presName="sibTrans" presStyleLbl="sibTrans1D1" presStyleIdx="2" presStyleCnt="4"/>
      <dgm:spPr/>
      <dgm:t>
        <a:bodyPr/>
        <a:lstStyle/>
        <a:p>
          <a:endParaRPr lang="en-US"/>
        </a:p>
      </dgm:t>
    </dgm:pt>
    <dgm:pt modelId="{A0FD9A84-F1CC-4EEC-95CE-76A675B81D9A}" type="pres">
      <dgm:prSet presAssocID="{9706BCE0-6337-4506-8886-DF52DC9BFFE2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9ABCB2E6-A47E-4E3A-BA21-1DC0BE4A247A}" type="pres">
      <dgm:prSet presAssocID="{26F64C46-5EF2-4DE9-AFC2-D334AB82926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2D8E1-2FAE-47A2-968D-BC16C72176AA}" type="pres">
      <dgm:prSet presAssocID="{6EEBDEAB-0B40-48BC-903D-229CB2A666FA}" presName="sibTrans" presStyleLbl="sibTrans1D1" presStyleIdx="3" presStyleCnt="4"/>
      <dgm:spPr/>
      <dgm:t>
        <a:bodyPr/>
        <a:lstStyle/>
        <a:p>
          <a:endParaRPr lang="en-US"/>
        </a:p>
      </dgm:t>
    </dgm:pt>
    <dgm:pt modelId="{A2BEC0FD-7D7D-406A-829C-BE50276976D1}" type="pres">
      <dgm:prSet presAssocID="{6EEBDEAB-0B40-48BC-903D-229CB2A666FA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9341AB1C-BEF6-426B-92A4-3A62D0D8ECEC}" type="pres">
      <dgm:prSet presAssocID="{BC6083C5-A629-4687-B687-FC121B3F5F8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1114CA-F08F-4B3F-BC60-9D8916AFB2CB}" type="presOf" srcId="{579FDF99-8F8D-4DCE-BB35-60253B1E5703}" destId="{0CF1DA9C-9C8E-46DE-887D-8D5C9E857FBA}" srcOrd="0" destOrd="0" presId="urn:microsoft.com/office/officeart/2005/8/layout/bProcess3"/>
    <dgm:cxn modelId="{F7B8878A-3DFC-4E4A-81E0-FA6AF66E71C9}" type="presOf" srcId="{BC6083C5-A629-4687-B687-FC121B3F5F84}" destId="{9341AB1C-BEF6-426B-92A4-3A62D0D8ECEC}" srcOrd="0" destOrd="0" presId="urn:microsoft.com/office/officeart/2005/8/layout/bProcess3"/>
    <dgm:cxn modelId="{352B5F3C-8B2F-4B66-AAD2-FA63F1FAA0E2}" srcId="{67134D75-A2C4-40F0-AD83-C63E8608B540}" destId="{26F64C46-5EF2-4DE9-AFC2-D334AB829269}" srcOrd="3" destOrd="0" parTransId="{07135C2E-0DB2-4D62-A7C4-1BBCBD65456F}" sibTransId="{6EEBDEAB-0B40-48BC-903D-229CB2A666FA}"/>
    <dgm:cxn modelId="{08FF37EB-08B6-45A3-B86F-485CDA8DE68A}" type="presOf" srcId="{6EEBDEAB-0B40-48BC-903D-229CB2A666FA}" destId="{A2BEC0FD-7D7D-406A-829C-BE50276976D1}" srcOrd="1" destOrd="0" presId="urn:microsoft.com/office/officeart/2005/8/layout/bProcess3"/>
    <dgm:cxn modelId="{7CF5D8F4-729A-4FA8-851B-E250328F400F}" type="presOf" srcId="{6EEBDEAB-0B40-48BC-903D-229CB2A666FA}" destId="{28D2D8E1-2FAE-47A2-968D-BC16C72176AA}" srcOrd="0" destOrd="0" presId="urn:microsoft.com/office/officeart/2005/8/layout/bProcess3"/>
    <dgm:cxn modelId="{8A4671D1-9447-4C7E-93B1-5395D441B590}" type="presOf" srcId="{A0A95EB0-E953-4CA3-8969-09C213C5CBEF}" destId="{10590126-7219-4076-BC12-4AC4BCEC8FF9}" srcOrd="0" destOrd="0" presId="urn:microsoft.com/office/officeart/2005/8/layout/bProcess3"/>
    <dgm:cxn modelId="{25F6F5FE-1AD4-4BDC-B0C0-0A3DEB344C16}" srcId="{67134D75-A2C4-40F0-AD83-C63E8608B540}" destId="{19FFBAB2-D7CA-4DB3-803B-B0C3AA9F3D1A}" srcOrd="0" destOrd="0" parTransId="{3A963AFF-C99B-474A-9C0A-78C46A3505D9}" sibTransId="{7C1607B9-18F6-40FC-AFA2-1A9EB364F50C}"/>
    <dgm:cxn modelId="{EA1B0D5D-B895-480D-A17A-B2BB05446A86}" type="presOf" srcId="{7C1607B9-18F6-40FC-AFA2-1A9EB364F50C}" destId="{9AD9B159-1314-4151-A55B-1F10C07B9A36}" srcOrd="0" destOrd="0" presId="urn:microsoft.com/office/officeart/2005/8/layout/bProcess3"/>
    <dgm:cxn modelId="{7EB9702D-2E69-4A6A-B909-AC7CE51FD4CD}" type="presOf" srcId="{7C1607B9-18F6-40FC-AFA2-1A9EB364F50C}" destId="{85EBCFF8-2D23-4E90-A28C-BD8748C5BADF}" srcOrd="1" destOrd="0" presId="urn:microsoft.com/office/officeart/2005/8/layout/bProcess3"/>
    <dgm:cxn modelId="{E04E0B9A-77B1-49B3-B082-A449C9196FE8}" type="presOf" srcId="{67134D75-A2C4-40F0-AD83-C63E8608B540}" destId="{87DCF972-E424-4181-AA5F-C372AC656A2E}" srcOrd="0" destOrd="0" presId="urn:microsoft.com/office/officeart/2005/8/layout/bProcess3"/>
    <dgm:cxn modelId="{FE14C5B6-B633-4431-A1A4-5408EFCA2B21}" type="presOf" srcId="{26F64C46-5EF2-4DE9-AFC2-D334AB829269}" destId="{9ABCB2E6-A47E-4E3A-BA21-1DC0BE4A247A}" srcOrd="0" destOrd="0" presId="urn:microsoft.com/office/officeart/2005/8/layout/bProcess3"/>
    <dgm:cxn modelId="{AA0FBDCB-3EBC-41F7-8917-82F183075C3C}" srcId="{67134D75-A2C4-40F0-AD83-C63E8608B540}" destId="{BC6083C5-A629-4687-B687-FC121B3F5F84}" srcOrd="4" destOrd="0" parTransId="{3130D969-F3ED-42DC-A0F1-9034FCFA1E12}" sibTransId="{997620A8-14CE-43A0-A84A-101D2ECEBF14}"/>
    <dgm:cxn modelId="{468D7A64-2A8F-467F-9906-6E1584882C6D}" type="presOf" srcId="{92B05066-40D4-483F-836E-FBE48AA569CA}" destId="{E16C1CB6-3C3B-426F-B591-93D01FBF66FE}" srcOrd="0" destOrd="0" presId="urn:microsoft.com/office/officeart/2005/8/layout/bProcess3"/>
    <dgm:cxn modelId="{2182A6ED-886E-46BF-8B85-14379F5CD02D}" srcId="{67134D75-A2C4-40F0-AD83-C63E8608B540}" destId="{A0A95EB0-E953-4CA3-8969-09C213C5CBEF}" srcOrd="1" destOrd="0" parTransId="{93FAE385-D45D-4476-8F03-BABD3B6CE1A0}" sibTransId="{579FDF99-8F8D-4DCE-BB35-60253B1E5703}"/>
    <dgm:cxn modelId="{B642051E-A15F-4E39-90FB-4EE73305C5C5}" type="presOf" srcId="{9706BCE0-6337-4506-8886-DF52DC9BFFE2}" destId="{785E6C17-3D9F-4614-A707-18F873D43206}" srcOrd="0" destOrd="0" presId="urn:microsoft.com/office/officeart/2005/8/layout/bProcess3"/>
    <dgm:cxn modelId="{8DEA0544-69E8-4249-9055-B7E770C8105A}" type="presOf" srcId="{19FFBAB2-D7CA-4DB3-803B-B0C3AA9F3D1A}" destId="{A761B098-CE8D-4FB7-9022-408F8BF0F62C}" srcOrd="0" destOrd="0" presId="urn:microsoft.com/office/officeart/2005/8/layout/bProcess3"/>
    <dgm:cxn modelId="{7CD9393D-5B9B-42B2-968E-F5346331CC95}" type="presOf" srcId="{579FDF99-8F8D-4DCE-BB35-60253B1E5703}" destId="{F36576AA-E52C-4BA9-976A-266B51E62600}" srcOrd="1" destOrd="0" presId="urn:microsoft.com/office/officeart/2005/8/layout/bProcess3"/>
    <dgm:cxn modelId="{096E2A90-B537-48B0-B4D6-D1A4C40D0D1B}" srcId="{67134D75-A2C4-40F0-AD83-C63E8608B540}" destId="{92B05066-40D4-483F-836E-FBE48AA569CA}" srcOrd="2" destOrd="0" parTransId="{92853EAB-8C33-407F-A278-20E2654616F7}" sibTransId="{9706BCE0-6337-4506-8886-DF52DC9BFFE2}"/>
    <dgm:cxn modelId="{6F5C09EC-FCC3-4664-9FEC-3E47D428293F}" type="presOf" srcId="{9706BCE0-6337-4506-8886-DF52DC9BFFE2}" destId="{A0FD9A84-F1CC-4EEC-95CE-76A675B81D9A}" srcOrd="1" destOrd="0" presId="urn:microsoft.com/office/officeart/2005/8/layout/bProcess3"/>
    <dgm:cxn modelId="{DB48EE7B-CD9B-48CF-AD18-99B226C8D592}" type="presParOf" srcId="{87DCF972-E424-4181-AA5F-C372AC656A2E}" destId="{A761B098-CE8D-4FB7-9022-408F8BF0F62C}" srcOrd="0" destOrd="0" presId="urn:microsoft.com/office/officeart/2005/8/layout/bProcess3"/>
    <dgm:cxn modelId="{B6FC39DC-68AD-47E5-B0C6-B93CE9BFC3B2}" type="presParOf" srcId="{87DCF972-E424-4181-AA5F-C372AC656A2E}" destId="{9AD9B159-1314-4151-A55B-1F10C07B9A36}" srcOrd="1" destOrd="0" presId="urn:microsoft.com/office/officeart/2005/8/layout/bProcess3"/>
    <dgm:cxn modelId="{60872576-2545-4752-ABA6-FEE27ACF7B3B}" type="presParOf" srcId="{9AD9B159-1314-4151-A55B-1F10C07B9A36}" destId="{85EBCFF8-2D23-4E90-A28C-BD8748C5BADF}" srcOrd="0" destOrd="0" presId="urn:microsoft.com/office/officeart/2005/8/layout/bProcess3"/>
    <dgm:cxn modelId="{B8F13B62-313F-4223-907C-3CE40508305B}" type="presParOf" srcId="{87DCF972-E424-4181-AA5F-C372AC656A2E}" destId="{10590126-7219-4076-BC12-4AC4BCEC8FF9}" srcOrd="2" destOrd="0" presId="urn:microsoft.com/office/officeart/2005/8/layout/bProcess3"/>
    <dgm:cxn modelId="{AF19EEA8-5E91-4A7F-8667-02FF1C36B54D}" type="presParOf" srcId="{87DCF972-E424-4181-AA5F-C372AC656A2E}" destId="{0CF1DA9C-9C8E-46DE-887D-8D5C9E857FBA}" srcOrd="3" destOrd="0" presId="urn:microsoft.com/office/officeart/2005/8/layout/bProcess3"/>
    <dgm:cxn modelId="{EF130062-2CAD-4C15-BA2A-0FEACC997B0B}" type="presParOf" srcId="{0CF1DA9C-9C8E-46DE-887D-8D5C9E857FBA}" destId="{F36576AA-E52C-4BA9-976A-266B51E62600}" srcOrd="0" destOrd="0" presId="urn:microsoft.com/office/officeart/2005/8/layout/bProcess3"/>
    <dgm:cxn modelId="{32A54A5F-B5A2-4AD0-BC9D-0E402160CB00}" type="presParOf" srcId="{87DCF972-E424-4181-AA5F-C372AC656A2E}" destId="{E16C1CB6-3C3B-426F-B591-93D01FBF66FE}" srcOrd="4" destOrd="0" presId="urn:microsoft.com/office/officeart/2005/8/layout/bProcess3"/>
    <dgm:cxn modelId="{4F4CF8B1-6493-4CA9-891D-A4238573111B}" type="presParOf" srcId="{87DCF972-E424-4181-AA5F-C372AC656A2E}" destId="{785E6C17-3D9F-4614-A707-18F873D43206}" srcOrd="5" destOrd="0" presId="urn:microsoft.com/office/officeart/2005/8/layout/bProcess3"/>
    <dgm:cxn modelId="{75FA30C7-DD2F-45B6-801F-034A11FC3474}" type="presParOf" srcId="{785E6C17-3D9F-4614-A707-18F873D43206}" destId="{A0FD9A84-F1CC-4EEC-95CE-76A675B81D9A}" srcOrd="0" destOrd="0" presId="urn:microsoft.com/office/officeart/2005/8/layout/bProcess3"/>
    <dgm:cxn modelId="{96C6D681-CE9F-4711-8EF2-BE62319A443E}" type="presParOf" srcId="{87DCF972-E424-4181-AA5F-C372AC656A2E}" destId="{9ABCB2E6-A47E-4E3A-BA21-1DC0BE4A247A}" srcOrd="6" destOrd="0" presId="urn:microsoft.com/office/officeart/2005/8/layout/bProcess3"/>
    <dgm:cxn modelId="{81BC98F7-0C5A-4B6A-BC0E-7C9F4F409BD6}" type="presParOf" srcId="{87DCF972-E424-4181-AA5F-C372AC656A2E}" destId="{28D2D8E1-2FAE-47A2-968D-BC16C72176AA}" srcOrd="7" destOrd="0" presId="urn:microsoft.com/office/officeart/2005/8/layout/bProcess3"/>
    <dgm:cxn modelId="{B0935D64-22A0-43AE-9196-C8ABF951F4F8}" type="presParOf" srcId="{28D2D8E1-2FAE-47A2-968D-BC16C72176AA}" destId="{A2BEC0FD-7D7D-406A-829C-BE50276976D1}" srcOrd="0" destOrd="0" presId="urn:microsoft.com/office/officeart/2005/8/layout/bProcess3"/>
    <dgm:cxn modelId="{3BAE873A-78C1-4EE6-B8E1-9991BF6B1C0C}" type="presParOf" srcId="{87DCF972-E424-4181-AA5F-C372AC656A2E}" destId="{9341AB1C-BEF6-426B-92A4-3A62D0D8ECEC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597384-53DC-4AA7-8C8B-1E0EFB1A027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A8412F92-4A3D-4485-9D75-038A000BE28B}">
      <dgm:prSet phldrT="[Text]" custT="1"/>
      <dgm:spPr>
        <a:noFill/>
        <a:ln>
          <a:noFill/>
        </a:ln>
      </dgm:spPr>
      <dgm:t>
        <a:bodyPr/>
        <a:lstStyle/>
        <a:p>
          <a:pPr rtl="1"/>
          <a:endParaRPr lang="ar-BH" sz="2000" dirty="0"/>
        </a:p>
      </dgm:t>
    </dgm:pt>
    <dgm:pt modelId="{1CAD12EA-BCB6-414F-9865-11F3458674F7}" type="sibTrans" cxnId="{F03EC67F-A8AA-42E2-9A82-609359DF67B2}">
      <dgm:prSet/>
      <dgm:spPr/>
      <dgm:t>
        <a:bodyPr/>
        <a:lstStyle/>
        <a:p>
          <a:pPr rtl="1"/>
          <a:endParaRPr lang="ar-BH"/>
        </a:p>
      </dgm:t>
    </dgm:pt>
    <dgm:pt modelId="{AB3494D4-2B58-4CB3-8493-406CBD442258}" type="parTrans" cxnId="{F03EC67F-A8AA-42E2-9A82-609359DF67B2}">
      <dgm:prSet/>
      <dgm:spPr/>
      <dgm:t>
        <a:bodyPr/>
        <a:lstStyle/>
        <a:p>
          <a:pPr rtl="1"/>
          <a:endParaRPr lang="ar-BH"/>
        </a:p>
      </dgm:t>
    </dgm:pt>
    <dgm:pt modelId="{EACA7FBE-94A5-433E-801C-D656CB62D8AA}" type="pres">
      <dgm:prSet presAssocID="{14597384-53DC-4AA7-8C8B-1E0EFB1A027F}" presName="compositeShape" presStyleCnt="0">
        <dgm:presLayoutVars>
          <dgm:dir/>
          <dgm:resizeHandles/>
        </dgm:presLayoutVars>
      </dgm:prSet>
      <dgm:spPr/>
    </dgm:pt>
    <dgm:pt modelId="{141A208B-6FDD-4D3D-AC23-9D5778ADBBCC}" type="pres">
      <dgm:prSet presAssocID="{14597384-53DC-4AA7-8C8B-1E0EFB1A027F}" presName="pyramid" presStyleLbl="node1" presStyleIdx="0" presStyleCnt="1" custScaleX="55445" custLinFactNeighborX="-86347" custLinFactNeighborY="-6041"/>
      <dgm:spPr>
        <a:solidFill>
          <a:srgbClr val="009999"/>
        </a:solidFill>
      </dgm:spPr>
    </dgm:pt>
    <dgm:pt modelId="{5CDD0CC2-BF62-4567-900B-72026632A558}" type="pres">
      <dgm:prSet presAssocID="{14597384-53DC-4AA7-8C8B-1E0EFB1A027F}" presName="theList" presStyleCnt="0"/>
      <dgm:spPr/>
    </dgm:pt>
    <dgm:pt modelId="{0DC0B3EA-8598-424B-8BCF-51B9CE187965}" type="pres">
      <dgm:prSet presAssocID="{A8412F92-4A3D-4485-9D75-038A000BE28B}" presName="aNode" presStyleLbl="fgAcc1" presStyleIdx="0" presStyleCnt="1" custScaleX="57971" custScaleY="66063" custLinFactNeighborX="12518" custLinFactNeighborY="86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6DB8E-5D86-437D-912B-0876587C1C59}" type="pres">
      <dgm:prSet presAssocID="{A8412F92-4A3D-4485-9D75-038A000BE28B}" presName="aSpace" presStyleCnt="0"/>
      <dgm:spPr/>
    </dgm:pt>
  </dgm:ptLst>
  <dgm:cxnLst>
    <dgm:cxn modelId="{F03EC67F-A8AA-42E2-9A82-609359DF67B2}" srcId="{14597384-53DC-4AA7-8C8B-1E0EFB1A027F}" destId="{A8412F92-4A3D-4485-9D75-038A000BE28B}" srcOrd="0" destOrd="0" parTransId="{AB3494D4-2B58-4CB3-8493-406CBD442258}" sibTransId="{1CAD12EA-BCB6-414F-9865-11F3458674F7}"/>
    <dgm:cxn modelId="{B49DE547-AE0E-4A77-815E-FD875E507744}" type="presOf" srcId="{A8412F92-4A3D-4485-9D75-038A000BE28B}" destId="{0DC0B3EA-8598-424B-8BCF-51B9CE187965}" srcOrd="0" destOrd="0" presId="urn:microsoft.com/office/officeart/2005/8/layout/pyramid2"/>
    <dgm:cxn modelId="{73E08C10-1C4E-4A29-B67F-093CF7B661BE}" type="presOf" srcId="{14597384-53DC-4AA7-8C8B-1E0EFB1A027F}" destId="{EACA7FBE-94A5-433E-801C-D656CB62D8AA}" srcOrd="0" destOrd="0" presId="urn:microsoft.com/office/officeart/2005/8/layout/pyramid2"/>
    <dgm:cxn modelId="{56A2DAD3-B801-4D4E-BFC8-83F99B5ADFBF}" type="presParOf" srcId="{EACA7FBE-94A5-433E-801C-D656CB62D8AA}" destId="{141A208B-6FDD-4D3D-AC23-9D5778ADBBCC}" srcOrd="0" destOrd="0" presId="urn:microsoft.com/office/officeart/2005/8/layout/pyramid2"/>
    <dgm:cxn modelId="{7FAD6868-1EA3-413E-AE49-7E8D21E700E0}" type="presParOf" srcId="{EACA7FBE-94A5-433E-801C-D656CB62D8AA}" destId="{5CDD0CC2-BF62-4567-900B-72026632A558}" srcOrd="1" destOrd="0" presId="urn:microsoft.com/office/officeart/2005/8/layout/pyramid2"/>
    <dgm:cxn modelId="{7854018F-2FB7-4F98-B3BC-AC08AFB431B1}" type="presParOf" srcId="{5CDD0CC2-BF62-4567-900B-72026632A558}" destId="{0DC0B3EA-8598-424B-8BCF-51B9CE187965}" srcOrd="0" destOrd="0" presId="urn:microsoft.com/office/officeart/2005/8/layout/pyramid2"/>
    <dgm:cxn modelId="{78CA7BF1-783C-4C76-9692-727F1AA34EF5}" type="presParOf" srcId="{5CDD0CC2-BF62-4567-900B-72026632A558}" destId="{7A06DB8E-5D86-437D-912B-0876587C1C59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E09047-EE5A-4BC8-B8A5-14F0BDB1A42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BH"/>
        </a:p>
      </dgm:t>
    </dgm:pt>
    <dgm:pt modelId="{295731F7-D13C-4023-A443-8832088BD4F4}">
      <dgm:prSet phldrT="[Text]" custT="1"/>
      <dgm:spPr>
        <a:solidFill>
          <a:srgbClr val="FFCCCC"/>
        </a:solidFill>
        <a:ln>
          <a:solidFill>
            <a:srgbClr val="002060"/>
          </a:solidFill>
        </a:ln>
      </dgm:spPr>
      <dgm:t>
        <a:bodyPr/>
        <a:lstStyle/>
        <a:p>
          <a:pPr rtl="1"/>
          <a:r>
            <a:rPr lang="ar-SA" sz="2800" b="1" dirty="0">
              <a:solidFill>
                <a:srgbClr val="002060"/>
              </a:solidFill>
            </a:rPr>
            <a:t>أختر </a:t>
          </a:r>
          <a:r>
            <a:rPr lang="ar-BH" sz="2800" b="1" dirty="0">
              <a:solidFill>
                <a:srgbClr val="002060"/>
              </a:solidFill>
            </a:rPr>
            <a:t>العبارة</a:t>
          </a:r>
          <a:r>
            <a:rPr lang="ar-SA" sz="2800" b="1" dirty="0">
              <a:solidFill>
                <a:srgbClr val="002060"/>
              </a:solidFill>
            </a:rPr>
            <a:t> الصحيحة </a:t>
          </a:r>
          <a:r>
            <a:rPr lang="ar-BH" sz="2800" b="1" dirty="0">
              <a:solidFill>
                <a:srgbClr val="002060"/>
              </a:solidFill>
            </a:rPr>
            <a:t>للعدد </a:t>
          </a:r>
          <a:r>
            <a:rPr lang="ar-SA" sz="2800" b="1" dirty="0">
              <a:solidFill>
                <a:srgbClr val="002060"/>
              </a:solidFill>
            </a:rPr>
            <a:t>فيما </a:t>
          </a:r>
          <a:r>
            <a:rPr lang="ar-BH" sz="2800" b="1" dirty="0">
              <a:solidFill>
                <a:srgbClr val="002060"/>
              </a:solidFill>
            </a:rPr>
            <a:t>يأتي</a:t>
          </a:r>
          <a:r>
            <a:rPr lang="ar-SA" sz="2800" b="1" dirty="0">
              <a:solidFill>
                <a:srgbClr val="002060"/>
              </a:solidFill>
            </a:rPr>
            <a:t>: </a:t>
          </a:r>
          <a:r>
            <a:rPr lang="ar-BH" sz="1600" b="1">
              <a:solidFill>
                <a:srgbClr val="FF0000"/>
              </a:solidFill>
            </a:rPr>
            <a:t>(بالضغط </a:t>
          </a:r>
          <a:r>
            <a:rPr lang="ar-BH" sz="1600" b="1" dirty="0">
              <a:solidFill>
                <a:srgbClr val="FF0000"/>
              </a:solidFill>
            </a:rPr>
            <a:t>عليها)</a:t>
          </a:r>
          <a:endParaRPr lang="ar-SA" sz="2800" b="1" dirty="0">
            <a:solidFill>
              <a:srgbClr val="FF0000"/>
            </a:solidFill>
          </a:endParaRPr>
        </a:p>
        <a:p>
          <a:pPr rtl="1"/>
          <a:r>
            <a:rPr lang="ar-BH" sz="2800" b="1" dirty="0">
              <a:solidFill>
                <a:srgbClr val="FF0000"/>
              </a:solidFill>
            </a:rPr>
            <a:t>4 + 2000 + 10000 </a:t>
          </a:r>
        </a:p>
      </dgm:t>
    </dgm:pt>
    <dgm:pt modelId="{D3D0E81A-8490-4517-826C-39CF846108E4}" type="parTrans" cxnId="{A517661E-DE58-40C0-B53A-6FCCC33D9B71}">
      <dgm:prSet/>
      <dgm:spPr/>
      <dgm:t>
        <a:bodyPr/>
        <a:lstStyle/>
        <a:p>
          <a:pPr rtl="1"/>
          <a:endParaRPr lang="ar-BH"/>
        </a:p>
      </dgm:t>
    </dgm:pt>
    <dgm:pt modelId="{184002D0-876B-4D8F-9D43-952549BFB923}" type="sibTrans" cxnId="{A517661E-DE58-40C0-B53A-6FCCC33D9B71}">
      <dgm:prSet/>
      <dgm:spPr/>
      <dgm:t>
        <a:bodyPr/>
        <a:lstStyle/>
        <a:p>
          <a:pPr rtl="1"/>
          <a:endParaRPr lang="ar-BH"/>
        </a:p>
      </dgm:t>
    </dgm:pt>
    <dgm:pt modelId="{FD0F4553-26D5-4646-B35E-056493F509C4}">
      <dgm:prSet phldrT="[Text]" custT="1"/>
      <dgm:spPr>
        <a:solidFill>
          <a:srgbClr val="FFCCCC"/>
        </a:solidFill>
        <a:ln>
          <a:solidFill>
            <a:srgbClr val="002060"/>
          </a:solidFill>
        </a:ln>
      </dgm:spPr>
      <dgm:t>
        <a:bodyPr/>
        <a:lstStyle/>
        <a:p>
          <a:pPr rtl="1"/>
          <a:endParaRPr lang="ar-BH" sz="3200" b="1" dirty="0">
            <a:solidFill>
              <a:srgbClr val="002060"/>
            </a:solidFill>
          </a:endParaRPr>
        </a:p>
      </dgm:t>
    </dgm:pt>
    <dgm:pt modelId="{544A472B-11E3-45E1-9F19-E30DD69E7465}" type="parTrans" cxnId="{124D6E8D-EB62-447F-9217-61B76F27F175}">
      <dgm:prSet/>
      <dgm:spPr>
        <a:solidFill>
          <a:srgbClr val="FFCCCC"/>
        </a:solidFill>
        <a:ln>
          <a:solidFill>
            <a:srgbClr val="002060"/>
          </a:solidFill>
        </a:ln>
      </dgm:spPr>
      <dgm:t>
        <a:bodyPr/>
        <a:lstStyle/>
        <a:p>
          <a:pPr rtl="1"/>
          <a:endParaRPr lang="ar-BH"/>
        </a:p>
      </dgm:t>
    </dgm:pt>
    <dgm:pt modelId="{27920C66-E30B-4934-BDDF-7A12B4FEEBB8}" type="sibTrans" cxnId="{124D6E8D-EB62-447F-9217-61B76F27F175}">
      <dgm:prSet/>
      <dgm:spPr/>
      <dgm:t>
        <a:bodyPr/>
        <a:lstStyle/>
        <a:p>
          <a:pPr rtl="1"/>
          <a:endParaRPr lang="ar-BH"/>
        </a:p>
      </dgm:t>
    </dgm:pt>
    <dgm:pt modelId="{E2F79090-C3DB-4B7C-BC03-E2A4981B2018}">
      <dgm:prSet phldrT="[Text]" custT="1"/>
      <dgm:spPr>
        <a:solidFill>
          <a:srgbClr val="FFCCCC"/>
        </a:solidFill>
        <a:ln w="28575">
          <a:solidFill>
            <a:srgbClr val="002060"/>
          </a:solidFill>
        </a:ln>
      </dgm:spPr>
      <dgm:t>
        <a:bodyPr/>
        <a:lstStyle/>
        <a:p>
          <a:pPr rtl="1"/>
          <a:endParaRPr lang="ar-BH" sz="3200" b="1" dirty="0">
            <a:solidFill>
              <a:srgbClr val="002060"/>
            </a:solidFill>
          </a:endParaRPr>
        </a:p>
      </dgm:t>
    </dgm:pt>
    <dgm:pt modelId="{5B0C5FB0-EC96-4CD1-A074-2EA119FB55B9}" type="parTrans" cxnId="{8F833BD8-D161-44AB-8D05-0C1F00663E1A}">
      <dgm:prSet/>
      <dgm:spPr>
        <a:solidFill>
          <a:srgbClr val="FFCCCC"/>
        </a:solidFill>
        <a:ln>
          <a:solidFill>
            <a:srgbClr val="002060"/>
          </a:solidFill>
        </a:ln>
      </dgm:spPr>
      <dgm:t>
        <a:bodyPr/>
        <a:lstStyle/>
        <a:p>
          <a:pPr rtl="1"/>
          <a:endParaRPr lang="ar-BH"/>
        </a:p>
      </dgm:t>
    </dgm:pt>
    <dgm:pt modelId="{4E917D54-C987-4454-A10B-F027E10EA173}" type="sibTrans" cxnId="{8F833BD8-D161-44AB-8D05-0C1F00663E1A}">
      <dgm:prSet/>
      <dgm:spPr/>
      <dgm:t>
        <a:bodyPr/>
        <a:lstStyle/>
        <a:p>
          <a:pPr rtl="1"/>
          <a:endParaRPr lang="ar-BH"/>
        </a:p>
      </dgm:t>
    </dgm:pt>
    <dgm:pt modelId="{4FBEA25E-6301-4B44-8506-A2AD38DB9DE1}">
      <dgm:prSet phldrT="[Text]" custT="1"/>
      <dgm:spPr>
        <a:solidFill>
          <a:srgbClr val="FFCCCC"/>
        </a:solidFill>
        <a:ln>
          <a:solidFill>
            <a:srgbClr val="002060"/>
          </a:solidFill>
        </a:ln>
      </dgm:spPr>
      <dgm:t>
        <a:bodyPr/>
        <a:lstStyle/>
        <a:p>
          <a:pPr rtl="1"/>
          <a:endParaRPr lang="ar-BH" sz="3200" b="1" dirty="0">
            <a:solidFill>
              <a:srgbClr val="002060"/>
            </a:solidFill>
          </a:endParaRPr>
        </a:p>
      </dgm:t>
    </dgm:pt>
    <dgm:pt modelId="{8B620B5F-B058-42E0-AE1E-EA67F0FCF52E}" type="parTrans" cxnId="{D7F8E150-BC04-429F-80A9-66FFB6614CFF}">
      <dgm:prSet/>
      <dgm:spPr>
        <a:solidFill>
          <a:srgbClr val="FFCCCC"/>
        </a:solidFill>
        <a:ln>
          <a:solidFill>
            <a:srgbClr val="002060"/>
          </a:solidFill>
        </a:ln>
      </dgm:spPr>
      <dgm:t>
        <a:bodyPr/>
        <a:lstStyle/>
        <a:p>
          <a:pPr rtl="1"/>
          <a:endParaRPr lang="ar-BH"/>
        </a:p>
      </dgm:t>
    </dgm:pt>
    <dgm:pt modelId="{F8311D67-F3EB-453B-B131-AE3F37811FF2}" type="sibTrans" cxnId="{D7F8E150-BC04-429F-80A9-66FFB6614CFF}">
      <dgm:prSet/>
      <dgm:spPr/>
      <dgm:t>
        <a:bodyPr/>
        <a:lstStyle/>
        <a:p>
          <a:pPr rtl="1"/>
          <a:endParaRPr lang="ar-BH"/>
        </a:p>
      </dgm:t>
    </dgm:pt>
    <dgm:pt modelId="{55EDD018-C045-440B-89F8-5390D4F076BB}">
      <dgm:prSet/>
      <dgm:spPr/>
      <dgm:t>
        <a:bodyPr/>
        <a:lstStyle/>
        <a:p>
          <a:pPr rtl="1"/>
          <a:endParaRPr lang="ar-BH"/>
        </a:p>
      </dgm:t>
    </dgm:pt>
    <dgm:pt modelId="{E96FD8A8-6000-49A2-BF97-04F0E277798A}" type="parTrans" cxnId="{84B209FA-E76D-4691-8299-CE4DFA5306BC}">
      <dgm:prSet/>
      <dgm:spPr/>
      <dgm:t>
        <a:bodyPr/>
        <a:lstStyle/>
        <a:p>
          <a:pPr rtl="1"/>
          <a:endParaRPr lang="ar-BH"/>
        </a:p>
      </dgm:t>
    </dgm:pt>
    <dgm:pt modelId="{B1407994-35D4-4252-BE8F-D31D540F5FC1}" type="sibTrans" cxnId="{84B209FA-E76D-4691-8299-CE4DFA5306BC}">
      <dgm:prSet/>
      <dgm:spPr/>
      <dgm:t>
        <a:bodyPr/>
        <a:lstStyle/>
        <a:p>
          <a:pPr rtl="1"/>
          <a:endParaRPr lang="ar-BH"/>
        </a:p>
      </dgm:t>
    </dgm:pt>
    <dgm:pt modelId="{AD4B203F-3033-447D-AC82-38A5D8712325}" type="pres">
      <dgm:prSet presAssocID="{73E09047-EE5A-4BC8-B8A5-14F0BDB1A42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CCFE63-0D6A-42E8-939B-E1E3854402F5}" type="pres">
      <dgm:prSet presAssocID="{295731F7-D13C-4023-A443-8832088BD4F4}" presName="centerShape" presStyleLbl="node0" presStyleIdx="0" presStyleCnt="1" custScaleX="195328" custScaleY="76560" custLinFactNeighborX="-424" custLinFactNeighborY="-51843"/>
      <dgm:spPr/>
      <dgm:t>
        <a:bodyPr/>
        <a:lstStyle/>
        <a:p>
          <a:endParaRPr lang="en-US"/>
        </a:p>
      </dgm:t>
    </dgm:pt>
    <dgm:pt modelId="{2033D1F5-C344-4932-A5FC-D60646333F91}" type="pres">
      <dgm:prSet presAssocID="{544A472B-11E3-45E1-9F19-E30DD69E7465}" presName="parTrans" presStyleLbl="bgSibTrans2D1" presStyleIdx="0" presStyleCnt="3" custAng="9676855" custScaleX="43273" custLinFactY="-6179" custLinFactNeighborX="2449" custLinFactNeighborY="-100000"/>
      <dgm:spPr/>
      <dgm:t>
        <a:bodyPr/>
        <a:lstStyle/>
        <a:p>
          <a:endParaRPr lang="en-US"/>
        </a:p>
      </dgm:t>
    </dgm:pt>
    <dgm:pt modelId="{10CF56E3-E530-4B4A-B52F-40D01BC6BFAB}" type="pres">
      <dgm:prSet presAssocID="{FD0F4553-26D5-4646-B35E-056493F509C4}" presName="node" presStyleLbl="node1" presStyleIdx="0" presStyleCnt="3" custScaleX="132182" custRadScaleRad="138561" custRadScaleInc="-347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47D84-06E2-442B-8C25-0B80B92CC06E}" type="pres">
      <dgm:prSet presAssocID="{5B0C5FB0-EC96-4CD1-A074-2EA119FB55B9}" presName="parTrans" presStyleLbl="bgSibTrans2D1" presStyleIdx="1" presStyleCnt="3" custAng="57724" custFlipVert="1" custScaleX="57811" custLinFactNeighborX="-2372" custLinFactNeighborY="-73624"/>
      <dgm:spPr/>
      <dgm:t>
        <a:bodyPr/>
        <a:lstStyle/>
        <a:p>
          <a:endParaRPr lang="en-US"/>
        </a:p>
      </dgm:t>
    </dgm:pt>
    <dgm:pt modelId="{4C2E8CEF-9DB9-4E69-A530-C0A8FB8BA2C5}" type="pres">
      <dgm:prSet presAssocID="{E2F79090-C3DB-4B7C-BC03-E2A4981B2018}" presName="node" presStyleLbl="node1" presStyleIdx="1" presStyleCnt="3" custScaleX="132310" custScaleY="95932" custRadScaleRad="4290" custRadScaleInc="-490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190927-A47B-4A7A-9C16-158A2A0CC1C0}" type="pres">
      <dgm:prSet presAssocID="{8B620B5F-B058-42E0-AE1E-EA67F0FCF52E}" presName="parTrans" presStyleLbl="bgSibTrans2D1" presStyleIdx="2" presStyleCnt="3" custAng="11765843" custScaleX="44081" custLinFactY="-4596" custLinFactNeighborX="-4011" custLinFactNeighborY="-100000"/>
      <dgm:spPr/>
      <dgm:t>
        <a:bodyPr/>
        <a:lstStyle/>
        <a:p>
          <a:endParaRPr lang="en-US"/>
        </a:p>
      </dgm:t>
    </dgm:pt>
    <dgm:pt modelId="{C8E995D1-47E7-42A3-BF35-772121215A56}" type="pres">
      <dgm:prSet presAssocID="{4FBEA25E-6301-4B44-8506-A2AD38DB9DE1}" presName="node" presStyleLbl="node1" presStyleIdx="2" presStyleCnt="3" custScaleX="132182" custRadScaleRad="138522" custRadScaleInc="34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B0D096-EEC3-45B3-99FD-F8740E82DADB}" type="presOf" srcId="{FD0F4553-26D5-4646-B35E-056493F509C4}" destId="{10CF56E3-E530-4B4A-B52F-40D01BC6BFAB}" srcOrd="0" destOrd="0" presId="urn:microsoft.com/office/officeart/2005/8/layout/radial4"/>
    <dgm:cxn modelId="{02E36380-C937-4C7E-B6BC-ED9E05FD298F}" type="presOf" srcId="{295731F7-D13C-4023-A443-8832088BD4F4}" destId="{A9CCFE63-0D6A-42E8-939B-E1E3854402F5}" srcOrd="0" destOrd="0" presId="urn:microsoft.com/office/officeart/2005/8/layout/radial4"/>
    <dgm:cxn modelId="{DD2B138C-1AF2-40EC-B78C-B416DD3FDCC7}" type="presOf" srcId="{8B620B5F-B058-42E0-AE1E-EA67F0FCF52E}" destId="{39190927-A47B-4A7A-9C16-158A2A0CC1C0}" srcOrd="0" destOrd="0" presId="urn:microsoft.com/office/officeart/2005/8/layout/radial4"/>
    <dgm:cxn modelId="{A517661E-DE58-40C0-B53A-6FCCC33D9B71}" srcId="{73E09047-EE5A-4BC8-B8A5-14F0BDB1A42A}" destId="{295731F7-D13C-4023-A443-8832088BD4F4}" srcOrd="0" destOrd="0" parTransId="{D3D0E81A-8490-4517-826C-39CF846108E4}" sibTransId="{184002D0-876B-4D8F-9D43-952549BFB923}"/>
    <dgm:cxn modelId="{84B209FA-E76D-4691-8299-CE4DFA5306BC}" srcId="{73E09047-EE5A-4BC8-B8A5-14F0BDB1A42A}" destId="{55EDD018-C045-440B-89F8-5390D4F076BB}" srcOrd="1" destOrd="0" parTransId="{E96FD8A8-6000-49A2-BF97-04F0E277798A}" sibTransId="{B1407994-35D4-4252-BE8F-D31D540F5FC1}"/>
    <dgm:cxn modelId="{A6719CDA-A735-44C5-8B91-600560C5C635}" type="presOf" srcId="{5B0C5FB0-EC96-4CD1-A074-2EA119FB55B9}" destId="{B4D47D84-06E2-442B-8C25-0B80B92CC06E}" srcOrd="0" destOrd="0" presId="urn:microsoft.com/office/officeart/2005/8/layout/radial4"/>
    <dgm:cxn modelId="{D7F8E150-BC04-429F-80A9-66FFB6614CFF}" srcId="{295731F7-D13C-4023-A443-8832088BD4F4}" destId="{4FBEA25E-6301-4B44-8506-A2AD38DB9DE1}" srcOrd="2" destOrd="0" parTransId="{8B620B5F-B058-42E0-AE1E-EA67F0FCF52E}" sibTransId="{F8311D67-F3EB-453B-B131-AE3F37811FF2}"/>
    <dgm:cxn modelId="{75BD2541-ABB6-4101-8F75-B94BFC6EDC07}" type="presOf" srcId="{E2F79090-C3DB-4B7C-BC03-E2A4981B2018}" destId="{4C2E8CEF-9DB9-4E69-A530-C0A8FB8BA2C5}" srcOrd="0" destOrd="0" presId="urn:microsoft.com/office/officeart/2005/8/layout/radial4"/>
    <dgm:cxn modelId="{9EF22E1B-D9CB-4BDF-B1ED-11DC397B59CC}" type="presOf" srcId="{544A472B-11E3-45E1-9F19-E30DD69E7465}" destId="{2033D1F5-C344-4932-A5FC-D60646333F91}" srcOrd="0" destOrd="0" presId="urn:microsoft.com/office/officeart/2005/8/layout/radial4"/>
    <dgm:cxn modelId="{CB5C2370-3C3F-4917-8F63-E9B840E4B065}" type="presOf" srcId="{73E09047-EE5A-4BC8-B8A5-14F0BDB1A42A}" destId="{AD4B203F-3033-447D-AC82-38A5D8712325}" srcOrd="0" destOrd="0" presId="urn:microsoft.com/office/officeart/2005/8/layout/radial4"/>
    <dgm:cxn modelId="{8F833BD8-D161-44AB-8D05-0C1F00663E1A}" srcId="{295731F7-D13C-4023-A443-8832088BD4F4}" destId="{E2F79090-C3DB-4B7C-BC03-E2A4981B2018}" srcOrd="1" destOrd="0" parTransId="{5B0C5FB0-EC96-4CD1-A074-2EA119FB55B9}" sibTransId="{4E917D54-C987-4454-A10B-F027E10EA173}"/>
    <dgm:cxn modelId="{1C42B38D-20F4-48A4-BFBB-E9B951313F7E}" type="presOf" srcId="{4FBEA25E-6301-4B44-8506-A2AD38DB9DE1}" destId="{C8E995D1-47E7-42A3-BF35-772121215A56}" srcOrd="0" destOrd="0" presId="urn:microsoft.com/office/officeart/2005/8/layout/radial4"/>
    <dgm:cxn modelId="{124D6E8D-EB62-447F-9217-61B76F27F175}" srcId="{295731F7-D13C-4023-A443-8832088BD4F4}" destId="{FD0F4553-26D5-4646-B35E-056493F509C4}" srcOrd="0" destOrd="0" parTransId="{544A472B-11E3-45E1-9F19-E30DD69E7465}" sibTransId="{27920C66-E30B-4934-BDDF-7A12B4FEEBB8}"/>
    <dgm:cxn modelId="{1639E96A-DF55-4996-8247-7825C7AA2376}" type="presParOf" srcId="{AD4B203F-3033-447D-AC82-38A5D8712325}" destId="{A9CCFE63-0D6A-42E8-939B-E1E3854402F5}" srcOrd="0" destOrd="0" presId="urn:microsoft.com/office/officeart/2005/8/layout/radial4"/>
    <dgm:cxn modelId="{98EF2200-821C-4ECB-9FB2-26083AF82A75}" type="presParOf" srcId="{AD4B203F-3033-447D-AC82-38A5D8712325}" destId="{2033D1F5-C344-4932-A5FC-D60646333F91}" srcOrd="1" destOrd="0" presId="urn:microsoft.com/office/officeart/2005/8/layout/radial4"/>
    <dgm:cxn modelId="{2CC0F12F-A86E-453F-A172-C5C9DD8A1996}" type="presParOf" srcId="{AD4B203F-3033-447D-AC82-38A5D8712325}" destId="{10CF56E3-E530-4B4A-B52F-40D01BC6BFAB}" srcOrd="2" destOrd="0" presId="urn:microsoft.com/office/officeart/2005/8/layout/radial4"/>
    <dgm:cxn modelId="{F14AF773-9A08-41E1-B8E4-4DB539ED01EC}" type="presParOf" srcId="{AD4B203F-3033-447D-AC82-38A5D8712325}" destId="{B4D47D84-06E2-442B-8C25-0B80B92CC06E}" srcOrd="3" destOrd="0" presId="urn:microsoft.com/office/officeart/2005/8/layout/radial4"/>
    <dgm:cxn modelId="{28F27024-8A9F-4CB3-A352-8BF2B0FB2EBF}" type="presParOf" srcId="{AD4B203F-3033-447D-AC82-38A5D8712325}" destId="{4C2E8CEF-9DB9-4E69-A530-C0A8FB8BA2C5}" srcOrd="4" destOrd="0" presId="urn:microsoft.com/office/officeart/2005/8/layout/radial4"/>
    <dgm:cxn modelId="{51735A8F-D433-48EF-BFE6-3414B9FE92BC}" type="presParOf" srcId="{AD4B203F-3033-447D-AC82-38A5D8712325}" destId="{39190927-A47B-4A7A-9C16-158A2A0CC1C0}" srcOrd="5" destOrd="0" presId="urn:microsoft.com/office/officeart/2005/8/layout/radial4"/>
    <dgm:cxn modelId="{0B3ACC3A-F169-4AAB-A532-04013E0E807A}" type="presParOf" srcId="{AD4B203F-3033-447D-AC82-38A5D8712325}" destId="{C8E995D1-47E7-42A3-BF35-772121215A56}" srcOrd="6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90C092-4063-4F1C-8A16-77AC36CCC71A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E78054E5-7CB0-4774-87C6-E7B32A6C877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2400" b="1" dirty="0">
              <a:solidFill>
                <a:srgbClr val="FF0000"/>
              </a:solidFill>
            </a:rPr>
            <a:t>الرقم في منزلة الآحاد لا يسبقه شيء </a:t>
          </a:r>
          <a:endParaRPr lang="ar-BH" sz="2400" b="1" dirty="0">
            <a:solidFill>
              <a:srgbClr val="FF0000"/>
            </a:solidFill>
          </a:endParaRPr>
        </a:p>
      </dgm:t>
    </dgm:pt>
    <dgm:pt modelId="{1E4AA6E3-C471-4413-ADD2-A5846E507F4B}" type="parTrans" cxnId="{5B61AB63-5870-4EFE-927C-9CBF233FC035}">
      <dgm:prSet/>
      <dgm:spPr/>
      <dgm:t>
        <a:bodyPr/>
        <a:lstStyle/>
        <a:p>
          <a:pPr rtl="1"/>
          <a:endParaRPr lang="ar-BH"/>
        </a:p>
      </dgm:t>
    </dgm:pt>
    <dgm:pt modelId="{71A13991-77C1-43B3-8513-201CF5454DF2}" type="sibTrans" cxnId="{5B61AB63-5870-4EFE-927C-9CBF233FC035}">
      <dgm:prSet/>
      <dgm:spPr/>
      <dgm:t>
        <a:bodyPr/>
        <a:lstStyle/>
        <a:p>
          <a:pPr rtl="1"/>
          <a:endParaRPr lang="ar-BH"/>
        </a:p>
      </dgm:t>
    </dgm:pt>
    <dgm:pt modelId="{5ACCA551-4A21-415F-9159-7E6B8D13D95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2400" b="1" dirty="0">
              <a:solidFill>
                <a:srgbClr val="FF0000"/>
              </a:solidFill>
            </a:rPr>
            <a:t>الرقم في منزلة العشرات يسبقه صفر واحد</a:t>
          </a:r>
          <a:endParaRPr lang="ar-BH" sz="2400" b="1" dirty="0">
            <a:solidFill>
              <a:srgbClr val="FF0000"/>
            </a:solidFill>
          </a:endParaRPr>
        </a:p>
      </dgm:t>
    </dgm:pt>
    <dgm:pt modelId="{D546F8F8-BF5C-436B-8185-E74FB012DEB1}" type="parTrans" cxnId="{FA88C8CD-BD0C-401A-8871-95713105D36D}">
      <dgm:prSet/>
      <dgm:spPr/>
      <dgm:t>
        <a:bodyPr/>
        <a:lstStyle/>
        <a:p>
          <a:pPr rtl="1"/>
          <a:endParaRPr lang="ar-BH"/>
        </a:p>
      </dgm:t>
    </dgm:pt>
    <dgm:pt modelId="{AB9D3AA6-8607-401E-9BAC-6E6CE7B72FC4}" type="sibTrans" cxnId="{FA88C8CD-BD0C-401A-8871-95713105D36D}">
      <dgm:prSet/>
      <dgm:spPr/>
      <dgm:t>
        <a:bodyPr/>
        <a:lstStyle/>
        <a:p>
          <a:pPr rtl="1"/>
          <a:endParaRPr lang="ar-BH"/>
        </a:p>
      </dgm:t>
    </dgm:pt>
    <dgm:pt modelId="{1F102FE7-AD38-4F51-B8DB-180E27260A76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2400" b="1" dirty="0">
              <a:solidFill>
                <a:srgbClr val="FF0000"/>
              </a:solidFill>
            </a:rPr>
            <a:t>الرقم في منزلة المئات يسبقه صفرين</a:t>
          </a:r>
          <a:endParaRPr lang="ar-BH" sz="2400" b="1" dirty="0">
            <a:solidFill>
              <a:srgbClr val="FF0000"/>
            </a:solidFill>
          </a:endParaRPr>
        </a:p>
      </dgm:t>
    </dgm:pt>
    <dgm:pt modelId="{7E4F89B7-CCE0-4977-AF82-C3888B613B1A}" type="parTrans" cxnId="{EA69F0F3-BB38-483B-BC10-AE17B13A44C2}">
      <dgm:prSet/>
      <dgm:spPr/>
      <dgm:t>
        <a:bodyPr/>
        <a:lstStyle/>
        <a:p>
          <a:pPr rtl="1"/>
          <a:endParaRPr lang="ar-BH"/>
        </a:p>
      </dgm:t>
    </dgm:pt>
    <dgm:pt modelId="{081F9900-AB94-4CF8-B2F5-C06A0A7BA0AF}" type="sibTrans" cxnId="{EA69F0F3-BB38-483B-BC10-AE17B13A44C2}">
      <dgm:prSet/>
      <dgm:spPr/>
      <dgm:t>
        <a:bodyPr/>
        <a:lstStyle/>
        <a:p>
          <a:pPr rtl="1"/>
          <a:endParaRPr lang="ar-BH"/>
        </a:p>
      </dgm:t>
    </dgm:pt>
    <dgm:pt modelId="{0C39644C-F25F-4F0E-A291-DFE3AE6A677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2400" b="1" dirty="0">
              <a:solidFill>
                <a:srgbClr val="FF0000"/>
              </a:solidFill>
            </a:rPr>
            <a:t>الرقم في منزلة آحاد الألوف يسبقه 3 أصفار </a:t>
          </a:r>
          <a:endParaRPr lang="ar-BH" sz="2400" dirty="0">
            <a:solidFill>
              <a:srgbClr val="FF0000"/>
            </a:solidFill>
          </a:endParaRPr>
        </a:p>
      </dgm:t>
    </dgm:pt>
    <dgm:pt modelId="{CA4651B9-E779-46F2-9663-DA7CF3DEC41D}" type="parTrans" cxnId="{251AF555-7E40-4D01-85B2-AE502E5F7B2A}">
      <dgm:prSet/>
      <dgm:spPr/>
      <dgm:t>
        <a:bodyPr/>
        <a:lstStyle/>
        <a:p>
          <a:pPr rtl="1"/>
          <a:endParaRPr lang="ar-BH"/>
        </a:p>
      </dgm:t>
    </dgm:pt>
    <dgm:pt modelId="{4A0146E9-4B5B-43FA-A823-84DAAD18351B}" type="sibTrans" cxnId="{251AF555-7E40-4D01-85B2-AE502E5F7B2A}">
      <dgm:prSet/>
      <dgm:spPr/>
      <dgm:t>
        <a:bodyPr/>
        <a:lstStyle/>
        <a:p>
          <a:pPr rtl="1"/>
          <a:endParaRPr lang="ar-BH"/>
        </a:p>
      </dgm:t>
    </dgm:pt>
    <dgm:pt modelId="{8F386EC1-6000-4397-85CE-8AE5B2BC0794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b="1" dirty="0">
              <a:solidFill>
                <a:srgbClr val="FF0000"/>
              </a:solidFill>
            </a:rPr>
            <a:t>الرقم في منزلة عشرات الألوف يسبقه 4 أصفار </a:t>
          </a:r>
          <a:endParaRPr lang="ar-BH" dirty="0">
            <a:solidFill>
              <a:srgbClr val="FF0000"/>
            </a:solidFill>
          </a:endParaRPr>
        </a:p>
      </dgm:t>
    </dgm:pt>
    <dgm:pt modelId="{F436C976-BF86-4989-BBFC-ACEFA5B5B88D}" type="parTrans" cxnId="{17A06CA1-2D56-436B-AA5A-690D10459787}">
      <dgm:prSet/>
      <dgm:spPr/>
      <dgm:t>
        <a:bodyPr/>
        <a:lstStyle/>
        <a:p>
          <a:pPr rtl="1"/>
          <a:endParaRPr lang="ar-BH"/>
        </a:p>
      </dgm:t>
    </dgm:pt>
    <dgm:pt modelId="{4741E77B-C8AB-4A0B-AB45-E11784BA1613}" type="sibTrans" cxnId="{17A06CA1-2D56-436B-AA5A-690D10459787}">
      <dgm:prSet/>
      <dgm:spPr/>
      <dgm:t>
        <a:bodyPr/>
        <a:lstStyle/>
        <a:p>
          <a:pPr rtl="1"/>
          <a:endParaRPr lang="ar-BH"/>
        </a:p>
      </dgm:t>
    </dgm:pt>
    <dgm:pt modelId="{B3B1525B-E7D6-40BF-A9CE-D2E0F77AE683}" type="pres">
      <dgm:prSet presAssocID="{B890C092-4063-4F1C-8A16-77AC36CCC71A}" presName="linearFlow" presStyleCnt="0">
        <dgm:presLayoutVars>
          <dgm:dir/>
          <dgm:resizeHandles val="exact"/>
        </dgm:presLayoutVars>
      </dgm:prSet>
      <dgm:spPr/>
    </dgm:pt>
    <dgm:pt modelId="{FBE9C871-3E36-4C80-9D6B-2E87BA6477E6}" type="pres">
      <dgm:prSet presAssocID="{E78054E5-7CB0-4774-87C6-E7B32A6C8772}" presName="composite" presStyleCnt="0"/>
      <dgm:spPr/>
    </dgm:pt>
    <dgm:pt modelId="{868478A4-4D2D-4D6E-8D9D-B428423E7FD3}" type="pres">
      <dgm:prSet presAssocID="{E78054E5-7CB0-4774-87C6-E7B32A6C8772}" presName="imgShp" presStyleLbl="fgImgPlace1" presStyleIdx="0" presStyleCnt="5" custScaleX="67501" custScaleY="67501" custLinFactX="500000" custLinFactNeighborX="556305" custLinFactNeighborY="8697"/>
      <dgm:spPr>
        <a:solidFill>
          <a:schemeClr val="accent6">
            <a:lumMod val="40000"/>
            <a:lumOff val="60000"/>
          </a:schemeClr>
        </a:solidFill>
      </dgm:spPr>
    </dgm:pt>
    <dgm:pt modelId="{D74B9466-0AC2-4CAA-9FF4-F134D9E149DF}" type="pres">
      <dgm:prSet presAssocID="{E78054E5-7CB0-4774-87C6-E7B32A6C8772}" presName="txShp" presStyleLbl="node1" presStyleIdx="0" presStyleCnt="5" custScaleX="87393" custLinFactNeighborX="18373" custLinFactNeighborY="12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136904-333A-4636-B853-ED831512B288}" type="pres">
      <dgm:prSet presAssocID="{71A13991-77C1-43B3-8513-201CF5454DF2}" presName="spacing" presStyleCnt="0"/>
      <dgm:spPr/>
    </dgm:pt>
    <dgm:pt modelId="{D18A58E6-9D40-49F2-A46B-404E5302C2F2}" type="pres">
      <dgm:prSet presAssocID="{5ACCA551-4A21-415F-9159-7E6B8D13D95D}" presName="composite" presStyleCnt="0"/>
      <dgm:spPr/>
    </dgm:pt>
    <dgm:pt modelId="{06D3AB91-291E-48F8-915C-80EBC24182DE}" type="pres">
      <dgm:prSet presAssocID="{5ACCA551-4A21-415F-9159-7E6B8D13D95D}" presName="imgShp" presStyleLbl="fgImgPlace1" presStyleIdx="1" presStyleCnt="5" custScaleX="67501" custScaleY="67501" custLinFactX="500000" custLinFactNeighborX="586980" custLinFactNeighborY="10358"/>
      <dgm:spPr>
        <a:xfrm>
          <a:off x="6678847" y="822778"/>
          <a:ext cx="469447" cy="459977"/>
        </a:xfrm>
        <a:prstGeom prst="ellipse">
          <a:avLst/>
        </a:prstGeom>
        <a:solidFill>
          <a:srgbClr val="70AD47">
            <a:lumMod val="40000"/>
            <a:lumOff val="6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</dgm:pt>
    <dgm:pt modelId="{9EDFB0C7-329F-426C-BC34-1C728E20477B}" type="pres">
      <dgm:prSet presAssocID="{5ACCA551-4A21-415F-9159-7E6B8D13D95D}" presName="txShp" presStyleLbl="node1" presStyleIdx="1" presStyleCnt="5" custScaleX="101116" custLinFactNeighborX="14890" custLinFactNeighborY="9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ADD59-587A-4119-8DC6-E76CBA6B6923}" type="pres">
      <dgm:prSet presAssocID="{AB9D3AA6-8607-401E-9BAC-6E6CE7B72FC4}" presName="spacing" presStyleCnt="0"/>
      <dgm:spPr/>
    </dgm:pt>
    <dgm:pt modelId="{83C15F12-027C-40B9-9601-5F5CBDD720D3}" type="pres">
      <dgm:prSet presAssocID="{1F102FE7-AD38-4F51-B8DB-180E27260A76}" presName="composite" presStyleCnt="0"/>
      <dgm:spPr/>
    </dgm:pt>
    <dgm:pt modelId="{6182F1DF-2678-496C-80D7-6390A5291BCB}" type="pres">
      <dgm:prSet presAssocID="{1F102FE7-AD38-4F51-B8DB-180E27260A76}" presName="imgShp" presStyleLbl="fgImgPlace1" presStyleIdx="2" presStyleCnt="5" custScaleX="98646" custScaleY="100786" custLinFactX="100000" custLinFactY="100000" custLinFactNeighborX="181675" custLinFactNeighborY="159954"/>
      <dgm:spPr>
        <a:solidFill>
          <a:schemeClr val="accent6">
            <a:lumMod val="40000"/>
            <a:lumOff val="60000"/>
          </a:schemeClr>
        </a:solidFill>
      </dgm:spPr>
    </dgm:pt>
    <dgm:pt modelId="{D62F1AD5-A483-435B-BBCB-ECD2C623DB09}" type="pres">
      <dgm:prSet presAssocID="{1F102FE7-AD38-4F51-B8DB-180E27260A76}" presName="txShp" presStyleLbl="node1" presStyleIdx="2" presStyleCnt="5" custScaleX="113395" custLinFactNeighborX="10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58973-5673-414C-8653-5E4371062DE9}" type="pres">
      <dgm:prSet presAssocID="{081F9900-AB94-4CF8-B2F5-C06A0A7BA0AF}" presName="spacing" presStyleCnt="0"/>
      <dgm:spPr/>
    </dgm:pt>
    <dgm:pt modelId="{5D1A3965-0080-4365-8032-CA385B0A1E92}" type="pres">
      <dgm:prSet presAssocID="{0C39644C-F25F-4F0E-A291-DFE3AE6A677B}" presName="composite" presStyleCnt="0"/>
      <dgm:spPr/>
    </dgm:pt>
    <dgm:pt modelId="{8311DCDD-D149-42A7-9B00-398BFE5700AF}" type="pres">
      <dgm:prSet presAssocID="{0C39644C-F25F-4F0E-A291-DFE3AE6A677B}" presName="imgShp" presStyleLbl="fgImgPlace1" presStyleIdx="3" presStyleCnt="5" custScaleX="68766" custScaleY="68766" custLinFactX="501965" custLinFactY="-33036" custLinFactNeighborX="600000" custLinFactNeighborY="-100000"/>
      <dgm:spPr>
        <a:solidFill>
          <a:schemeClr val="accent6">
            <a:lumMod val="40000"/>
            <a:lumOff val="60000"/>
          </a:schemeClr>
        </a:solidFill>
      </dgm:spPr>
    </dgm:pt>
    <dgm:pt modelId="{5872355D-2672-475D-AF8B-D36B1A6B5F23}" type="pres">
      <dgm:prSet presAssocID="{0C39644C-F25F-4F0E-A291-DFE3AE6A677B}" presName="txShp" presStyleLbl="node1" presStyleIdx="3" presStyleCnt="5" custScaleX="127118" custLinFactNeighborX="3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BE517-C531-483E-9542-2BFDF3FCDA1D}" type="pres">
      <dgm:prSet presAssocID="{4A0146E9-4B5B-43FA-A823-84DAAD18351B}" presName="spacing" presStyleCnt="0"/>
      <dgm:spPr/>
    </dgm:pt>
    <dgm:pt modelId="{A79C21A3-F20E-4C6E-9B43-2E7F0A37B1BF}" type="pres">
      <dgm:prSet presAssocID="{8F386EC1-6000-4397-85CE-8AE5B2BC0794}" presName="composite" presStyleCnt="0"/>
      <dgm:spPr/>
    </dgm:pt>
    <dgm:pt modelId="{EE6C5E5E-3579-494F-B667-F066DC5D6B2C}" type="pres">
      <dgm:prSet presAssocID="{8F386EC1-6000-4397-85CE-8AE5B2BC0794}" presName="imgShp" presStyleLbl="fgImgPlace1" presStyleIdx="4" presStyleCnt="5" custScaleX="67501" custScaleY="67501" custLinFactX="501144" custLinFactY="-36309" custLinFactNeighborX="600000" custLinFactNeighborY="-100000"/>
      <dgm:spPr>
        <a:solidFill>
          <a:schemeClr val="accent6">
            <a:lumMod val="40000"/>
            <a:lumOff val="60000"/>
          </a:schemeClr>
        </a:solidFill>
      </dgm:spPr>
    </dgm:pt>
    <dgm:pt modelId="{C6FCE47F-4C02-49F9-BEC3-0AE8744FBCF5}" type="pres">
      <dgm:prSet presAssocID="{8F386EC1-6000-4397-85CE-8AE5B2BC0794}" presName="txShp" presStyleLbl="node1" presStyleIdx="4" presStyleCnt="5" custScaleX="140841" custLinFactNeighborX="-3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1AF555-7E40-4D01-85B2-AE502E5F7B2A}" srcId="{B890C092-4063-4F1C-8A16-77AC36CCC71A}" destId="{0C39644C-F25F-4F0E-A291-DFE3AE6A677B}" srcOrd="3" destOrd="0" parTransId="{CA4651B9-E779-46F2-9663-DA7CF3DEC41D}" sibTransId="{4A0146E9-4B5B-43FA-A823-84DAAD18351B}"/>
    <dgm:cxn modelId="{2F37E6C4-3524-49F0-A978-FA8BB290F873}" type="presOf" srcId="{B890C092-4063-4F1C-8A16-77AC36CCC71A}" destId="{B3B1525B-E7D6-40BF-A9CE-D2E0F77AE683}" srcOrd="0" destOrd="0" presId="urn:microsoft.com/office/officeart/2005/8/layout/vList3"/>
    <dgm:cxn modelId="{17A06CA1-2D56-436B-AA5A-690D10459787}" srcId="{B890C092-4063-4F1C-8A16-77AC36CCC71A}" destId="{8F386EC1-6000-4397-85CE-8AE5B2BC0794}" srcOrd="4" destOrd="0" parTransId="{F436C976-BF86-4989-BBFC-ACEFA5B5B88D}" sibTransId="{4741E77B-C8AB-4A0B-AB45-E11784BA1613}"/>
    <dgm:cxn modelId="{5D0CBC3B-77A5-4BC5-AFD3-A184893E8227}" type="presOf" srcId="{1F102FE7-AD38-4F51-B8DB-180E27260A76}" destId="{D62F1AD5-A483-435B-BBCB-ECD2C623DB09}" srcOrd="0" destOrd="0" presId="urn:microsoft.com/office/officeart/2005/8/layout/vList3"/>
    <dgm:cxn modelId="{5B61AB63-5870-4EFE-927C-9CBF233FC035}" srcId="{B890C092-4063-4F1C-8A16-77AC36CCC71A}" destId="{E78054E5-7CB0-4774-87C6-E7B32A6C8772}" srcOrd="0" destOrd="0" parTransId="{1E4AA6E3-C471-4413-ADD2-A5846E507F4B}" sibTransId="{71A13991-77C1-43B3-8513-201CF5454DF2}"/>
    <dgm:cxn modelId="{97AEF679-B11B-4533-B79C-91E318DAE318}" type="presOf" srcId="{5ACCA551-4A21-415F-9159-7E6B8D13D95D}" destId="{9EDFB0C7-329F-426C-BC34-1C728E20477B}" srcOrd="0" destOrd="0" presId="urn:microsoft.com/office/officeart/2005/8/layout/vList3"/>
    <dgm:cxn modelId="{FA88C8CD-BD0C-401A-8871-95713105D36D}" srcId="{B890C092-4063-4F1C-8A16-77AC36CCC71A}" destId="{5ACCA551-4A21-415F-9159-7E6B8D13D95D}" srcOrd="1" destOrd="0" parTransId="{D546F8F8-BF5C-436B-8185-E74FB012DEB1}" sibTransId="{AB9D3AA6-8607-401E-9BAC-6E6CE7B72FC4}"/>
    <dgm:cxn modelId="{EA69F0F3-BB38-483B-BC10-AE17B13A44C2}" srcId="{B890C092-4063-4F1C-8A16-77AC36CCC71A}" destId="{1F102FE7-AD38-4F51-B8DB-180E27260A76}" srcOrd="2" destOrd="0" parTransId="{7E4F89B7-CCE0-4977-AF82-C3888B613B1A}" sibTransId="{081F9900-AB94-4CF8-B2F5-C06A0A7BA0AF}"/>
    <dgm:cxn modelId="{9065DD14-4177-4B4E-992F-B9C59E0B0443}" type="presOf" srcId="{8F386EC1-6000-4397-85CE-8AE5B2BC0794}" destId="{C6FCE47F-4C02-49F9-BEC3-0AE8744FBCF5}" srcOrd="0" destOrd="0" presId="urn:microsoft.com/office/officeart/2005/8/layout/vList3"/>
    <dgm:cxn modelId="{B8174C6C-50A2-45F9-8276-FADD60FBEB9A}" type="presOf" srcId="{0C39644C-F25F-4F0E-A291-DFE3AE6A677B}" destId="{5872355D-2672-475D-AF8B-D36B1A6B5F23}" srcOrd="0" destOrd="0" presId="urn:microsoft.com/office/officeart/2005/8/layout/vList3"/>
    <dgm:cxn modelId="{1AC08BBE-3402-4FB0-8058-0AF4B21E1AF8}" type="presOf" srcId="{E78054E5-7CB0-4774-87C6-E7B32A6C8772}" destId="{D74B9466-0AC2-4CAA-9FF4-F134D9E149DF}" srcOrd="0" destOrd="0" presId="urn:microsoft.com/office/officeart/2005/8/layout/vList3"/>
    <dgm:cxn modelId="{FBC52ACA-F1D1-45A6-8932-9B69D2FAA112}" type="presParOf" srcId="{B3B1525B-E7D6-40BF-A9CE-D2E0F77AE683}" destId="{FBE9C871-3E36-4C80-9D6B-2E87BA6477E6}" srcOrd="0" destOrd="0" presId="urn:microsoft.com/office/officeart/2005/8/layout/vList3"/>
    <dgm:cxn modelId="{00616843-B855-4B37-B5AC-851C36121CD4}" type="presParOf" srcId="{FBE9C871-3E36-4C80-9D6B-2E87BA6477E6}" destId="{868478A4-4D2D-4D6E-8D9D-B428423E7FD3}" srcOrd="0" destOrd="0" presId="urn:microsoft.com/office/officeart/2005/8/layout/vList3"/>
    <dgm:cxn modelId="{B342156F-A796-4DA1-B4E4-6C21C52966D6}" type="presParOf" srcId="{FBE9C871-3E36-4C80-9D6B-2E87BA6477E6}" destId="{D74B9466-0AC2-4CAA-9FF4-F134D9E149DF}" srcOrd="1" destOrd="0" presId="urn:microsoft.com/office/officeart/2005/8/layout/vList3"/>
    <dgm:cxn modelId="{DF5CC2C9-8373-466E-A6D4-96C17C7D87AB}" type="presParOf" srcId="{B3B1525B-E7D6-40BF-A9CE-D2E0F77AE683}" destId="{DC136904-333A-4636-B853-ED831512B288}" srcOrd="1" destOrd="0" presId="urn:microsoft.com/office/officeart/2005/8/layout/vList3"/>
    <dgm:cxn modelId="{CFCF6897-F221-4B72-9844-7188F207D541}" type="presParOf" srcId="{B3B1525B-E7D6-40BF-A9CE-D2E0F77AE683}" destId="{D18A58E6-9D40-49F2-A46B-404E5302C2F2}" srcOrd="2" destOrd="0" presId="urn:microsoft.com/office/officeart/2005/8/layout/vList3"/>
    <dgm:cxn modelId="{789BD39D-93CA-41CD-9664-0521096B3393}" type="presParOf" srcId="{D18A58E6-9D40-49F2-A46B-404E5302C2F2}" destId="{06D3AB91-291E-48F8-915C-80EBC24182DE}" srcOrd="0" destOrd="0" presId="urn:microsoft.com/office/officeart/2005/8/layout/vList3"/>
    <dgm:cxn modelId="{FDF71013-70A3-42FB-8786-F09E71DBEE5D}" type="presParOf" srcId="{D18A58E6-9D40-49F2-A46B-404E5302C2F2}" destId="{9EDFB0C7-329F-426C-BC34-1C728E20477B}" srcOrd="1" destOrd="0" presId="urn:microsoft.com/office/officeart/2005/8/layout/vList3"/>
    <dgm:cxn modelId="{F0ED1C48-CF6E-4014-9D95-8FE48F4F7173}" type="presParOf" srcId="{B3B1525B-E7D6-40BF-A9CE-D2E0F77AE683}" destId="{43BADD59-587A-4119-8DC6-E76CBA6B6923}" srcOrd="3" destOrd="0" presId="urn:microsoft.com/office/officeart/2005/8/layout/vList3"/>
    <dgm:cxn modelId="{74729CD6-BD2A-456A-B950-700BF7853FD0}" type="presParOf" srcId="{B3B1525B-E7D6-40BF-A9CE-D2E0F77AE683}" destId="{83C15F12-027C-40B9-9601-5F5CBDD720D3}" srcOrd="4" destOrd="0" presId="urn:microsoft.com/office/officeart/2005/8/layout/vList3"/>
    <dgm:cxn modelId="{D0513C21-8A03-460E-9F2C-8D97463B6168}" type="presParOf" srcId="{83C15F12-027C-40B9-9601-5F5CBDD720D3}" destId="{6182F1DF-2678-496C-80D7-6390A5291BCB}" srcOrd="0" destOrd="0" presId="urn:microsoft.com/office/officeart/2005/8/layout/vList3"/>
    <dgm:cxn modelId="{CEF3FF48-6D41-4A27-8055-D92091DB50AB}" type="presParOf" srcId="{83C15F12-027C-40B9-9601-5F5CBDD720D3}" destId="{D62F1AD5-A483-435B-BBCB-ECD2C623DB09}" srcOrd="1" destOrd="0" presId="urn:microsoft.com/office/officeart/2005/8/layout/vList3"/>
    <dgm:cxn modelId="{83A17CF1-FDA3-4D61-B8F7-3CFE5B0B4F66}" type="presParOf" srcId="{B3B1525B-E7D6-40BF-A9CE-D2E0F77AE683}" destId="{CE458973-5673-414C-8653-5E4371062DE9}" srcOrd="5" destOrd="0" presId="urn:microsoft.com/office/officeart/2005/8/layout/vList3"/>
    <dgm:cxn modelId="{E5ADF685-6BD8-49B9-9BC1-9A064BAE7F49}" type="presParOf" srcId="{B3B1525B-E7D6-40BF-A9CE-D2E0F77AE683}" destId="{5D1A3965-0080-4365-8032-CA385B0A1E92}" srcOrd="6" destOrd="0" presId="urn:microsoft.com/office/officeart/2005/8/layout/vList3"/>
    <dgm:cxn modelId="{EE15311E-DE87-4E96-B39F-778D544C3652}" type="presParOf" srcId="{5D1A3965-0080-4365-8032-CA385B0A1E92}" destId="{8311DCDD-D149-42A7-9B00-398BFE5700AF}" srcOrd="0" destOrd="0" presId="urn:microsoft.com/office/officeart/2005/8/layout/vList3"/>
    <dgm:cxn modelId="{B5D1619D-DB80-4E55-92F2-39E67D104CEF}" type="presParOf" srcId="{5D1A3965-0080-4365-8032-CA385B0A1E92}" destId="{5872355D-2672-475D-AF8B-D36B1A6B5F23}" srcOrd="1" destOrd="0" presId="urn:microsoft.com/office/officeart/2005/8/layout/vList3"/>
    <dgm:cxn modelId="{D7E0A7AE-4FE7-4053-AED3-FE8715C5F53F}" type="presParOf" srcId="{B3B1525B-E7D6-40BF-A9CE-D2E0F77AE683}" destId="{5ACBE517-C531-483E-9542-2BFDF3FCDA1D}" srcOrd="7" destOrd="0" presId="urn:microsoft.com/office/officeart/2005/8/layout/vList3"/>
    <dgm:cxn modelId="{0F4F80F4-054C-46CA-8E63-0EAC2AD293FC}" type="presParOf" srcId="{B3B1525B-E7D6-40BF-A9CE-D2E0F77AE683}" destId="{A79C21A3-F20E-4C6E-9B43-2E7F0A37B1BF}" srcOrd="8" destOrd="0" presId="urn:microsoft.com/office/officeart/2005/8/layout/vList3"/>
    <dgm:cxn modelId="{65FECA9D-4051-4436-88FC-40126718B4CF}" type="presParOf" srcId="{A79C21A3-F20E-4C6E-9B43-2E7F0A37B1BF}" destId="{EE6C5E5E-3579-494F-B667-F066DC5D6B2C}" srcOrd="0" destOrd="0" presId="urn:microsoft.com/office/officeart/2005/8/layout/vList3"/>
    <dgm:cxn modelId="{991A544A-14C6-4E14-B748-7D741DBFEC07}" type="presParOf" srcId="{A79C21A3-F20E-4C6E-9B43-2E7F0A37B1BF}" destId="{C6FCE47F-4C02-49F9-BEC3-0AE8744FBCF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D9B159-1314-4151-A55B-1F10C07B9A36}">
      <dsp:nvSpPr>
        <dsp:cNvPr id="0" name=""/>
        <dsp:cNvSpPr/>
      </dsp:nvSpPr>
      <dsp:spPr>
        <a:xfrm>
          <a:off x="2812432" y="590956"/>
          <a:ext cx="4461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617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500" kern="1200"/>
        </a:p>
      </dsp:txBody>
      <dsp:txXfrm>
        <a:off x="3023600" y="634292"/>
        <a:ext cx="23838" cy="4767"/>
      </dsp:txXfrm>
    </dsp:sp>
    <dsp:sp modelId="{A761B098-CE8D-4FB7-9022-408F8BF0F62C}">
      <dsp:nvSpPr>
        <dsp:cNvPr id="0" name=""/>
        <dsp:cNvSpPr/>
      </dsp:nvSpPr>
      <dsp:spPr>
        <a:xfrm>
          <a:off x="741297" y="14795"/>
          <a:ext cx="2072934" cy="1243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100" kern="1200" dirty="0"/>
            <a:t>4</a:t>
          </a:r>
          <a:endParaRPr lang="ar-BH" sz="4100" kern="1200" dirty="0"/>
        </a:p>
      </dsp:txBody>
      <dsp:txXfrm>
        <a:off x="741297" y="14795"/>
        <a:ext cx="2072934" cy="1243760"/>
      </dsp:txXfrm>
    </dsp:sp>
    <dsp:sp modelId="{0CF1DA9C-9C8E-46DE-887D-8D5C9E857FBA}">
      <dsp:nvSpPr>
        <dsp:cNvPr id="0" name=""/>
        <dsp:cNvSpPr/>
      </dsp:nvSpPr>
      <dsp:spPr>
        <a:xfrm>
          <a:off x="5362142" y="590956"/>
          <a:ext cx="4461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0187" y="45720"/>
              </a:lnTo>
              <a:lnTo>
                <a:pt x="240187" y="77510"/>
              </a:lnTo>
              <a:lnTo>
                <a:pt x="446175" y="7751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500" kern="1200"/>
        </a:p>
      </dsp:txBody>
      <dsp:txXfrm>
        <a:off x="5573284" y="634292"/>
        <a:ext cx="23891" cy="4767"/>
      </dsp:txXfrm>
    </dsp:sp>
    <dsp:sp modelId="{10590126-7219-4076-BC12-4AC4BCEC8FF9}">
      <dsp:nvSpPr>
        <dsp:cNvPr id="0" name=""/>
        <dsp:cNvSpPr/>
      </dsp:nvSpPr>
      <dsp:spPr>
        <a:xfrm>
          <a:off x="3291007" y="14795"/>
          <a:ext cx="2072934" cy="1243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100" kern="1200" dirty="0"/>
            <a:t>40</a:t>
          </a:r>
          <a:endParaRPr lang="ar-BH" sz="4100" kern="1200" dirty="0"/>
        </a:p>
      </dsp:txBody>
      <dsp:txXfrm>
        <a:off x="3291007" y="14795"/>
        <a:ext cx="2072934" cy="1243760"/>
      </dsp:txXfrm>
    </dsp:sp>
    <dsp:sp modelId="{785E6C17-3D9F-4614-A707-18F873D43206}">
      <dsp:nvSpPr>
        <dsp:cNvPr id="0" name=""/>
        <dsp:cNvSpPr/>
      </dsp:nvSpPr>
      <dsp:spPr>
        <a:xfrm>
          <a:off x="1777765" y="1302887"/>
          <a:ext cx="5081965" cy="414384"/>
        </a:xfrm>
        <a:custGeom>
          <a:avLst/>
          <a:gdLst/>
          <a:ahLst/>
          <a:cxnLst/>
          <a:rect l="0" t="0" r="0" b="0"/>
          <a:pathLst>
            <a:path>
              <a:moveTo>
                <a:pt x="5081965" y="0"/>
              </a:moveTo>
              <a:lnTo>
                <a:pt x="5081965" y="224292"/>
              </a:lnTo>
              <a:lnTo>
                <a:pt x="0" y="224292"/>
              </a:lnTo>
              <a:lnTo>
                <a:pt x="0" y="414384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500" kern="1200"/>
        </a:p>
      </dsp:txBody>
      <dsp:txXfrm>
        <a:off x="4191212" y="1507695"/>
        <a:ext cx="255070" cy="4767"/>
      </dsp:txXfrm>
    </dsp:sp>
    <dsp:sp modelId="{E16C1CB6-3C3B-426F-B591-93D01FBF66FE}">
      <dsp:nvSpPr>
        <dsp:cNvPr id="0" name=""/>
        <dsp:cNvSpPr/>
      </dsp:nvSpPr>
      <dsp:spPr>
        <a:xfrm>
          <a:off x="5840717" y="32245"/>
          <a:ext cx="2038026" cy="12724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100" kern="1200" dirty="0"/>
            <a:t>400</a:t>
          </a:r>
          <a:endParaRPr lang="ar-BH" sz="4100" kern="1200" dirty="0"/>
        </a:p>
      </dsp:txBody>
      <dsp:txXfrm>
        <a:off x="5840717" y="32245"/>
        <a:ext cx="2038026" cy="1272442"/>
      </dsp:txXfrm>
    </dsp:sp>
    <dsp:sp modelId="{28D2D8E1-2FAE-47A2-968D-BC16C72176AA}">
      <dsp:nvSpPr>
        <dsp:cNvPr id="0" name=""/>
        <dsp:cNvSpPr/>
      </dsp:nvSpPr>
      <dsp:spPr>
        <a:xfrm>
          <a:off x="2812432" y="2325832"/>
          <a:ext cx="4461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617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500" kern="1200"/>
        </a:p>
      </dsp:txBody>
      <dsp:txXfrm>
        <a:off x="3023600" y="2369168"/>
        <a:ext cx="23838" cy="4767"/>
      </dsp:txXfrm>
    </dsp:sp>
    <dsp:sp modelId="{9ABCB2E6-A47E-4E3A-BA21-1DC0BE4A247A}">
      <dsp:nvSpPr>
        <dsp:cNvPr id="0" name=""/>
        <dsp:cNvSpPr/>
      </dsp:nvSpPr>
      <dsp:spPr>
        <a:xfrm>
          <a:off x="741297" y="1749672"/>
          <a:ext cx="2072934" cy="1243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100" kern="1200" dirty="0"/>
            <a:t>4000</a:t>
          </a:r>
          <a:endParaRPr lang="ar-BH" sz="4100" kern="1200" dirty="0"/>
        </a:p>
      </dsp:txBody>
      <dsp:txXfrm>
        <a:off x="741297" y="1749672"/>
        <a:ext cx="2072934" cy="1243760"/>
      </dsp:txXfrm>
    </dsp:sp>
    <dsp:sp modelId="{9341AB1C-BEF6-426B-92A4-3A62D0D8ECEC}">
      <dsp:nvSpPr>
        <dsp:cNvPr id="0" name=""/>
        <dsp:cNvSpPr/>
      </dsp:nvSpPr>
      <dsp:spPr>
        <a:xfrm>
          <a:off x="3291007" y="1749672"/>
          <a:ext cx="2072934" cy="1243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100" kern="1200" dirty="0"/>
            <a:t>40000</a:t>
          </a:r>
          <a:endParaRPr lang="ar-BH" sz="4100" kern="1200" dirty="0"/>
        </a:p>
      </dsp:txBody>
      <dsp:txXfrm>
        <a:off x="3291007" y="1749672"/>
        <a:ext cx="2072934" cy="1243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A208B-6FDD-4D3D-AC23-9D5778ADBBCC}">
      <dsp:nvSpPr>
        <dsp:cNvPr id="0" name=""/>
        <dsp:cNvSpPr/>
      </dsp:nvSpPr>
      <dsp:spPr>
        <a:xfrm>
          <a:off x="0" y="0"/>
          <a:ext cx="2578034" cy="4649715"/>
        </a:xfrm>
        <a:prstGeom prst="triangle">
          <a:avLst/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0B3EA-8598-424B-8BCF-51B9CE187965}">
      <dsp:nvSpPr>
        <dsp:cNvPr id="0" name=""/>
        <dsp:cNvSpPr/>
      </dsp:nvSpPr>
      <dsp:spPr>
        <a:xfrm>
          <a:off x="3664771" y="1264824"/>
          <a:ext cx="1752066" cy="2457392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2000" kern="1200" dirty="0"/>
        </a:p>
      </dsp:txBody>
      <dsp:txXfrm>
        <a:off x="3750300" y="1350353"/>
        <a:ext cx="1581008" cy="22863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CFE63-0D6A-42E8-939B-E1E3854402F5}">
      <dsp:nvSpPr>
        <dsp:cNvPr id="0" name=""/>
        <dsp:cNvSpPr/>
      </dsp:nvSpPr>
      <dsp:spPr>
        <a:xfrm>
          <a:off x="3125127" y="0"/>
          <a:ext cx="4256562" cy="1668385"/>
        </a:xfrm>
        <a:prstGeom prst="ellipse">
          <a:avLst/>
        </a:prstGeom>
        <a:solidFill>
          <a:srgbClr val="FFCCCC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>
              <a:solidFill>
                <a:srgbClr val="002060"/>
              </a:solidFill>
            </a:rPr>
            <a:t>أختر </a:t>
          </a:r>
          <a:r>
            <a:rPr lang="ar-BH" sz="2800" b="1" kern="1200" dirty="0">
              <a:solidFill>
                <a:srgbClr val="002060"/>
              </a:solidFill>
            </a:rPr>
            <a:t>العبارة</a:t>
          </a:r>
          <a:r>
            <a:rPr lang="ar-SA" sz="2800" b="1" kern="1200" dirty="0">
              <a:solidFill>
                <a:srgbClr val="002060"/>
              </a:solidFill>
            </a:rPr>
            <a:t> الصحيحة </a:t>
          </a:r>
          <a:r>
            <a:rPr lang="ar-BH" sz="2800" b="1" kern="1200" dirty="0">
              <a:solidFill>
                <a:srgbClr val="002060"/>
              </a:solidFill>
            </a:rPr>
            <a:t>للعدد </a:t>
          </a:r>
          <a:r>
            <a:rPr lang="ar-SA" sz="2800" b="1" kern="1200" dirty="0">
              <a:solidFill>
                <a:srgbClr val="002060"/>
              </a:solidFill>
            </a:rPr>
            <a:t>فيما </a:t>
          </a:r>
          <a:r>
            <a:rPr lang="ar-BH" sz="2800" b="1" kern="1200" dirty="0">
              <a:solidFill>
                <a:srgbClr val="002060"/>
              </a:solidFill>
            </a:rPr>
            <a:t>يأتي</a:t>
          </a:r>
          <a:r>
            <a:rPr lang="ar-SA" sz="2800" b="1" kern="1200" dirty="0">
              <a:solidFill>
                <a:srgbClr val="002060"/>
              </a:solidFill>
            </a:rPr>
            <a:t>: </a:t>
          </a:r>
          <a:r>
            <a:rPr lang="ar-BH" sz="1600" b="1" kern="1200">
              <a:solidFill>
                <a:srgbClr val="FF0000"/>
              </a:solidFill>
            </a:rPr>
            <a:t>(بالضغط </a:t>
          </a:r>
          <a:r>
            <a:rPr lang="ar-BH" sz="1600" b="1" kern="1200" dirty="0">
              <a:solidFill>
                <a:srgbClr val="FF0000"/>
              </a:solidFill>
            </a:rPr>
            <a:t>عليها)</a:t>
          </a:r>
          <a:endParaRPr lang="ar-SA" sz="2800" b="1" kern="1200" dirty="0">
            <a:solidFill>
              <a:srgbClr val="FF0000"/>
            </a:solidFill>
          </a:endParaRP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solidFill>
                <a:srgbClr val="FF0000"/>
              </a:solidFill>
            </a:rPr>
            <a:t>4 + 2000 + 10000 </a:t>
          </a:r>
        </a:p>
      </dsp:txBody>
      <dsp:txXfrm>
        <a:off x="3748486" y="244329"/>
        <a:ext cx="3009844" cy="1179727"/>
      </dsp:txXfrm>
    </dsp:sp>
    <dsp:sp modelId="{2033D1F5-C344-4932-A5FC-D60646333F91}">
      <dsp:nvSpPr>
        <dsp:cNvPr id="0" name=""/>
        <dsp:cNvSpPr/>
      </dsp:nvSpPr>
      <dsp:spPr>
        <a:xfrm rot="18821526">
          <a:off x="2119828" y="1230534"/>
          <a:ext cx="1170053" cy="621068"/>
        </a:xfrm>
        <a:prstGeom prst="leftArrow">
          <a:avLst>
            <a:gd name="adj1" fmla="val 60000"/>
            <a:gd name="adj2" fmla="val 50000"/>
          </a:avLst>
        </a:prstGeom>
        <a:solidFill>
          <a:srgbClr val="FFCCCC"/>
        </a:solid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CF56E3-E530-4B4A-B52F-40D01BC6BFAB}">
      <dsp:nvSpPr>
        <dsp:cNvPr id="0" name=""/>
        <dsp:cNvSpPr/>
      </dsp:nvSpPr>
      <dsp:spPr>
        <a:xfrm>
          <a:off x="72183" y="1998538"/>
          <a:ext cx="2736468" cy="1656181"/>
        </a:xfrm>
        <a:prstGeom prst="roundRect">
          <a:avLst>
            <a:gd name="adj" fmla="val 10000"/>
          </a:avLst>
        </a:prstGeom>
        <a:solidFill>
          <a:srgbClr val="FFCCCC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3200" b="1" kern="1200" dirty="0">
            <a:solidFill>
              <a:srgbClr val="002060"/>
            </a:solidFill>
          </a:endParaRPr>
        </a:p>
      </dsp:txBody>
      <dsp:txXfrm>
        <a:off x="120691" y="2047046"/>
        <a:ext cx="2639452" cy="1559165"/>
      </dsp:txXfrm>
    </dsp:sp>
    <dsp:sp modelId="{B4D47D84-06E2-442B-8C25-0B80B92CC06E}">
      <dsp:nvSpPr>
        <dsp:cNvPr id="0" name=""/>
        <dsp:cNvSpPr/>
      </dsp:nvSpPr>
      <dsp:spPr>
        <a:xfrm rot="16098947" flipV="1">
          <a:off x="4632165" y="1966474"/>
          <a:ext cx="1103992" cy="621068"/>
        </a:xfrm>
        <a:prstGeom prst="leftArrow">
          <a:avLst>
            <a:gd name="adj1" fmla="val 60000"/>
            <a:gd name="adj2" fmla="val 50000"/>
          </a:avLst>
        </a:prstGeom>
        <a:solidFill>
          <a:srgbClr val="FFCCCC"/>
        </a:solid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2E8CEF-9DB9-4E69-A530-C0A8FB8BA2C5}">
      <dsp:nvSpPr>
        <dsp:cNvPr id="0" name=""/>
        <dsp:cNvSpPr/>
      </dsp:nvSpPr>
      <dsp:spPr>
        <a:xfrm>
          <a:off x="3847865" y="2894612"/>
          <a:ext cx="2739117" cy="1588808"/>
        </a:xfrm>
        <a:prstGeom prst="roundRect">
          <a:avLst>
            <a:gd name="adj" fmla="val 10000"/>
          </a:avLst>
        </a:prstGeom>
        <a:solidFill>
          <a:srgbClr val="FFCCCC"/>
        </a:solidFill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3200" b="1" kern="1200" dirty="0">
            <a:solidFill>
              <a:srgbClr val="002060"/>
            </a:solidFill>
          </a:endParaRPr>
        </a:p>
      </dsp:txBody>
      <dsp:txXfrm>
        <a:off x="3894400" y="2941147"/>
        <a:ext cx="2646047" cy="1495738"/>
      </dsp:txXfrm>
    </dsp:sp>
    <dsp:sp modelId="{39190927-A47B-4A7A-9C16-158A2A0CC1C0}">
      <dsp:nvSpPr>
        <dsp:cNvPr id="0" name=""/>
        <dsp:cNvSpPr/>
      </dsp:nvSpPr>
      <dsp:spPr>
        <a:xfrm rot="13403859">
          <a:off x="7185001" y="1238977"/>
          <a:ext cx="1206246" cy="621068"/>
        </a:xfrm>
        <a:prstGeom prst="leftArrow">
          <a:avLst>
            <a:gd name="adj1" fmla="val 60000"/>
            <a:gd name="adj2" fmla="val 50000"/>
          </a:avLst>
        </a:prstGeom>
        <a:solidFill>
          <a:srgbClr val="FFCCCC"/>
        </a:solid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995D1-47E7-42A3-BF35-772121215A56}">
      <dsp:nvSpPr>
        <dsp:cNvPr id="0" name=""/>
        <dsp:cNvSpPr/>
      </dsp:nvSpPr>
      <dsp:spPr>
        <a:xfrm>
          <a:off x="7745466" y="1998569"/>
          <a:ext cx="2736468" cy="1656181"/>
        </a:xfrm>
        <a:prstGeom prst="roundRect">
          <a:avLst>
            <a:gd name="adj" fmla="val 10000"/>
          </a:avLst>
        </a:prstGeom>
        <a:solidFill>
          <a:srgbClr val="FFCCCC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3200" b="1" kern="1200" dirty="0">
            <a:solidFill>
              <a:srgbClr val="002060"/>
            </a:solidFill>
          </a:endParaRPr>
        </a:p>
      </dsp:txBody>
      <dsp:txXfrm>
        <a:off x="7793974" y="2047077"/>
        <a:ext cx="2639452" cy="15591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B9466-0AC2-4CAA-9FF4-F134D9E149DF}">
      <dsp:nvSpPr>
        <dsp:cNvPr id="0" name=""/>
        <dsp:cNvSpPr/>
      </dsp:nvSpPr>
      <dsp:spPr>
        <a:xfrm rot="10800000">
          <a:off x="2732518" y="70087"/>
          <a:ext cx="4355979" cy="533324"/>
        </a:xfrm>
        <a:prstGeom prst="homePlat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35181" tIns="91440" rIns="170688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>
              <a:solidFill>
                <a:srgbClr val="FF0000"/>
              </a:solidFill>
            </a:rPr>
            <a:t>الرقم في منزلة الآحاد لا يسبقه شيء </a:t>
          </a:r>
          <a:endParaRPr lang="ar-BH" sz="2400" b="1" kern="1200" dirty="0">
            <a:solidFill>
              <a:srgbClr val="FF0000"/>
            </a:solidFill>
          </a:endParaRPr>
        </a:p>
      </dsp:txBody>
      <dsp:txXfrm rot="10800000">
        <a:off x="2865849" y="70087"/>
        <a:ext cx="4222648" cy="533324"/>
      </dsp:txXfrm>
    </dsp:sp>
    <dsp:sp modelId="{868478A4-4D2D-4D6E-8D9D-B428423E7FD3}">
      <dsp:nvSpPr>
        <dsp:cNvPr id="0" name=""/>
        <dsp:cNvSpPr/>
      </dsp:nvSpPr>
      <dsp:spPr>
        <a:xfrm>
          <a:off x="6956088" y="134392"/>
          <a:ext cx="359999" cy="359999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DFB0C7-329F-426C-BC34-1C728E20477B}">
      <dsp:nvSpPr>
        <dsp:cNvPr id="0" name=""/>
        <dsp:cNvSpPr/>
      </dsp:nvSpPr>
      <dsp:spPr>
        <a:xfrm rot="10800000">
          <a:off x="2045910" y="742864"/>
          <a:ext cx="5039983" cy="533324"/>
        </a:xfrm>
        <a:prstGeom prst="homePlat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35181" tIns="91440" rIns="170688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>
              <a:solidFill>
                <a:srgbClr val="FF0000"/>
              </a:solidFill>
            </a:rPr>
            <a:t>الرقم في منزلة العشرات يسبقه صفر واحد</a:t>
          </a:r>
          <a:endParaRPr lang="ar-BH" sz="2400" b="1" kern="1200" dirty="0">
            <a:solidFill>
              <a:srgbClr val="FF0000"/>
            </a:solidFill>
          </a:endParaRPr>
        </a:p>
      </dsp:txBody>
      <dsp:txXfrm rot="10800000">
        <a:off x="2179241" y="742864"/>
        <a:ext cx="4906652" cy="533324"/>
      </dsp:txXfrm>
    </dsp:sp>
    <dsp:sp modelId="{06D3AB91-291E-48F8-915C-80EBC24182DE}">
      <dsp:nvSpPr>
        <dsp:cNvPr id="0" name=""/>
        <dsp:cNvSpPr/>
      </dsp:nvSpPr>
      <dsp:spPr>
        <a:xfrm>
          <a:off x="6948684" y="835777"/>
          <a:ext cx="359999" cy="359999"/>
        </a:xfrm>
        <a:prstGeom prst="ellipse">
          <a:avLst/>
        </a:prstGeom>
        <a:solidFill>
          <a:srgbClr val="70AD47">
            <a:lumMod val="40000"/>
            <a:lumOff val="6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2F1AD5-A483-435B-BBCB-ECD2C623DB09}">
      <dsp:nvSpPr>
        <dsp:cNvPr id="0" name=""/>
        <dsp:cNvSpPr/>
      </dsp:nvSpPr>
      <dsp:spPr>
        <a:xfrm rot="10800000">
          <a:off x="1430284" y="1388495"/>
          <a:ext cx="5652012" cy="533324"/>
        </a:xfrm>
        <a:prstGeom prst="homePlat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35181" tIns="91440" rIns="170688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>
              <a:solidFill>
                <a:srgbClr val="FF0000"/>
              </a:solidFill>
            </a:rPr>
            <a:t>الرقم في منزلة المئات يسبقه صفرين</a:t>
          </a:r>
          <a:endParaRPr lang="ar-BH" sz="2400" b="1" kern="1200" dirty="0">
            <a:solidFill>
              <a:srgbClr val="FF0000"/>
            </a:solidFill>
          </a:endParaRPr>
        </a:p>
      </dsp:txBody>
      <dsp:txXfrm rot="10800000">
        <a:off x="1563615" y="1388495"/>
        <a:ext cx="5518681" cy="533324"/>
      </dsp:txXfrm>
    </dsp:sp>
    <dsp:sp modelId="{6182F1DF-2678-496C-80D7-6390A5291BCB}">
      <dsp:nvSpPr>
        <dsp:cNvPr id="0" name=""/>
        <dsp:cNvSpPr/>
      </dsp:nvSpPr>
      <dsp:spPr>
        <a:xfrm>
          <a:off x="2494649" y="2772798"/>
          <a:ext cx="526103" cy="537516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2355D-2672-475D-AF8B-D36B1A6B5F23}">
      <dsp:nvSpPr>
        <dsp:cNvPr id="0" name=""/>
        <dsp:cNvSpPr/>
      </dsp:nvSpPr>
      <dsp:spPr>
        <a:xfrm rot="10800000">
          <a:off x="743116" y="2083117"/>
          <a:ext cx="6336016" cy="533324"/>
        </a:xfrm>
        <a:prstGeom prst="homePlat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35181" tIns="91440" rIns="170688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>
              <a:solidFill>
                <a:srgbClr val="FF0000"/>
              </a:solidFill>
            </a:rPr>
            <a:t>الرقم في منزلة آحاد الألوف يسبقه 3 أصفار </a:t>
          </a:r>
          <a:endParaRPr lang="ar-BH" sz="2400" kern="1200" dirty="0">
            <a:solidFill>
              <a:srgbClr val="FF0000"/>
            </a:solidFill>
          </a:endParaRPr>
        </a:p>
      </dsp:txBody>
      <dsp:txXfrm rot="10800000">
        <a:off x="876447" y="2083117"/>
        <a:ext cx="6202685" cy="533324"/>
      </dsp:txXfrm>
    </dsp:sp>
    <dsp:sp modelId="{8311DCDD-D149-42A7-9B00-398BFE5700AF}">
      <dsp:nvSpPr>
        <dsp:cNvPr id="0" name=""/>
        <dsp:cNvSpPr/>
      </dsp:nvSpPr>
      <dsp:spPr>
        <a:xfrm>
          <a:off x="6949136" y="1456892"/>
          <a:ext cx="366746" cy="366746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FCE47F-4C02-49F9-BEC3-0AE8744FBCF5}">
      <dsp:nvSpPr>
        <dsp:cNvPr id="0" name=""/>
        <dsp:cNvSpPr/>
      </dsp:nvSpPr>
      <dsp:spPr>
        <a:xfrm rot="10800000">
          <a:off x="67112" y="2775643"/>
          <a:ext cx="7020019" cy="533324"/>
        </a:xfrm>
        <a:prstGeom prst="homePlat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35181" tIns="95250" rIns="17780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b="1" kern="1200" dirty="0">
              <a:solidFill>
                <a:srgbClr val="FF0000"/>
              </a:solidFill>
            </a:rPr>
            <a:t>الرقم في منزلة عشرات الألوف يسبقه 4 أصفار </a:t>
          </a:r>
          <a:endParaRPr lang="ar-BH" sz="2500" kern="1200" dirty="0">
            <a:solidFill>
              <a:srgbClr val="FF0000"/>
            </a:solidFill>
          </a:endParaRPr>
        </a:p>
      </dsp:txBody>
      <dsp:txXfrm rot="10800000">
        <a:off x="200443" y="2775643"/>
        <a:ext cx="6886688" cy="533324"/>
      </dsp:txXfrm>
    </dsp:sp>
    <dsp:sp modelId="{EE6C5E5E-3579-494F-B667-F066DC5D6B2C}">
      <dsp:nvSpPr>
        <dsp:cNvPr id="0" name=""/>
        <dsp:cNvSpPr/>
      </dsp:nvSpPr>
      <dsp:spPr>
        <a:xfrm>
          <a:off x="6948131" y="2135336"/>
          <a:ext cx="359999" cy="359999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65C7222-BE46-47AE-95B8-234879786216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532B9BAC-BBBE-4B89-9335-B02335F8A7B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0174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B9BAC-BBBE-4B89-9335-B02335F8A7B9}" type="slidenum">
              <a:rPr lang="ar-BH" smtClean="0"/>
              <a:t>6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479934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928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31401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632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510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9164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441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0609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199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471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7500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762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  <p:pic>
        <p:nvPicPr>
          <p:cNvPr id="7" name="صورة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43513" y="0"/>
            <a:ext cx="12235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2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75137" y="1513439"/>
            <a:ext cx="10641724" cy="2387600"/>
          </a:xfrm>
        </p:spPr>
        <p:txBody>
          <a:bodyPr>
            <a:normAutofit/>
          </a:bodyPr>
          <a:lstStyle/>
          <a:p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ثالث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الابتدائي – الجزء ال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</a:t>
            </a:r>
            <a:b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600" y="11590"/>
            <a:ext cx="7162800" cy="1182210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1524000" y="22352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SA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4): </a:t>
            </a:r>
            <a:r>
              <a:rPr lang="ar-SA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القيمة المنزلية ضمن عشرات الألوف</a:t>
            </a:r>
          </a:p>
          <a:p>
            <a:endParaRPr lang="ar-SA" sz="1600" b="1" dirty="0">
              <a:solidFill>
                <a:srgbClr val="0000FF"/>
              </a:solidFill>
              <a:cs typeface="+mn-cs"/>
            </a:endParaRPr>
          </a:p>
          <a:p>
            <a:r>
              <a:rPr lang="ar-SA" sz="24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صفحة 20 )</a:t>
            </a:r>
            <a:endParaRPr lang="ar-BH" sz="24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06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القيمة المنزلية ضمن عشرات الألوف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D052D06-F55D-4615-87C1-1C2719E9EDE5}"/>
              </a:ext>
            </a:extLst>
          </p:cNvPr>
          <p:cNvGrpSpPr/>
          <p:nvPr/>
        </p:nvGrpSpPr>
        <p:grpSpPr>
          <a:xfrm>
            <a:off x="0" y="917631"/>
            <a:ext cx="6400800" cy="4929717"/>
            <a:chOff x="0" y="917631"/>
            <a:chExt cx="6400800" cy="5325203"/>
          </a:xfrm>
        </p:grpSpPr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AF4DBA90-CBEB-407D-93B9-E45961BA7205}"/>
                </a:ext>
              </a:extLst>
            </p:cNvPr>
            <p:cNvGraphicFramePr/>
            <p:nvPr/>
          </p:nvGraphicFramePr>
          <p:xfrm>
            <a:off x="0" y="917631"/>
            <a:ext cx="6400800" cy="502273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D241452-AD14-4FE7-819C-1229F41B4382}"/>
                </a:ext>
              </a:extLst>
            </p:cNvPr>
            <p:cNvSpPr/>
            <p:nvPr/>
          </p:nvSpPr>
          <p:spPr>
            <a:xfrm>
              <a:off x="765006" y="2606447"/>
              <a:ext cx="1103779" cy="36363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</a:rPr>
                <a:t>يمكن أن</a:t>
              </a:r>
            </a:p>
            <a:p>
              <a:pPr algn="ctr"/>
              <a:r>
                <a:rPr lang="ar-SA" sz="2400" b="1" dirty="0">
                  <a:solidFill>
                    <a:schemeClr val="bg1"/>
                  </a:solidFill>
                </a:rPr>
                <a:t> تكتب الأعداد </a:t>
              </a:r>
            </a:p>
            <a:p>
              <a:pPr algn="ctr"/>
              <a:r>
                <a:rPr lang="ar-SA" sz="2400" b="1" dirty="0">
                  <a:solidFill>
                    <a:schemeClr val="bg1"/>
                  </a:solidFill>
                </a:rPr>
                <a:t>بطرائق</a:t>
              </a:r>
            </a:p>
            <a:p>
              <a:pPr algn="ctr"/>
              <a:r>
                <a:rPr lang="ar-SA" sz="2400" b="1" dirty="0">
                  <a:solidFill>
                    <a:schemeClr val="bg1"/>
                  </a:solidFill>
                </a:rPr>
                <a:t> مختلفة</a:t>
              </a:r>
              <a:endParaRPr lang="ar-BH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50D19A9-18FB-467F-8F79-A27F48805839}"/>
              </a:ext>
            </a:extLst>
          </p:cNvPr>
          <p:cNvSpPr/>
          <p:nvPr/>
        </p:nvSpPr>
        <p:spPr>
          <a:xfrm>
            <a:off x="6132563" y="479011"/>
            <a:ext cx="5760000" cy="942975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اكتب العدد 32156 بثلاث طرائق مختلفة: 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4D63C7-42A9-41B1-AAF9-DF3C67DD4454}"/>
              </a:ext>
            </a:extLst>
          </p:cNvPr>
          <p:cNvSpPr/>
          <p:nvPr/>
        </p:nvSpPr>
        <p:spPr>
          <a:xfrm>
            <a:off x="5762957" y="4389042"/>
            <a:ext cx="6220494" cy="115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9900CC"/>
                </a:solidFill>
              </a:rPr>
              <a:t>الصيغة اللفظية</a:t>
            </a:r>
            <a:r>
              <a:rPr lang="ar-SA" sz="2400" b="1" dirty="0">
                <a:solidFill>
                  <a:schemeClr val="tx1"/>
                </a:solidFill>
              </a:rPr>
              <a:t>: اثنان وثلاثون ألف</a:t>
            </a:r>
            <a:r>
              <a:rPr lang="ar-BH" sz="2400" b="1" dirty="0">
                <a:solidFill>
                  <a:schemeClr val="tx1"/>
                </a:solidFill>
              </a:rPr>
              <a:t>ً</a:t>
            </a:r>
            <a:r>
              <a:rPr lang="ar-SA" sz="2400" b="1" dirty="0">
                <a:solidFill>
                  <a:schemeClr val="tx1"/>
                </a:solidFill>
              </a:rPr>
              <a:t>ا ومئة وستة وخمسون </a:t>
            </a:r>
            <a:endParaRPr lang="ar-BH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BE6418-5D64-41AF-B762-54DA7397E23C}"/>
              </a:ext>
            </a:extLst>
          </p:cNvPr>
          <p:cNvSpPr/>
          <p:nvPr/>
        </p:nvSpPr>
        <p:spPr>
          <a:xfrm>
            <a:off x="5762957" y="3085698"/>
            <a:ext cx="6220494" cy="115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الصورة التحليلية</a:t>
            </a:r>
            <a:r>
              <a:rPr lang="ar-SA" sz="2400" b="1" dirty="0">
                <a:solidFill>
                  <a:schemeClr val="tx1"/>
                </a:solidFill>
              </a:rPr>
              <a:t>: 6 + 50 + 100 + 2000 + 30000</a:t>
            </a:r>
            <a:endParaRPr lang="ar-BH" sz="2400" b="1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3E57C52-F1CF-43AD-9480-E56ED83BE22D}"/>
              </a:ext>
            </a:extLst>
          </p:cNvPr>
          <p:cNvSpPr/>
          <p:nvPr/>
        </p:nvSpPr>
        <p:spPr>
          <a:xfrm>
            <a:off x="5762957" y="1782354"/>
            <a:ext cx="6220494" cy="115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الصورة القياسية</a:t>
            </a:r>
            <a:r>
              <a:rPr lang="ar-SA" sz="2400" b="1" dirty="0">
                <a:solidFill>
                  <a:schemeClr val="tx1"/>
                </a:solidFill>
              </a:rPr>
              <a:t>: 32156</a:t>
            </a:r>
            <a:endParaRPr lang="ar-BH" sz="2400" b="1" dirty="0">
              <a:solidFill>
                <a:schemeClr val="tx1"/>
              </a:solidFill>
            </a:endParaRPr>
          </a:p>
        </p:txBody>
      </p:sp>
      <p:pic>
        <p:nvPicPr>
          <p:cNvPr id="14" name="Picture 13" descr="C:\Users\SAKEEN~1\AppData\Local\Temp\Rar$DIa20840.10391\hello.png">
            <a:extLst>
              <a:ext uri="{FF2B5EF4-FFF2-40B4-BE49-F238E27FC236}">
                <a16:creationId xmlns:a16="http://schemas.microsoft.com/office/drawing/2014/main" id="{EAA8B8E0-55CC-473A-9100-944480198AA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37" y="508482"/>
            <a:ext cx="2237874" cy="26932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B5BE57F-BBDC-460E-A435-14B1FE335B4B}"/>
              </a:ext>
            </a:extLst>
          </p:cNvPr>
          <p:cNvGrpSpPr/>
          <p:nvPr/>
        </p:nvGrpSpPr>
        <p:grpSpPr>
          <a:xfrm>
            <a:off x="2441185" y="1819656"/>
            <a:ext cx="3240000" cy="1114698"/>
            <a:chOff x="2691494" y="684243"/>
            <a:chExt cx="3240000" cy="1114698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F0464D0-44F6-45D4-9252-F6D2018D475E}"/>
                </a:ext>
              </a:extLst>
            </p:cNvPr>
            <p:cNvSpPr/>
            <p:nvPr/>
          </p:nvSpPr>
          <p:spPr>
            <a:xfrm>
              <a:off x="2691494" y="684243"/>
              <a:ext cx="3240000" cy="1114698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: Rounded Corners 4">
              <a:extLst>
                <a:ext uri="{FF2B5EF4-FFF2-40B4-BE49-F238E27FC236}">
                  <a16:creationId xmlns:a16="http://schemas.microsoft.com/office/drawing/2014/main" id="{857382A0-D3A5-4758-BD98-76F48FA5A887}"/>
                </a:ext>
              </a:extLst>
            </p:cNvPr>
            <p:cNvSpPr txBox="1"/>
            <p:nvPr/>
          </p:nvSpPr>
          <p:spPr>
            <a:xfrm>
              <a:off x="2745909" y="738658"/>
              <a:ext cx="3131170" cy="10058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000" b="1" kern="1200" dirty="0">
                  <a:solidFill>
                    <a:srgbClr val="C00000"/>
                  </a:solidFill>
                </a:rPr>
                <a:t>الصورة القياسية</a:t>
              </a:r>
              <a:r>
                <a:rPr lang="ar-SA" sz="2000" b="1" kern="1200" dirty="0"/>
                <a:t>: تظهر فيها الأرقام فقط.</a:t>
              </a:r>
              <a:endParaRPr lang="ar-BH" sz="2000" b="1" kern="12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FAEEE01-E7B5-42D8-8D3B-F378D324AC11}"/>
              </a:ext>
            </a:extLst>
          </p:cNvPr>
          <p:cNvGrpSpPr/>
          <p:nvPr/>
        </p:nvGrpSpPr>
        <p:grpSpPr>
          <a:xfrm>
            <a:off x="2441185" y="3117678"/>
            <a:ext cx="3240000" cy="1114698"/>
            <a:chOff x="2745591" y="1982265"/>
            <a:chExt cx="3240000" cy="111469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19F5ADC-7551-4864-94A9-9D79F0CFADD4}"/>
                </a:ext>
              </a:extLst>
            </p:cNvPr>
            <p:cNvSpPr/>
            <p:nvPr/>
          </p:nvSpPr>
          <p:spPr>
            <a:xfrm>
              <a:off x="2745591" y="1982265"/>
              <a:ext cx="3240000" cy="1114698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: Rounded Corners 6">
              <a:extLst>
                <a:ext uri="{FF2B5EF4-FFF2-40B4-BE49-F238E27FC236}">
                  <a16:creationId xmlns:a16="http://schemas.microsoft.com/office/drawing/2014/main" id="{90843336-B8AA-45B6-AD32-5C1CB7572E1A}"/>
                </a:ext>
              </a:extLst>
            </p:cNvPr>
            <p:cNvSpPr txBox="1"/>
            <p:nvPr/>
          </p:nvSpPr>
          <p:spPr>
            <a:xfrm>
              <a:off x="2800006" y="2036680"/>
              <a:ext cx="3131170" cy="10058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000" b="1" kern="1200" dirty="0">
                  <a:solidFill>
                    <a:schemeClr val="accent6">
                      <a:lumMod val="75000"/>
                    </a:schemeClr>
                  </a:solidFill>
                </a:rPr>
                <a:t>الصورة التحليلية</a:t>
              </a:r>
              <a:r>
                <a:rPr lang="ar-SA" sz="2000" b="1" kern="1200" dirty="0"/>
                <a:t>: تظهر مجموع القيم المنزلية للأرقام.</a:t>
              </a:r>
              <a:endParaRPr lang="ar-BH" sz="2000" b="1" kern="12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22FE2E4-C4B4-4138-BE4A-58C1CCAA48DA}"/>
              </a:ext>
            </a:extLst>
          </p:cNvPr>
          <p:cNvGrpSpPr/>
          <p:nvPr/>
        </p:nvGrpSpPr>
        <p:grpSpPr>
          <a:xfrm>
            <a:off x="2441185" y="4422306"/>
            <a:ext cx="3240000" cy="1156037"/>
            <a:chOff x="2726590" y="3286893"/>
            <a:chExt cx="3240000" cy="1156037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E5B055E-D75E-4FEE-9BB8-AF95DA6FAFAA}"/>
                </a:ext>
              </a:extLst>
            </p:cNvPr>
            <p:cNvSpPr/>
            <p:nvPr/>
          </p:nvSpPr>
          <p:spPr>
            <a:xfrm>
              <a:off x="2726590" y="3286893"/>
              <a:ext cx="3240000" cy="1156037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: Rounded Corners 8">
              <a:extLst>
                <a:ext uri="{FF2B5EF4-FFF2-40B4-BE49-F238E27FC236}">
                  <a16:creationId xmlns:a16="http://schemas.microsoft.com/office/drawing/2014/main" id="{B62C68B0-F429-4326-8A92-DEE4B60E5F95}"/>
                </a:ext>
              </a:extLst>
            </p:cNvPr>
            <p:cNvSpPr txBox="1"/>
            <p:nvPr/>
          </p:nvSpPr>
          <p:spPr>
            <a:xfrm>
              <a:off x="2783023" y="3343326"/>
              <a:ext cx="3127134" cy="1043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000" b="1" kern="1200" dirty="0">
                  <a:solidFill>
                    <a:srgbClr val="9900CC"/>
                  </a:solidFill>
                </a:rPr>
                <a:t>الصيغة اللفظية</a:t>
              </a:r>
              <a:r>
                <a:rPr lang="ar-SA" sz="2000" b="1" kern="1200" dirty="0"/>
                <a:t>: تستعمل فيها الكلمات. </a:t>
              </a:r>
              <a:endParaRPr lang="ar-BH" sz="2000" b="1" kern="1200" dirty="0"/>
            </a:p>
          </p:txBody>
        </p:sp>
      </p:grpSp>
      <p:sp>
        <p:nvSpPr>
          <p:cNvPr id="24" name="Explosion: 14 Points 23">
            <a:extLst>
              <a:ext uri="{FF2B5EF4-FFF2-40B4-BE49-F238E27FC236}">
                <a16:creationId xmlns:a16="http://schemas.microsoft.com/office/drawing/2014/main" id="{A6BC8BF5-BD69-4847-9AAF-E633D6D65E3A}"/>
              </a:ext>
            </a:extLst>
          </p:cNvPr>
          <p:cNvSpPr/>
          <p:nvPr/>
        </p:nvSpPr>
        <p:spPr>
          <a:xfrm>
            <a:off x="10713245" y="-24154"/>
            <a:ext cx="1478755" cy="64536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مثال</a:t>
            </a:r>
            <a:r>
              <a:rPr lang="ar-SA" dirty="0"/>
              <a:t> </a:t>
            </a: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283750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288388" y="6522840"/>
              <a:ext cx="9615320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القيمة المنزلية ضمن عشرات الألوف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7" name="Flowchart: Sequential Access Storage 6">
            <a:extLst>
              <a:ext uri="{FF2B5EF4-FFF2-40B4-BE49-F238E27FC236}">
                <a16:creationId xmlns:a16="http://schemas.microsoft.com/office/drawing/2014/main" id="{559D1F1D-72AE-47BC-B0F5-B3E86DDB9B72}"/>
              </a:ext>
            </a:extLst>
          </p:cNvPr>
          <p:cNvSpPr/>
          <p:nvPr/>
        </p:nvSpPr>
        <p:spPr>
          <a:xfrm>
            <a:off x="1774349" y="705059"/>
            <a:ext cx="7600965" cy="1476667"/>
          </a:xfrm>
          <a:prstGeom prst="flowChartMagneticTape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اكتب العدد </a:t>
            </a:r>
            <a:r>
              <a:rPr lang="ar-BH" sz="2800" b="1" dirty="0" smtClean="0">
                <a:solidFill>
                  <a:srgbClr val="C00000"/>
                </a:solidFill>
              </a:rPr>
              <a:t>الآتي</a:t>
            </a:r>
            <a:r>
              <a:rPr lang="ar-SA" sz="2800" b="1" dirty="0" smtClean="0">
                <a:solidFill>
                  <a:srgbClr val="C00000"/>
                </a:solidFill>
              </a:rPr>
              <a:t>   </a:t>
            </a:r>
            <a:r>
              <a:rPr lang="ar-SA" sz="2800" b="1" dirty="0">
                <a:solidFill>
                  <a:srgbClr val="C00000"/>
                </a:solidFill>
              </a:rPr>
              <a:t>23472 </a:t>
            </a:r>
          </a:p>
          <a:p>
            <a:pPr algn="ctr"/>
            <a:endParaRPr lang="ar-SA" sz="1600" b="1" dirty="0">
              <a:solidFill>
                <a:srgbClr val="C00000"/>
              </a:solidFill>
            </a:endParaRPr>
          </a:p>
          <a:p>
            <a:pPr algn="ctr"/>
            <a:r>
              <a:rPr lang="ar-SA" sz="2800" b="1" dirty="0">
                <a:solidFill>
                  <a:srgbClr val="C00000"/>
                </a:solidFill>
              </a:rPr>
              <a:t>بالصورة التحليلية وبالصيغة اللفظية</a:t>
            </a:r>
            <a:endParaRPr lang="ar-BH" sz="2800" b="1" dirty="0">
              <a:solidFill>
                <a:srgbClr val="C00000"/>
              </a:solidFill>
            </a:endParaRPr>
          </a:p>
        </p:txBody>
      </p:sp>
      <p:pic>
        <p:nvPicPr>
          <p:cNvPr id="8" name="Picture 7" descr="C:\Users\SAKEEN~1\AppData\Local\Temp\Rar$DIa20840.10391\hello.png">
            <a:extLst>
              <a:ext uri="{FF2B5EF4-FFF2-40B4-BE49-F238E27FC236}">
                <a16:creationId xmlns:a16="http://schemas.microsoft.com/office/drawing/2014/main" id="{FDC1088C-0638-4CDB-9C4F-2738052B9F3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023" y="1186175"/>
            <a:ext cx="2024842" cy="23098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B87647-169D-472E-9FC1-6507079DEB13}"/>
              </a:ext>
            </a:extLst>
          </p:cNvPr>
          <p:cNvSpPr/>
          <p:nvPr/>
        </p:nvSpPr>
        <p:spPr>
          <a:xfrm>
            <a:off x="1812162" y="2318262"/>
            <a:ext cx="8710863" cy="10427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ar-SA" sz="3600" dirty="0">
                <a:solidFill>
                  <a:srgbClr val="002060"/>
                </a:solidFill>
              </a:rPr>
              <a:t>العدد </a:t>
            </a:r>
            <a:r>
              <a:rPr lang="ar-SA" sz="3600" b="1" dirty="0">
                <a:solidFill>
                  <a:srgbClr val="C00000"/>
                </a:solidFill>
              </a:rPr>
              <a:t>23472</a:t>
            </a:r>
            <a:r>
              <a:rPr lang="ar-SA" sz="3600" dirty="0">
                <a:solidFill>
                  <a:srgbClr val="002060"/>
                </a:solidFill>
              </a:rPr>
              <a:t>  مكتوب </a:t>
            </a:r>
            <a:r>
              <a:rPr lang="ar-SA" sz="3600" b="1" dirty="0">
                <a:solidFill>
                  <a:srgbClr val="002060"/>
                </a:solidFill>
              </a:rPr>
              <a:t> </a:t>
            </a:r>
            <a:r>
              <a:rPr lang="ar-SA" sz="3600" dirty="0">
                <a:solidFill>
                  <a:srgbClr val="C00000"/>
                </a:solidFill>
              </a:rPr>
              <a:t>بالصورة القياسية  </a:t>
            </a:r>
            <a:endParaRPr lang="ar-BH" sz="3600" dirty="0">
              <a:solidFill>
                <a:srgbClr val="C0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6236B20-879D-4803-8267-FD3908DAE5AB}"/>
              </a:ext>
            </a:extLst>
          </p:cNvPr>
          <p:cNvSpPr/>
          <p:nvPr/>
        </p:nvSpPr>
        <p:spPr>
          <a:xfrm>
            <a:off x="947057" y="4840690"/>
            <a:ext cx="10352314" cy="10427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ar-SA" sz="3600" dirty="0">
                <a:solidFill>
                  <a:srgbClr val="9900CC"/>
                </a:solidFill>
              </a:rPr>
              <a:t>الصيغة اللفظية</a:t>
            </a:r>
            <a:r>
              <a:rPr lang="ar-SA" sz="3600" dirty="0">
                <a:solidFill>
                  <a:srgbClr val="002060"/>
                </a:solidFill>
              </a:rPr>
              <a:t>: ثلاثة وعشرون ألف</a:t>
            </a:r>
            <a:r>
              <a:rPr lang="ar-BH" sz="3600" dirty="0">
                <a:solidFill>
                  <a:srgbClr val="002060"/>
                </a:solidFill>
              </a:rPr>
              <a:t>ً</a:t>
            </a:r>
            <a:r>
              <a:rPr lang="ar-SA" sz="3600" dirty="0">
                <a:solidFill>
                  <a:srgbClr val="002060"/>
                </a:solidFill>
              </a:rPr>
              <a:t>ا وأربعمئة واثنين وسبعون </a:t>
            </a:r>
            <a:endParaRPr lang="ar-BH" sz="3600" dirty="0">
              <a:solidFill>
                <a:srgbClr val="00206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003B9F9-4F76-4C39-8F76-36FDFA70B9CD}"/>
              </a:ext>
            </a:extLst>
          </p:cNvPr>
          <p:cNvSpPr/>
          <p:nvPr/>
        </p:nvSpPr>
        <p:spPr>
          <a:xfrm>
            <a:off x="947057" y="3496035"/>
            <a:ext cx="10352314" cy="10427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ar-SA" sz="3600" dirty="0">
                <a:solidFill>
                  <a:schemeClr val="accent6">
                    <a:lumMod val="75000"/>
                  </a:schemeClr>
                </a:solidFill>
              </a:rPr>
              <a:t>الصورة التحليلية</a:t>
            </a:r>
            <a:r>
              <a:rPr lang="ar-SA" sz="3600" b="1" dirty="0">
                <a:solidFill>
                  <a:srgbClr val="002060"/>
                </a:solidFill>
              </a:rPr>
              <a:t>: 2 + 70 + 400 + 3000 + 20000</a:t>
            </a:r>
            <a:endParaRPr lang="ar-BH" sz="3600" dirty="0">
              <a:solidFill>
                <a:srgbClr val="002060"/>
              </a:solidFill>
            </a:endParaRPr>
          </a:p>
        </p:txBody>
      </p:sp>
      <p:grpSp>
        <p:nvGrpSpPr>
          <p:cNvPr id="13" name="Google Shape;400;p20">
            <a:extLst>
              <a:ext uri="{FF2B5EF4-FFF2-40B4-BE49-F238E27FC236}">
                <a16:creationId xmlns:a16="http://schemas.microsoft.com/office/drawing/2014/main" id="{893A2B23-06C3-4EDD-84D8-BF4AB25A9C61}"/>
              </a:ext>
            </a:extLst>
          </p:cNvPr>
          <p:cNvGrpSpPr/>
          <p:nvPr/>
        </p:nvGrpSpPr>
        <p:grpSpPr>
          <a:xfrm>
            <a:off x="3280537" y="3360998"/>
            <a:ext cx="5630926" cy="1085845"/>
            <a:chOff x="7953630" y="152046"/>
            <a:chExt cx="3419866" cy="577144"/>
          </a:xfrm>
          <a:solidFill>
            <a:srgbClr val="FF0000"/>
          </a:solidFill>
        </p:grpSpPr>
        <p:sp>
          <p:nvSpPr>
            <p:cNvPr id="14" name="Google Shape;401;p20">
              <a:extLst>
                <a:ext uri="{FF2B5EF4-FFF2-40B4-BE49-F238E27FC236}">
                  <a16:creationId xmlns:a16="http://schemas.microsoft.com/office/drawing/2014/main" id="{9125066D-CC22-4475-BF57-7990C30098BA}"/>
                </a:ext>
              </a:extLst>
            </p:cNvPr>
            <p:cNvSpPr/>
            <p:nvPr/>
          </p:nvSpPr>
          <p:spPr>
            <a:xfrm>
              <a:off x="7953630" y="152046"/>
              <a:ext cx="3419866" cy="577144"/>
            </a:xfrm>
            <a:prstGeom prst="flowChartTerminator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402;p20">
              <a:extLst>
                <a:ext uri="{FF2B5EF4-FFF2-40B4-BE49-F238E27FC236}">
                  <a16:creationId xmlns:a16="http://schemas.microsoft.com/office/drawing/2014/main" id="{F0063E9E-A238-40B3-8B47-F9BA03CA41C7}"/>
                </a:ext>
              </a:extLst>
            </p:cNvPr>
            <p:cNvSpPr/>
            <p:nvPr/>
          </p:nvSpPr>
          <p:spPr>
            <a:xfrm>
              <a:off x="8001604" y="237893"/>
              <a:ext cx="3316650" cy="420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BH" sz="2800" b="1" dirty="0">
                  <a:solidFill>
                    <a:schemeClr val="lt1"/>
                  </a:solidFill>
                  <a:latin typeface="Calibri"/>
                  <a:ea typeface="Calibri"/>
                  <a:sym typeface="Calibri"/>
                </a:rPr>
                <a:t>أجب عن التدريب في ورقة خارجية، ثم تأكد من إجابتك </a:t>
              </a:r>
              <a:endParaRPr sz="2800" b="1" dirty="0">
                <a:solidFill>
                  <a:schemeClr val="lt1"/>
                </a:solidFill>
                <a:latin typeface="Calibri"/>
                <a:ea typeface="Calibri"/>
                <a:sym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D35208-B695-4031-A9BE-4B434E6ABBAA}"/>
              </a:ext>
            </a:extLst>
          </p:cNvPr>
          <p:cNvGrpSpPr/>
          <p:nvPr/>
        </p:nvGrpSpPr>
        <p:grpSpPr>
          <a:xfrm>
            <a:off x="197195" y="129751"/>
            <a:ext cx="11797610" cy="700172"/>
            <a:chOff x="185502" y="207655"/>
            <a:chExt cx="11797610" cy="70017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E4B7971-6DBE-4D5F-8C6E-473432F1CFDA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D1DA10FE-B41D-4762-9D9F-158F839D7E1E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9802560-E32D-4C67-8A32-81F9373C07E8}"/>
                  </a:ext>
                </a:extLst>
              </p:cNvPr>
              <p:cNvSpPr txBox="1"/>
              <p:nvPr/>
            </p:nvSpPr>
            <p:spPr>
              <a:xfrm>
                <a:off x="5479227" y="4879331"/>
                <a:ext cx="1200418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5EFE6E21-8509-4B11-8419-1419FD366AA5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8" name="Round Diagonal Corner Rectangle 10">
              <a:extLst>
                <a:ext uri="{FF2B5EF4-FFF2-40B4-BE49-F238E27FC236}">
                  <a16:creationId xmlns:a16="http://schemas.microsoft.com/office/drawing/2014/main" id="{5AEB24B6-820F-4D87-A661-B5293BFDC4A6}"/>
                </a:ext>
              </a:extLst>
            </p:cNvPr>
            <p:cNvSpPr/>
            <p:nvPr/>
          </p:nvSpPr>
          <p:spPr>
            <a:xfrm>
              <a:off x="185502" y="207655"/>
              <a:ext cx="1908000" cy="54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228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29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88"/>
            <a:ext cx="9936000" cy="400110"/>
            <a:chOff x="1108361" y="6522840"/>
            <a:chExt cx="9936000" cy="467736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232243" y="6522840"/>
              <a:ext cx="9671465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القيمة المنزلية ضمن عشرات الألوف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8" name="Picture 7" descr="C:\Users\SAKEEN~1\AppData\Local\Temp\Rar$DIa20840.10391\hello.png">
            <a:extLst>
              <a:ext uri="{FF2B5EF4-FFF2-40B4-BE49-F238E27FC236}">
                <a16:creationId xmlns:a16="http://schemas.microsoft.com/office/drawing/2014/main" id="{FDC1088C-0638-4CDB-9C4F-2738052B9F3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063" y="786067"/>
            <a:ext cx="1889164" cy="212761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Flowchart: Sequential Access Storage 15">
            <a:extLst>
              <a:ext uri="{FF2B5EF4-FFF2-40B4-BE49-F238E27FC236}">
                <a16:creationId xmlns:a16="http://schemas.microsoft.com/office/drawing/2014/main" id="{9596C629-418F-4F3A-BFA7-27C15EE5A70E}"/>
              </a:ext>
            </a:extLst>
          </p:cNvPr>
          <p:cNvSpPr/>
          <p:nvPr/>
        </p:nvSpPr>
        <p:spPr>
          <a:xfrm>
            <a:off x="1039201" y="638066"/>
            <a:ext cx="8710862" cy="1709267"/>
          </a:xfrm>
          <a:prstGeom prst="flowChartMagneticTape">
            <a:avLst/>
          </a:prstGeom>
          <a:pattFill prst="trellis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اكتب العدد </a:t>
            </a:r>
            <a:r>
              <a:rPr lang="ar-BH" sz="2800" b="1" dirty="0" smtClean="0">
                <a:solidFill>
                  <a:srgbClr val="C00000"/>
                </a:solidFill>
              </a:rPr>
              <a:t>الآتي</a:t>
            </a:r>
            <a:r>
              <a:rPr lang="ar-SA" sz="2800" b="1" dirty="0" smtClean="0">
                <a:solidFill>
                  <a:srgbClr val="C00000"/>
                </a:solidFill>
              </a:rPr>
              <a:t>  </a:t>
            </a:r>
            <a:r>
              <a:rPr lang="ar-SA" sz="2800" b="1" dirty="0">
                <a:solidFill>
                  <a:srgbClr val="C00000"/>
                </a:solidFill>
              </a:rPr>
              <a:t>3 + 300 + 1000 + 50000</a:t>
            </a:r>
          </a:p>
          <a:p>
            <a:pPr algn="ctr"/>
            <a:r>
              <a:rPr lang="ar-SA" sz="105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ar-SA" sz="2800" b="1" dirty="0">
                <a:solidFill>
                  <a:srgbClr val="C00000"/>
                </a:solidFill>
              </a:rPr>
              <a:t>بالصورة القياسية  وبالصيغة اللفظية: </a:t>
            </a:r>
            <a:endParaRPr lang="ar-BH" sz="2800" b="1" dirty="0">
              <a:solidFill>
                <a:srgbClr val="C0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611175A-9A55-42BE-A162-259862938659}"/>
              </a:ext>
            </a:extLst>
          </p:cNvPr>
          <p:cNvSpPr/>
          <p:nvPr/>
        </p:nvSpPr>
        <p:spPr>
          <a:xfrm>
            <a:off x="1323476" y="2910145"/>
            <a:ext cx="9152020" cy="104273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ar-SA" sz="3600" dirty="0">
                <a:solidFill>
                  <a:srgbClr val="C00000"/>
                </a:solidFill>
              </a:rPr>
              <a:t>الصورة القياسية</a:t>
            </a:r>
            <a:r>
              <a:rPr lang="ar-SA" sz="4000" b="1" dirty="0">
                <a:solidFill>
                  <a:srgbClr val="002060"/>
                </a:solidFill>
              </a:rPr>
              <a:t>:  </a:t>
            </a:r>
            <a:r>
              <a:rPr lang="ar-SA" sz="4400" b="1" dirty="0">
                <a:solidFill>
                  <a:srgbClr val="002060"/>
                </a:solidFill>
              </a:rPr>
              <a:t>51303</a:t>
            </a:r>
            <a:r>
              <a:rPr lang="ar-SA" sz="4000" b="1" dirty="0">
                <a:solidFill>
                  <a:srgbClr val="002060"/>
                </a:solidFill>
              </a:rPr>
              <a:t> </a:t>
            </a:r>
            <a:endParaRPr lang="ar-BH" sz="4000" dirty="0">
              <a:solidFill>
                <a:srgbClr val="00206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2E6C341-0EC5-480A-8E8B-CD12538D2AF1}"/>
              </a:ext>
            </a:extLst>
          </p:cNvPr>
          <p:cNvSpPr/>
          <p:nvPr/>
        </p:nvSpPr>
        <p:spPr>
          <a:xfrm>
            <a:off x="1315453" y="5122185"/>
            <a:ext cx="9184107" cy="104273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ar-SA" sz="3600" dirty="0">
                <a:solidFill>
                  <a:srgbClr val="9900CC"/>
                </a:solidFill>
              </a:rPr>
              <a:t>الصيغة اللفظية</a:t>
            </a:r>
            <a:r>
              <a:rPr lang="ar-SA" sz="4000" dirty="0">
                <a:solidFill>
                  <a:srgbClr val="002060"/>
                </a:solidFill>
              </a:rPr>
              <a:t>: واحد وخمسون ألف</a:t>
            </a:r>
            <a:r>
              <a:rPr lang="ar-BH" sz="4000" dirty="0">
                <a:solidFill>
                  <a:srgbClr val="002060"/>
                </a:solidFill>
              </a:rPr>
              <a:t>ً</a:t>
            </a:r>
            <a:r>
              <a:rPr lang="ar-SA" sz="4000" dirty="0">
                <a:solidFill>
                  <a:srgbClr val="002060"/>
                </a:solidFill>
              </a:rPr>
              <a:t>ا وثلاثمئة وثلاثة </a:t>
            </a:r>
            <a:endParaRPr lang="ar-BH" sz="4000" dirty="0">
              <a:solidFill>
                <a:srgbClr val="00206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E776CE1-2280-4D27-80EE-83A9ABF6A16F}"/>
              </a:ext>
            </a:extLst>
          </p:cNvPr>
          <p:cNvSpPr/>
          <p:nvPr/>
        </p:nvSpPr>
        <p:spPr>
          <a:xfrm>
            <a:off x="947057" y="3946423"/>
            <a:ext cx="9935999" cy="1042736"/>
          </a:xfrm>
          <a:prstGeom prst="roundRect">
            <a:avLst/>
          </a:prstGeom>
          <a:noFill/>
          <a:ln w="38100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rgbClr val="002060"/>
                </a:solidFill>
              </a:rPr>
              <a:t>هذه </a:t>
            </a:r>
            <a:r>
              <a:rPr lang="ar-SA" sz="3600" dirty="0">
                <a:solidFill>
                  <a:schemeClr val="accent6">
                    <a:lumMod val="75000"/>
                  </a:schemeClr>
                </a:solidFill>
              </a:rPr>
              <a:t>الصورة التحليلية</a:t>
            </a:r>
            <a:r>
              <a:rPr lang="ar-SA" sz="4000" b="1" dirty="0">
                <a:solidFill>
                  <a:srgbClr val="002060"/>
                </a:solidFill>
              </a:rPr>
              <a:t>: </a:t>
            </a:r>
            <a:r>
              <a:rPr lang="ar-SA" sz="4000" b="1" dirty="0">
                <a:solidFill>
                  <a:srgbClr val="C00000"/>
                </a:solidFill>
              </a:rPr>
              <a:t>3 + 300 + 1000 + 50000</a:t>
            </a:r>
          </a:p>
        </p:txBody>
      </p:sp>
      <p:grpSp>
        <p:nvGrpSpPr>
          <p:cNvPr id="13" name="Google Shape;400;p20">
            <a:extLst>
              <a:ext uri="{FF2B5EF4-FFF2-40B4-BE49-F238E27FC236}">
                <a16:creationId xmlns:a16="http://schemas.microsoft.com/office/drawing/2014/main" id="{893A2B23-06C3-4EDD-84D8-BF4AB25A9C61}"/>
              </a:ext>
            </a:extLst>
          </p:cNvPr>
          <p:cNvGrpSpPr/>
          <p:nvPr/>
        </p:nvGrpSpPr>
        <p:grpSpPr>
          <a:xfrm>
            <a:off x="2982370" y="3426905"/>
            <a:ext cx="5630926" cy="1085845"/>
            <a:chOff x="7953630" y="152046"/>
            <a:chExt cx="3419866" cy="577144"/>
          </a:xfrm>
          <a:solidFill>
            <a:srgbClr val="FF0000"/>
          </a:solidFill>
        </p:grpSpPr>
        <p:sp>
          <p:nvSpPr>
            <p:cNvPr id="14" name="Google Shape;401;p20">
              <a:extLst>
                <a:ext uri="{FF2B5EF4-FFF2-40B4-BE49-F238E27FC236}">
                  <a16:creationId xmlns:a16="http://schemas.microsoft.com/office/drawing/2014/main" id="{9125066D-CC22-4475-BF57-7990C30098BA}"/>
                </a:ext>
              </a:extLst>
            </p:cNvPr>
            <p:cNvSpPr/>
            <p:nvPr/>
          </p:nvSpPr>
          <p:spPr>
            <a:xfrm>
              <a:off x="7953630" y="152046"/>
              <a:ext cx="3419866" cy="577144"/>
            </a:xfrm>
            <a:prstGeom prst="flowChartTerminator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402;p20">
              <a:extLst>
                <a:ext uri="{FF2B5EF4-FFF2-40B4-BE49-F238E27FC236}">
                  <a16:creationId xmlns:a16="http://schemas.microsoft.com/office/drawing/2014/main" id="{F0063E9E-A238-40B3-8B47-F9BA03CA41C7}"/>
                </a:ext>
              </a:extLst>
            </p:cNvPr>
            <p:cNvSpPr/>
            <p:nvPr/>
          </p:nvSpPr>
          <p:spPr>
            <a:xfrm>
              <a:off x="8001604" y="237893"/>
              <a:ext cx="3316650" cy="420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BH" sz="2800" b="1" dirty="0">
                  <a:solidFill>
                    <a:schemeClr val="lt1"/>
                  </a:solidFill>
                  <a:latin typeface="Calibri"/>
                  <a:ea typeface="Calibri"/>
                  <a:sym typeface="Calibri"/>
                </a:rPr>
                <a:t>أجب عن التدريب في ورقة خارجية، ثم تأكد من إجابتك </a:t>
              </a:r>
              <a:endParaRPr sz="2800" b="1" dirty="0">
                <a:solidFill>
                  <a:schemeClr val="lt1"/>
                </a:solidFill>
                <a:latin typeface="Calibri"/>
                <a:ea typeface="Calibri"/>
                <a:sym typeface="Calibri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C6CC0BD-4359-4D96-9C66-3BC9E0311861}"/>
              </a:ext>
            </a:extLst>
          </p:cNvPr>
          <p:cNvGrpSpPr/>
          <p:nvPr/>
        </p:nvGrpSpPr>
        <p:grpSpPr>
          <a:xfrm>
            <a:off x="197195" y="121733"/>
            <a:ext cx="11797610" cy="700172"/>
            <a:chOff x="185502" y="207655"/>
            <a:chExt cx="11797610" cy="70017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DB761FC-E54E-4809-9376-981B967122E8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4E523CFD-8BED-42A1-B8D2-A68F62C4C0C8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DB0E11A-2AA4-4D0F-9DF4-D478D5D77191}"/>
                  </a:ext>
                </a:extLst>
              </p:cNvPr>
              <p:cNvSpPr txBox="1"/>
              <p:nvPr/>
            </p:nvSpPr>
            <p:spPr>
              <a:xfrm>
                <a:off x="5479227" y="4879331"/>
                <a:ext cx="1200418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id="{1FBEA86C-9035-4374-9E4A-F7294A4369DE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2" name="Round Diagonal Corner Rectangle 10">
              <a:extLst>
                <a:ext uri="{FF2B5EF4-FFF2-40B4-BE49-F238E27FC236}">
                  <a16:creationId xmlns:a16="http://schemas.microsoft.com/office/drawing/2014/main" id="{398D7BA0-B8B2-4B14-9FEA-7CF6345CE4FB}"/>
                </a:ext>
              </a:extLst>
            </p:cNvPr>
            <p:cNvSpPr/>
            <p:nvPr/>
          </p:nvSpPr>
          <p:spPr>
            <a:xfrm>
              <a:off x="185502" y="207655"/>
              <a:ext cx="1908000" cy="54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359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29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75529" y="6465776"/>
            <a:ext cx="9960065" cy="400110"/>
            <a:chOff x="1084296" y="6522840"/>
            <a:chExt cx="9960065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084296" y="6522840"/>
              <a:ext cx="9819412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القيمة المنزلية ضمن عشرات الألوف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2959DC0-15F6-4691-880C-DA3625AE94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4374494"/>
              </p:ext>
            </p:extLst>
          </p:nvPr>
        </p:nvGraphicFramePr>
        <p:xfrm>
          <a:off x="1031151" y="602355"/>
          <a:ext cx="10555259" cy="477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A2DF91A-7E57-4103-8720-A894EDB227EC}"/>
              </a:ext>
            </a:extLst>
          </p:cNvPr>
          <p:cNvSpPr/>
          <p:nvPr/>
        </p:nvSpPr>
        <p:spPr>
          <a:xfrm>
            <a:off x="8831179" y="2731167"/>
            <a:ext cx="2622885" cy="1449805"/>
          </a:xfrm>
          <a:prstGeom prst="roundRect">
            <a:avLst/>
          </a:prstGeom>
          <a:noFill/>
          <a:ln w="38100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ar-BH" sz="3200" b="1" dirty="0">
                <a:solidFill>
                  <a:srgbClr val="002060"/>
                </a:solidFill>
              </a:rPr>
              <a:t>كتب ب</a:t>
            </a:r>
            <a:r>
              <a:rPr lang="ar-SA" sz="3200" b="1" dirty="0">
                <a:solidFill>
                  <a:srgbClr val="002060"/>
                </a:solidFill>
              </a:rPr>
              <a:t>الصورة</a:t>
            </a:r>
            <a:endParaRPr lang="ar-BH" sz="3200" b="1" dirty="0">
              <a:solidFill>
                <a:srgbClr val="002060"/>
              </a:solidFill>
            </a:endParaRPr>
          </a:p>
          <a:p>
            <a:pPr lvl="0" algn="ctr"/>
            <a:r>
              <a:rPr lang="ar-SA" sz="3200" b="1" dirty="0">
                <a:solidFill>
                  <a:srgbClr val="002060"/>
                </a:solidFill>
              </a:rPr>
              <a:t>القياسية </a:t>
            </a:r>
            <a:endParaRPr lang="ar-BH" sz="3200" b="1" dirty="0">
              <a:solidFill>
                <a:srgbClr val="00206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6483968-3F3B-4C58-8DF3-DFDF7D62851C}"/>
              </a:ext>
            </a:extLst>
          </p:cNvPr>
          <p:cNvSpPr/>
          <p:nvPr/>
        </p:nvSpPr>
        <p:spPr>
          <a:xfrm>
            <a:off x="4904279" y="3575398"/>
            <a:ext cx="2711710" cy="1449805"/>
          </a:xfrm>
          <a:prstGeom prst="roundRect">
            <a:avLst/>
          </a:prstGeom>
          <a:noFill/>
          <a:ln w="38100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ar-BH" sz="3200" b="1" dirty="0">
                <a:solidFill>
                  <a:srgbClr val="002060"/>
                </a:solidFill>
              </a:rPr>
              <a:t>كتب ب</a:t>
            </a:r>
            <a:r>
              <a:rPr lang="ar-SA" sz="3200" b="1" dirty="0">
                <a:solidFill>
                  <a:srgbClr val="002060"/>
                </a:solidFill>
              </a:rPr>
              <a:t>الصيغة</a:t>
            </a:r>
            <a:endParaRPr lang="ar-BH" sz="3200" b="1" dirty="0">
              <a:solidFill>
                <a:srgbClr val="002060"/>
              </a:solidFill>
            </a:endParaRPr>
          </a:p>
          <a:p>
            <a:pPr lvl="0" algn="ctr"/>
            <a:r>
              <a:rPr lang="ar-SA" sz="3200" b="1" dirty="0">
                <a:solidFill>
                  <a:srgbClr val="002060"/>
                </a:solidFill>
              </a:rPr>
              <a:t>اللفظية </a:t>
            </a:r>
            <a:endParaRPr lang="ar-BH" sz="3200" b="1" dirty="0">
              <a:solidFill>
                <a:srgbClr val="00206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5D99026-DB0A-41B6-BF34-6A8E562E3095}"/>
              </a:ext>
            </a:extLst>
          </p:cNvPr>
          <p:cNvSpPr/>
          <p:nvPr/>
        </p:nvSpPr>
        <p:spPr>
          <a:xfrm>
            <a:off x="1151466" y="2740740"/>
            <a:ext cx="2622885" cy="1449805"/>
          </a:xfrm>
          <a:prstGeom prst="roundRect">
            <a:avLst/>
          </a:prstGeom>
          <a:noFill/>
          <a:ln w="38100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ar-BH" sz="3200" b="1" dirty="0">
                <a:solidFill>
                  <a:srgbClr val="002060"/>
                </a:solidFill>
              </a:rPr>
              <a:t>كتب ب</a:t>
            </a:r>
            <a:r>
              <a:rPr lang="ar-SA" sz="3200" b="1" dirty="0">
                <a:solidFill>
                  <a:srgbClr val="002060"/>
                </a:solidFill>
              </a:rPr>
              <a:t>الصورة</a:t>
            </a:r>
            <a:endParaRPr lang="ar-BH" sz="3200" b="1" dirty="0">
              <a:solidFill>
                <a:srgbClr val="002060"/>
              </a:solidFill>
            </a:endParaRPr>
          </a:p>
          <a:p>
            <a:pPr lvl="0" algn="ctr"/>
            <a:r>
              <a:rPr lang="ar-SA" sz="3200" b="1" dirty="0">
                <a:solidFill>
                  <a:srgbClr val="002060"/>
                </a:solidFill>
              </a:rPr>
              <a:t>التحليلية </a:t>
            </a:r>
            <a:endParaRPr lang="ar-BH" sz="3200" b="1" dirty="0">
              <a:solidFill>
                <a:srgbClr val="002060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F70872-2BD6-4DBD-B117-8380A89C40AC}"/>
              </a:ext>
            </a:extLst>
          </p:cNvPr>
          <p:cNvGrpSpPr/>
          <p:nvPr/>
        </p:nvGrpSpPr>
        <p:grpSpPr>
          <a:xfrm>
            <a:off x="4485864" y="5355021"/>
            <a:ext cx="3456000" cy="900000"/>
            <a:chOff x="5495490" y="2369713"/>
            <a:chExt cx="5103823" cy="117088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4" name="Rounded Rectangle 2">
              <a:extLst>
                <a:ext uri="{FF2B5EF4-FFF2-40B4-BE49-F238E27FC236}">
                  <a16:creationId xmlns:a16="http://schemas.microsoft.com/office/drawing/2014/main" id="{BB2DCAC2-58D9-448F-94DB-591B79731DE9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4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71CF71-7C91-4B31-8599-51AD72D2A402}"/>
                </a:ext>
              </a:extLst>
            </p:cNvPr>
            <p:cNvSpPr txBox="1"/>
            <p:nvPr/>
          </p:nvSpPr>
          <p:spPr>
            <a:xfrm>
              <a:off x="6045072" y="2531966"/>
              <a:ext cx="4004657" cy="92094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Arabic Typesetting" panose="03020402040406030203" pitchFamily="66" charset="-78"/>
                </a:rPr>
                <a:t>فكر جيداً</a:t>
              </a:r>
              <a:endParaRPr lang="ar-BH" sz="3200" b="1" kern="0" dirty="0">
                <a:solidFill>
                  <a:srgbClr val="FF0000"/>
                </a:solidFill>
                <a:latin typeface="Arabic Typesetting" panose="03020402040406030203" pitchFamily="66" charset="-78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C18A93-FF5B-4FDF-899E-DC2F23E29E49}"/>
              </a:ext>
            </a:extLst>
          </p:cNvPr>
          <p:cNvGrpSpPr/>
          <p:nvPr/>
        </p:nvGrpSpPr>
        <p:grpSpPr>
          <a:xfrm>
            <a:off x="4485864" y="5355021"/>
            <a:ext cx="3456000" cy="900000"/>
            <a:chOff x="5495490" y="2369712"/>
            <a:chExt cx="5103823" cy="117088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7" name="Rounded Rectangle 2">
              <a:extLst>
                <a:ext uri="{FF2B5EF4-FFF2-40B4-BE49-F238E27FC236}">
                  <a16:creationId xmlns:a16="http://schemas.microsoft.com/office/drawing/2014/main" id="{0594237A-C1E6-4E1D-B05B-D6354C7C4FE4}"/>
                </a:ext>
              </a:extLst>
            </p:cNvPr>
            <p:cNvSpPr/>
            <p:nvPr/>
          </p:nvSpPr>
          <p:spPr>
            <a:xfrm>
              <a:off x="5495490" y="2369712"/>
              <a:ext cx="5103823" cy="1170882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4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05B0D21-7C3B-419F-899C-291A85E0CE21}"/>
                </a:ext>
              </a:extLst>
            </p:cNvPr>
            <p:cNvSpPr txBox="1"/>
            <p:nvPr/>
          </p:nvSpPr>
          <p:spPr>
            <a:xfrm>
              <a:off x="5922900" y="2580454"/>
              <a:ext cx="4392683" cy="92094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Arabic Typesetting" panose="03020402040406030203" pitchFamily="66" charset="-78"/>
                </a:rPr>
                <a:t>فكر جيداً</a:t>
              </a:r>
              <a:endParaRPr lang="ar-BH" sz="3200" b="1" kern="0" dirty="0">
                <a:solidFill>
                  <a:srgbClr val="FF0000"/>
                </a:solidFill>
                <a:latin typeface="Arabic Typesetting" panose="03020402040406030203" pitchFamily="66" charset="-78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02C3654-69DE-4B0F-A08C-1C421BB25E8D}"/>
              </a:ext>
            </a:extLst>
          </p:cNvPr>
          <p:cNvGrpSpPr/>
          <p:nvPr/>
        </p:nvGrpSpPr>
        <p:grpSpPr>
          <a:xfrm>
            <a:off x="4485864" y="5355021"/>
            <a:ext cx="3456000" cy="900000"/>
            <a:chOff x="5495490" y="2369713"/>
            <a:chExt cx="5103823" cy="117088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CE329F1B-46E6-4D55-A592-07D06EF7A64C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4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3F8F65F-60D6-4923-8A9E-C11DF34A944E}"/>
                </a:ext>
              </a:extLst>
            </p:cNvPr>
            <p:cNvSpPr txBox="1"/>
            <p:nvPr/>
          </p:nvSpPr>
          <p:spPr>
            <a:xfrm>
              <a:off x="6045072" y="2514364"/>
              <a:ext cx="4004657" cy="92094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Arabic Typesetting" panose="03020402040406030203" pitchFamily="66" charset="-78"/>
                </a:rPr>
                <a:t>أحسنت</a:t>
              </a:r>
              <a:endParaRPr lang="ar-BH" sz="3200" b="1" kern="0" dirty="0">
                <a:solidFill>
                  <a:srgbClr val="FF0000"/>
                </a:solidFill>
                <a:latin typeface="Arabic Typesetting" panose="03020402040406030203" pitchFamily="66" charset="-78"/>
                <a:cs typeface="+mn-cs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A2679F58-D051-4A3F-828F-0F6204B66671}"/>
              </a:ext>
            </a:extLst>
          </p:cNvPr>
          <p:cNvSpPr/>
          <p:nvPr/>
        </p:nvSpPr>
        <p:spPr>
          <a:xfrm>
            <a:off x="1175529" y="2707316"/>
            <a:ext cx="2574757" cy="144980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AC76ACC-FE93-4264-836C-15DFE3390217}"/>
              </a:ext>
            </a:extLst>
          </p:cNvPr>
          <p:cNvGrpSpPr/>
          <p:nvPr/>
        </p:nvGrpSpPr>
        <p:grpSpPr>
          <a:xfrm>
            <a:off x="197195" y="129751"/>
            <a:ext cx="11797610" cy="700172"/>
            <a:chOff x="185502" y="207655"/>
            <a:chExt cx="11797610" cy="70017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E124741-933D-44E8-893E-8A658B061616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58D9F3AF-6303-4C43-952D-80CC287C5F24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9D5CA3B-0FC3-4BE3-9763-F219AEBA3E2A}"/>
                  </a:ext>
                </a:extLst>
              </p:cNvPr>
              <p:cNvSpPr txBox="1"/>
              <p:nvPr/>
            </p:nvSpPr>
            <p:spPr>
              <a:xfrm>
                <a:off x="5479227" y="4879331"/>
                <a:ext cx="1200418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8" name="Isosceles Triangle 27">
                <a:extLst>
                  <a:ext uri="{FF2B5EF4-FFF2-40B4-BE49-F238E27FC236}">
                    <a16:creationId xmlns:a16="http://schemas.microsoft.com/office/drawing/2014/main" id="{D46FE7EB-EC7F-4654-A026-91B94C8E6C61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5" name="Round Diagonal Corner Rectangle 10">
              <a:extLst>
                <a:ext uri="{FF2B5EF4-FFF2-40B4-BE49-F238E27FC236}">
                  <a16:creationId xmlns:a16="http://schemas.microsoft.com/office/drawing/2014/main" id="{3003E2EE-F719-431D-8339-8AE28748723A}"/>
                </a:ext>
              </a:extLst>
            </p:cNvPr>
            <p:cNvSpPr/>
            <p:nvPr/>
          </p:nvSpPr>
          <p:spPr>
            <a:xfrm>
              <a:off x="185502" y="207655"/>
              <a:ext cx="1908000" cy="54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430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7" grpId="0"/>
      <p:bldP spid="10" grpId="0"/>
      <p:bldP spid="11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القيمة المنزلية ضمن عشرات الألوف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7" name="Scroll: Vertical 6">
            <a:extLst>
              <a:ext uri="{FF2B5EF4-FFF2-40B4-BE49-F238E27FC236}">
                <a16:creationId xmlns:a16="http://schemas.microsoft.com/office/drawing/2014/main" id="{82E0BBD4-F700-430F-B5E6-15D734FAF054}"/>
              </a:ext>
            </a:extLst>
          </p:cNvPr>
          <p:cNvSpPr/>
          <p:nvPr/>
        </p:nvSpPr>
        <p:spPr>
          <a:xfrm>
            <a:off x="3455386" y="293639"/>
            <a:ext cx="5424416" cy="1303102"/>
          </a:xfrm>
          <a:prstGeom prst="verticalScroll">
            <a:avLst>
              <a:gd name="adj" fmla="val 10254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rgbClr val="002060"/>
              </a:solidFill>
            </a:endParaRPr>
          </a:p>
          <a:p>
            <a:pPr algn="ctr"/>
            <a:r>
              <a:rPr lang="ar-SA" sz="2800" b="1" dirty="0">
                <a:solidFill>
                  <a:srgbClr val="002060"/>
                </a:solidFill>
              </a:rPr>
              <a:t>تعلمنا اليوم:</a:t>
            </a:r>
            <a:endParaRPr lang="ar-SA" sz="2400" b="1" dirty="0">
              <a:solidFill>
                <a:srgbClr val="002060"/>
              </a:solidFill>
            </a:endParaRPr>
          </a:p>
          <a:p>
            <a:pPr algn="ctr"/>
            <a:r>
              <a:rPr lang="ar-SA" sz="2800" b="1" dirty="0">
                <a:solidFill>
                  <a:srgbClr val="002060"/>
                </a:solidFill>
              </a:rPr>
              <a:t>القيمة المنزلية ضمن عشرات الألوف </a:t>
            </a:r>
          </a:p>
          <a:p>
            <a:pPr algn="ctr"/>
            <a:endParaRPr lang="ar-SA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ar-SA" dirty="0"/>
              <a:t>. </a:t>
            </a:r>
            <a:endParaRPr lang="ar-BH" dirty="0"/>
          </a:p>
        </p:txBody>
      </p:sp>
      <p:pic>
        <p:nvPicPr>
          <p:cNvPr id="10" name="Picture 9" descr="C:\Users\SAKEEN~1\AppData\Local\Temp\Rar$DIa20840.10391\hello.png">
            <a:extLst>
              <a:ext uri="{FF2B5EF4-FFF2-40B4-BE49-F238E27FC236}">
                <a16:creationId xmlns:a16="http://schemas.microsoft.com/office/drawing/2014/main" id="{0218F6DD-76AC-426A-8058-695F26094AF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10103263" y="539864"/>
            <a:ext cx="1736700" cy="481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SAKEEN~1\AppData\Local\Temp\Rar$DIa20840.10391\hello.png">
            <a:extLst>
              <a:ext uri="{FF2B5EF4-FFF2-40B4-BE49-F238E27FC236}">
                <a16:creationId xmlns:a16="http://schemas.microsoft.com/office/drawing/2014/main" id="{A81F7979-D3C8-4602-B124-B4553A4E788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454949" y="201480"/>
            <a:ext cx="1736700" cy="43284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91D89D11-C850-46CB-B11A-BF2918D7EE4F}"/>
              </a:ext>
            </a:extLst>
          </p:cNvPr>
          <p:cNvSpPr/>
          <p:nvPr/>
        </p:nvSpPr>
        <p:spPr>
          <a:xfrm>
            <a:off x="548809" y="5304015"/>
            <a:ext cx="11197025" cy="836524"/>
          </a:xfrm>
          <a:prstGeom prst="wedgeRectCallout">
            <a:avLst>
              <a:gd name="adj1" fmla="val -55515"/>
              <a:gd name="adj2" fmla="val -2878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كما تعلمنا كتابة العدد بثلاث طرائق مختلفة: </a:t>
            </a:r>
            <a:r>
              <a:rPr lang="ar-SA" sz="2800" dirty="0">
                <a:solidFill>
                  <a:srgbClr val="C00000"/>
                </a:solidFill>
              </a:rPr>
              <a:t>الصورة القياسية </a:t>
            </a:r>
            <a:r>
              <a:rPr lang="ar-SA" sz="2800" b="1" dirty="0">
                <a:solidFill>
                  <a:srgbClr val="FF0000"/>
                </a:solidFill>
              </a:rPr>
              <a:t>و</a:t>
            </a:r>
            <a:r>
              <a:rPr lang="ar-SA" sz="2800" dirty="0">
                <a:solidFill>
                  <a:schemeClr val="accent6">
                    <a:lumMod val="75000"/>
                  </a:schemeClr>
                </a:solidFill>
              </a:rPr>
              <a:t>الصورة التحليلية </a:t>
            </a:r>
            <a:r>
              <a:rPr lang="ar-SA" sz="2800" b="1" dirty="0">
                <a:solidFill>
                  <a:srgbClr val="FF0000"/>
                </a:solidFill>
              </a:rPr>
              <a:t>و</a:t>
            </a:r>
            <a:r>
              <a:rPr lang="ar-SA" sz="2800" dirty="0">
                <a:solidFill>
                  <a:srgbClr val="9900CC"/>
                </a:solidFill>
              </a:rPr>
              <a:t>الصيغة اللفظية </a:t>
            </a:r>
            <a:endParaRPr lang="ar-BH" sz="2800" dirty="0">
              <a:solidFill>
                <a:srgbClr val="9900CC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5C06A9-217A-4838-8250-AF4E0B03904F}"/>
              </a:ext>
            </a:extLst>
          </p:cNvPr>
          <p:cNvGrpSpPr/>
          <p:nvPr/>
        </p:nvGrpSpPr>
        <p:grpSpPr>
          <a:xfrm>
            <a:off x="2348362" y="1773842"/>
            <a:ext cx="7495275" cy="3310315"/>
            <a:chOff x="2348362" y="1773842"/>
            <a:chExt cx="7495275" cy="3310315"/>
          </a:xfrm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58B4C168-0213-4A3F-9AD0-8854E5889A5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46535853"/>
                </p:ext>
              </p:extLst>
            </p:nvPr>
          </p:nvGraphicFramePr>
          <p:xfrm>
            <a:off x="2348362" y="1773842"/>
            <a:ext cx="7495275" cy="331031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7CA0CDC-E282-4FAF-8EDC-DBAE45546FED}"/>
                </a:ext>
              </a:extLst>
            </p:cNvPr>
            <p:cNvSpPr/>
            <p:nvPr/>
          </p:nvSpPr>
          <p:spPr>
            <a:xfrm>
              <a:off x="9297741" y="4619758"/>
              <a:ext cx="360000" cy="36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74481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347741" y="6522840"/>
              <a:ext cx="955596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القيمة المنزلية ضمن عشرات الألوف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C1CFA1-B0B6-4B5C-973B-FC020645061D}"/>
              </a:ext>
            </a:extLst>
          </p:cNvPr>
          <p:cNvSpPr/>
          <p:nvPr/>
        </p:nvSpPr>
        <p:spPr>
          <a:xfrm>
            <a:off x="1979942" y="2487705"/>
            <a:ext cx="8123321" cy="1976719"/>
          </a:xfrm>
          <a:prstGeom prst="roundRect">
            <a:avLst/>
          </a:prstGeom>
          <a:pattFill prst="pct60">
            <a:fgClr>
              <a:srgbClr val="FFFFCC"/>
            </a:fgClr>
            <a:bgClr>
              <a:schemeClr val="bg1"/>
            </a:bgClr>
          </a:patt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n w="0"/>
                <a:solidFill>
                  <a:schemeClr val="accent1">
                    <a:lumMod val="75000"/>
                  </a:schemeClr>
                </a:solidFill>
              </a:rPr>
              <a:t>لمزيد من الاستفادة يمكنك الرجوع لكتاب </a:t>
            </a:r>
          </a:p>
          <a:p>
            <a:pPr algn="ctr"/>
            <a:endParaRPr lang="ar-SA" sz="1600" b="1" dirty="0">
              <a:ln w="0"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ar-SA" sz="3600" b="1" dirty="0">
                <a:ln w="0"/>
                <a:solidFill>
                  <a:schemeClr val="accent1">
                    <a:lumMod val="75000"/>
                  </a:schemeClr>
                </a:solidFill>
              </a:rPr>
              <a:t>الطالب لحل تمارين الدرس صفحة 21</a:t>
            </a:r>
          </a:p>
        </p:txBody>
      </p:sp>
      <p:pic>
        <p:nvPicPr>
          <p:cNvPr id="6" name="Picture 5" descr="C:\Users\SAKEEN~1\AppData\Local\Temp\Rar$DIa20840.10391\hello.png">
            <a:extLst>
              <a:ext uri="{FF2B5EF4-FFF2-40B4-BE49-F238E27FC236}">
                <a16:creationId xmlns:a16="http://schemas.microsoft.com/office/drawing/2014/main" id="{F33A191C-234C-48A7-8B5F-CCA99174AFF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-1" y="941106"/>
            <a:ext cx="1881969" cy="4920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SAKEEN~1\AppData\Local\Temp\Rar$DIa20840.10391\hello.png">
            <a:extLst>
              <a:ext uri="{FF2B5EF4-FFF2-40B4-BE49-F238E27FC236}">
                <a16:creationId xmlns:a16="http://schemas.microsoft.com/office/drawing/2014/main" id="{CC35001E-300F-4BD9-BB81-CC4845F5444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10201237" y="686825"/>
            <a:ext cx="1736700" cy="51751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5CEBBAD9-7275-44BD-9E24-B4A2EC05E1BD}"/>
              </a:ext>
            </a:extLst>
          </p:cNvPr>
          <p:cNvSpPr/>
          <p:nvPr/>
        </p:nvSpPr>
        <p:spPr>
          <a:xfrm>
            <a:off x="1438974" y="381481"/>
            <a:ext cx="3310767" cy="1262605"/>
          </a:xfrm>
          <a:prstGeom prst="cloudCallout">
            <a:avLst>
              <a:gd name="adj1" fmla="val -44763"/>
              <a:gd name="adj2" fmla="val 116969"/>
            </a:avLst>
          </a:prstGeom>
          <a:solidFill>
            <a:srgbClr val="66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0"/>
                <a:solidFill>
                  <a:srgbClr val="C00000"/>
                </a:solidFill>
              </a:rPr>
              <a:t>عزيزي الطالب</a:t>
            </a:r>
            <a:endParaRPr lang="ar-BH" sz="2800" b="1" dirty="0">
              <a:solidFill>
                <a:srgbClr val="C00000"/>
              </a:solidFill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B87246BE-59EE-4838-8B20-568D7A14128A}"/>
              </a:ext>
            </a:extLst>
          </p:cNvPr>
          <p:cNvSpPr/>
          <p:nvPr/>
        </p:nvSpPr>
        <p:spPr>
          <a:xfrm>
            <a:off x="6939643" y="381480"/>
            <a:ext cx="3590414" cy="1262605"/>
          </a:xfrm>
          <a:prstGeom prst="cloudCallout">
            <a:avLst>
              <a:gd name="adj1" fmla="val 44148"/>
              <a:gd name="adj2" fmla="val 96124"/>
            </a:avLst>
          </a:prstGeom>
          <a:solidFill>
            <a:srgbClr val="FFCC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0"/>
                <a:solidFill>
                  <a:srgbClr val="C00000"/>
                </a:solidFill>
              </a:rPr>
              <a:t>عزيزتي الطالبة</a:t>
            </a:r>
            <a:endParaRPr lang="ar-BH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4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347741" y="6522840"/>
              <a:ext cx="955596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القيمة المنزلية ضمن عشرات الألوف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8F09ECD-5560-4A34-96AE-9E80BAF863A3}"/>
              </a:ext>
            </a:extLst>
          </p:cNvPr>
          <p:cNvGrpSpPr/>
          <p:nvPr/>
        </p:nvGrpSpPr>
        <p:grpSpPr>
          <a:xfrm>
            <a:off x="3601313" y="949538"/>
            <a:ext cx="5076000" cy="5040000"/>
            <a:chOff x="3601313" y="949538"/>
            <a:chExt cx="5076000" cy="50400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3EF3223-BA53-407C-B80C-2BFD487ABC77}"/>
                </a:ext>
              </a:extLst>
            </p:cNvPr>
            <p:cNvGrpSpPr/>
            <p:nvPr/>
          </p:nvGrpSpPr>
          <p:grpSpPr>
            <a:xfrm>
              <a:off x="3601313" y="949538"/>
              <a:ext cx="5076000" cy="5040000"/>
              <a:chOff x="3601313" y="949538"/>
              <a:chExt cx="5076000" cy="5040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D04DBB9-43BF-47DA-80A0-8B839FE01648}"/>
                  </a:ext>
                </a:extLst>
              </p:cNvPr>
              <p:cNvSpPr/>
              <p:nvPr/>
            </p:nvSpPr>
            <p:spPr>
              <a:xfrm>
                <a:off x="3618871" y="949538"/>
                <a:ext cx="5040000" cy="504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" name="Rounded Rectangle 8">
                <a:extLst>
                  <a:ext uri="{FF2B5EF4-FFF2-40B4-BE49-F238E27FC236}">
                    <a16:creationId xmlns:a16="http://schemas.microsoft.com/office/drawing/2014/main" id="{FAFBA802-DF5E-45F4-BC4C-A683DF7F98B8}"/>
                  </a:ext>
                </a:extLst>
              </p:cNvPr>
              <p:cNvSpPr/>
              <p:nvPr/>
            </p:nvSpPr>
            <p:spPr>
              <a:xfrm>
                <a:off x="3601313" y="2986747"/>
                <a:ext cx="5076000" cy="972000"/>
              </a:xfrm>
              <a:prstGeom prst="roundRect">
                <a:avLst>
                  <a:gd name="adj" fmla="val 3776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7D4BA47-72A7-467D-B3F6-406E926EDEFE}"/>
                </a:ext>
              </a:extLst>
            </p:cNvPr>
            <p:cNvSpPr/>
            <p:nvPr/>
          </p:nvSpPr>
          <p:spPr>
            <a:xfrm>
              <a:off x="4800585" y="2770006"/>
              <a:ext cx="2670924" cy="1234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5400" b="1" dirty="0">
                  <a:solidFill>
                    <a:srgbClr val="EE712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5400" b="1" dirty="0">
                <a:solidFill>
                  <a:srgbClr val="EE7125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443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0"/>
            <a:ext cx="1646183" cy="12680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139080-F1FB-4331-81C2-A8B70495BDB4}"/>
              </a:ext>
            </a:extLst>
          </p:cNvPr>
          <p:cNvSpPr/>
          <p:nvPr/>
        </p:nvSpPr>
        <p:spPr>
          <a:xfrm>
            <a:off x="2727435" y="1418199"/>
            <a:ext cx="91357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4000" dirty="0" smtClean="0">
                <a:solidFill>
                  <a:srgbClr val="FF0066"/>
                </a:solidFill>
                <a:latin typeface="Sakkal Majalla" panose="02000000000000000000" pitchFamily="2" charset="-78"/>
              </a:rPr>
              <a:t>سنتعلّمُ </a:t>
            </a:r>
            <a:r>
              <a:rPr lang="ar-BH" sz="4000" dirty="0">
                <a:solidFill>
                  <a:srgbClr val="FF0066"/>
                </a:solidFill>
                <a:latin typeface="Sakkal Majalla" panose="02000000000000000000" pitchFamily="2" charset="-78"/>
              </a:rPr>
              <a:t>في هذا الدرس </a:t>
            </a:r>
          </a:p>
          <a:p>
            <a:endParaRPr lang="ar-BH" sz="2000" dirty="0">
              <a:latin typeface="Sakkal Majalla" panose="02000000000000000000" pitchFamily="2" charset="-78"/>
            </a:endParaRPr>
          </a:p>
          <a:p>
            <a:r>
              <a:rPr lang="ar-SA" sz="4000" dirty="0">
                <a:solidFill>
                  <a:srgbClr val="002060"/>
                </a:solidFill>
                <a:latin typeface="Sakkal Majalla" panose="02000000000000000000" pitchFamily="2" charset="-78"/>
              </a:rPr>
              <a:t>1- قراءة الأعداد ضمن عشرات الألوف وكتابتها</a:t>
            </a:r>
            <a:r>
              <a:rPr lang="ar-BH" sz="4000" dirty="0">
                <a:solidFill>
                  <a:srgbClr val="002060"/>
                </a:solidFill>
                <a:latin typeface="Sakkal Majalla" panose="02000000000000000000" pitchFamily="2" charset="-78"/>
              </a:rPr>
              <a:t>.</a:t>
            </a:r>
            <a:endParaRPr lang="ar-SA" sz="4000" dirty="0">
              <a:solidFill>
                <a:srgbClr val="002060"/>
              </a:solidFill>
              <a:latin typeface="Sakkal Majalla" panose="02000000000000000000" pitchFamily="2" charset="-78"/>
            </a:endParaRPr>
          </a:p>
          <a:p>
            <a:endParaRPr lang="ar-SA" sz="2000" dirty="0">
              <a:solidFill>
                <a:srgbClr val="002060"/>
              </a:solidFill>
              <a:latin typeface="Sakkal Majalla" panose="02000000000000000000" pitchFamily="2" charset="-78"/>
            </a:endParaRPr>
          </a:p>
          <a:p>
            <a:r>
              <a:rPr lang="ar-SA" sz="4000" dirty="0">
                <a:solidFill>
                  <a:srgbClr val="002060"/>
                </a:solidFill>
                <a:latin typeface="Sakkal Majalla" panose="02000000000000000000" pitchFamily="2" charset="-78"/>
              </a:rPr>
              <a:t>2- تحديد</a:t>
            </a:r>
            <a:r>
              <a:rPr lang="ar-BH" sz="4000" dirty="0">
                <a:solidFill>
                  <a:srgbClr val="002060"/>
                </a:solidFill>
                <a:latin typeface="Sakkal Majalla" panose="02000000000000000000" pitchFamily="2" charset="-78"/>
              </a:rPr>
              <a:t> </a:t>
            </a:r>
            <a:r>
              <a:rPr lang="ar-SA" sz="4000" dirty="0">
                <a:solidFill>
                  <a:srgbClr val="002060"/>
                </a:solidFill>
                <a:latin typeface="Sakkal Majalla" panose="02000000000000000000" pitchFamily="2" charset="-78"/>
              </a:rPr>
              <a:t>القيم المنزلية للأرقام ضمن عشرا</a:t>
            </a:r>
            <a:r>
              <a:rPr lang="ar-BH" sz="4000" dirty="0">
                <a:solidFill>
                  <a:srgbClr val="002060"/>
                </a:solidFill>
                <a:latin typeface="Sakkal Majalla" panose="02000000000000000000" pitchFamily="2" charset="-78"/>
              </a:rPr>
              <a:t>ت </a:t>
            </a:r>
            <a:r>
              <a:rPr lang="ar-SA" sz="4000" dirty="0">
                <a:solidFill>
                  <a:srgbClr val="002060"/>
                </a:solidFill>
                <a:latin typeface="Sakkal Majalla" panose="02000000000000000000" pitchFamily="2" charset="-78"/>
              </a:rPr>
              <a:t>الألوف</a:t>
            </a:r>
            <a:r>
              <a:rPr lang="ar-BH" sz="4000" dirty="0">
                <a:solidFill>
                  <a:srgbClr val="002060"/>
                </a:solidFill>
                <a:latin typeface="Sakkal Majalla" panose="02000000000000000000" pitchFamily="2" charset="-78"/>
              </a:rPr>
              <a:t>.</a:t>
            </a:r>
            <a:r>
              <a:rPr lang="ar-SA" sz="4000" dirty="0">
                <a:solidFill>
                  <a:srgbClr val="002060"/>
                </a:solidFill>
                <a:latin typeface="Sakkal Majalla" panose="02000000000000000000" pitchFamily="2" charset="-78"/>
              </a:rPr>
              <a:t> </a:t>
            </a:r>
            <a:endParaRPr lang="ar-BH" sz="4000" dirty="0">
              <a:solidFill>
                <a:srgbClr val="002060"/>
              </a:solidFill>
              <a:latin typeface="Sakkal Majalla" panose="02000000000000000000" pitchFamily="2" charset="-78"/>
            </a:endParaRPr>
          </a:p>
        </p:txBody>
      </p:sp>
      <p:pic>
        <p:nvPicPr>
          <p:cNvPr id="5" name="Picture 4" descr="C:\Users\SAKEEN~1\AppData\Local\Temp\Rar$DIa20840.10391\hello.png">
            <a:extLst>
              <a:ext uri="{FF2B5EF4-FFF2-40B4-BE49-F238E27FC236}">
                <a16:creationId xmlns:a16="http://schemas.microsoft.com/office/drawing/2014/main" id="{29013EF4-1E50-4532-AF5D-4881C1465E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93" y="1418199"/>
            <a:ext cx="2538249" cy="3525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019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056406" y="6465776"/>
            <a:ext cx="10079188" cy="400110"/>
            <a:chOff x="965173" y="6522840"/>
            <a:chExt cx="10079188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965173" y="6522840"/>
              <a:ext cx="9938535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en-GB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القيمة المنزلية ضمن عشرات الألوف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6" name="Picture 5" descr="A picture containing monitor, television&#10;&#10;Description automatically generated">
            <a:extLst>
              <a:ext uri="{FF2B5EF4-FFF2-40B4-BE49-F238E27FC236}">
                <a16:creationId xmlns:a16="http://schemas.microsoft.com/office/drawing/2014/main" id="{5977FBEF-30C9-489E-8997-9416005D9A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345" r="5996" b="6047"/>
          <a:stretch/>
        </p:blipFill>
        <p:spPr>
          <a:xfrm>
            <a:off x="9271000" y="220769"/>
            <a:ext cx="2622216" cy="738131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4B3338F-E6D1-4A7B-92C7-07A4CA8D749D}"/>
              </a:ext>
            </a:extLst>
          </p:cNvPr>
          <p:cNvSpPr/>
          <p:nvPr/>
        </p:nvSpPr>
        <p:spPr>
          <a:xfrm>
            <a:off x="3688329" y="1022372"/>
            <a:ext cx="7962899" cy="792095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هل تعلم أن </a:t>
            </a:r>
            <a:r>
              <a:rPr lang="ar-SA" sz="2400" b="1" dirty="0">
                <a:solidFill>
                  <a:srgbClr val="C00000"/>
                </a:solidFill>
              </a:rPr>
              <a:t>الرقم</a:t>
            </a:r>
            <a:r>
              <a:rPr lang="ar-SA" sz="2400" b="1" dirty="0">
                <a:solidFill>
                  <a:schemeClr val="tx1"/>
                </a:solidFill>
              </a:rPr>
              <a:t> هو رمز يستعمل في كتابة الأعداد ونحن نستعمل الأرقام </a:t>
            </a:r>
          </a:p>
          <a:p>
            <a:pPr algn="ctr"/>
            <a:r>
              <a:rPr lang="ar-SA" sz="2400" b="1" dirty="0">
                <a:solidFill>
                  <a:schemeClr val="tx1"/>
                </a:solidFill>
              </a:rPr>
              <a:t>0 ، 1 ، 2 ، 3 ، 4 ، 5 ، 6 ، 7 ، 8 ، 9 لكتابة الأعداد</a:t>
            </a:r>
            <a:r>
              <a:rPr lang="ar-BH" sz="2400" b="1" dirty="0">
                <a:solidFill>
                  <a:schemeClr val="tx1"/>
                </a:solidFill>
              </a:rPr>
              <a:t>.</a:t>
            </a:r>
            <a:r>
              <a:rPr lang="ar-SA" sz="2400" b="1" dirty="0">
                <a:solidFill>
                  <a:schemeClr val="tx1"/>
                </a:solidFill>
              </a:rPr>
              <a:t> </a:t>
            </a:r>
            <a:endParaRPr lang="ar-BH" sz="2400" b="1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C609550-B705-4E08-89C4-6B0A8C32C65C}"/>
              </a:ext>
            </a:extLst>
          </p:cNvPr>
          <p:cNvSpPr/>
          <p:nvPr/>
        </p:nvSpPr>
        <p:spPr>
          <a:xfrm>
            <a:off x="3683565" y="1945301"/>
            <a:ext cx="7962899" cy="792095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وجد العلماء أن طائر الخرشفة قد قطع في إحدى رحلات هجرته </a:t>
            </a:r>
            <a:r>
              <a:rPr lang="ar-SA" sz="2800" b="1" dirty="0">
                <a:solidFill>
                  <a:schemeClr val="tx1"/>
                </a:solidFill>
              </a:rPr>
              <a:t>32156</a:t>
            </a:r>
            <a:r>
              <a:rPr lang="ar-SA" sz="2400" b="1" dirty="0">
                <a:solidFill>
                  <a:schemeClr val="tx1"/>
                </a:solidFill>
              </a:rPr>
              <a:t> كيلومتر</a:t>
            </a:r>
            <a:r>
              <a:rPr lang="ar-BH" sz="2400" b="1" dirty="0">
                <a:solidFill>
                  <a:schemeClr val="tx1"/>
                </a:solidFill>
              </a:rPr>
              <a:t>ً</a:t>
            </a:r>
            <a:r>
              <a:rPr lang="ar-SA" sz="2400" b="1" dirty="0">
                <a:solidFill>
                  <a:schemeClr val="tx1"/>
                </a:solidFill>
              </a:rPr>
              <a:t>ا في 90 يوم</a:t>
            </a:r>
            <a:r>
              <a:rPr lang="ar-BH" sz="2400" b="1" dirty="0">
                <a:solidFill>
                  <a:schemeClr val="tx1"/>
                </a:solidFill>
              </a:rPr>
              <a:t>ً</a:t>
            </a:r>
            <a:r>
              <a:rPr lang="ar-SA" sz="2400" b="1" dirty="0">
                <a:solidFill>
                  <a:schemeClr val="tx1"/>
                </a:solidFill>
              </a:rPr>
              <a:t>ا تقريب</a:t>
            </a:r>
            <a:r>
              <a:rPr lang="ar-BH" sz="2400" b="1" dirty="0">
                <a:solidFill>
                  <a:schemeClr val="tx1"/>
                </a:solidFill>
              </a:rPr>
              <a:t>ً</a:t>
            </a:r>
            <a:r>
              <a:rPr lang="ar-SA" sz="2400" b="1" dirty="0">
                <a:solidFill>
                  <a:schemeClr val="tx1"/>
                </a:solidFill>
              </a:rPr>
              <a:t>ا. </a:t>
            </a:r>
            <a:endParaRPr lang="ar-BH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9B4468-04BD-450C-BAEC-029E8F94E24A}"/>
              </a:ext>
            </a:extLst>
          </p:cNvPr>
          <p:cNvSpPr/>
          <p:nvPr/>
        </p:nvSpPr>
        <p:spPr>
          <a:xfrm>
            <a:off x="3683565" y="2951981"/>
            <a:ext cx="7962899" cy="792095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استعمل جدول المنازل ليساعدني على قراءة الأعداد الكبيرة.</a:t>
            </a:r>
          </a:p>
          <a:p>
            <a:pPr algn="ctr"/>
            <a:r>
              <a:rPr lang="ar-SA" sz="2400" b="1" dirty="0">
                <a:solidFill>
                  <a:schemeClr val="tx1"/>
                </a:solidFill>
              </a:rPr>
              <a:t>حيث تقسم منازل العدد ليشكل كل 3 منازل منها قسم</a:t>
            </a:r>
            <a:r>
              <a:rPr lang="ar-BH" sz="2400" b="1" dirty="0">
                <a:solidFill>
                  <a:schemeClr val="tx1"/>
                </a:solidFill>
              </a:rPr>
              <a:t>ً</a:t>
            </a:r>
            <a:r>
              <a:rPr lang="ar-SA" sz="2400" b="1" dirty="0">
                <a:solidFill>
                  <a:schemeClr val="tx1"/>
                </a:solidFill>
              </a:rPr>
              <a:t>ا يسمى دورة. </a:t>
            </a:r>
            <a:endParaRPr lang="ar-BH" sz="2400" b="1" dirty="0">
              <a:solidFill>
                <a:schemeClr val="tx1"/>
              </a:solidFill>
            </a:endParaRPr>
          </a:p>
        </p:txBody>
      </p:sp>
      <p:pic>
        <p:nvPicPr>
          <p:cNvPr id="12" name="Picture 11" descr="A bird flying in the sky&#10;&#10;Description automatically generated">
            <a:extLst>
              <a:ext uri="{FF2B5EF4-FFF2-40B4-BE49-F238E27FC236}">
                <a16:creationId xmlns:a16="http://schemas.microsoft.com/office/drawing/2014/main" id="{F88F2088-AB2A-4FA4-A24C-85B22380F9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82" t="18796" r="19189" b="31334"/>
          <a:stretch/>
        </p:blipFill>
        <p:spPr>
          <a:xfrm>
            <a:off x="1043963" y="1443283"/>
            <a:ext cx="2169771" cy="1796130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420C55B0-2680-4969-A06D-11B3651B0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143321"/>
              </p:ext>
            </p:extLst>
          </p:nvPr>
        </p:nvGraphicFramePr>
        <p:xfrm>
          <a:off x="3920897" y="4222912"/>
          <a:ext cx="7488234" cy="154401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48039">
                  <a:extLst>
                    <a:ext uri="{9D8B030D-6E8A-4147-A177-3AD203B41FA5}">
                      <a16:colId xmlns:a16="http://schemas.microsoft.com/office/drawing/2014/main" val="1279781903"/>
                    </a:ext>
                  </a:extLst>
                </a:gridCol>
                <a:gridCol w="1248039">
                  <a:extLst>
                    <a:ext uri="{9D8B030D-6E8A-4147-A177-3AD203B41FA5}">
                      <a16:colId xmlns:a16="http://schemas.microsoft.com/office/drawing/2014/main" val="2737866643"/>
                    </a:ext>
                  </a:extLst>
                </a:gridCol>
                <a:gridCol w="1248039">
                  <a:extLst>
                    <a:ext uri="{9D8B030D-6E8A-4147-A177-3AD203B41FA5}">
                      <a16:colId xmlns:a16="http://schemas.microsoft.com/office/drawing/2014/main" val="118113258"/>
                    </a:ext>
                  </a:extLst>
                </a:gridCol>
                <a:gridCol w="1248039">
                  <a:extLst>
                    <a:ext uri="{9D8B030D-6E8A-4147-A177-3AD203B41FA5}">
                      <a16:colId xmlns:a16="http://schemas.microsoft.com/office/drawing/2014/main" val="2605416447"/>
                    </a:ext>
                  </a:extLst>
                </a:gridCol>
                <a:gridCol w="1248039">
                  <a:extLst>
                    <a:ext uri="{9D8B030D-6E8A-4147-A177-3AD203B41FA5}">
                      <a16:colId xmlns:a16="http://schemas.microsoft.com/office/drawing/2014/main" val="820358496"/>
                    </a:ext>
                  </a:extLst>
                </a:gridCol>
                <a:gridCol w="1248039">
                  <a:extLst>
                    <a:ext uri="{9D8B030D-6E8A-4147-A177-3AD203B41FA5}">
                      <a16:colId xmlns:a16="http://schemas.microsoft.com/office/drawing/2014/main" val="162891451"/>
                    </a:ext>
                  </a:extLst>
                </a:gridCol>
              </a:tblGrid>
              <a:tr h="57258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دورة الآحاد </a:t>
                      </a:r>
                      <a:endParaRPr lang="ar-BH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دورة الألوف</a:t>
                      </a:r>
                      <a:endParaRPr lang="ar-BH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45514"/>
                  </a:ext>
                </a:extLst>
              </a:tr>
              <a:tr h="485715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آحاد</a:t>
                      </a:r>
                      <a:endParaRPr lang="ar-BH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عشرات</a:t>
                      </a:r>
                      <a:endParaRPr lang="ar-BH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مئات</a:t>
                      </a:r>
                      <a:endParaRPr lang="ar-BH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آحاد</a:t>
                      </a:r>
                      <a:endParaRPr lang="ar-BH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عشرات</a:t>
                      </a:r>
                      <a:endParaRPr lang="ar-BH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مئات</a:t>
                      </a:r>
                      <a:endParaRPr lang="ar-BH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705585"/>
                  </a:ext>
                </a:extLst>
              </a:tr>
              <a:tr h="485715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30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27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القيمة المنزلية ضمن عشرات الألوف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9BE8057A-0A69-4C80-835F-5BD6C89D90FB}"/>
              </a:ext>
            </a:extLst>
          </p:cNvPr>
          <p:cNvSpPr/>
          <p:nvPr/>
        </p:nvSpPr>
        <p:spPr>
          <a:xfrm rot="16200000">
            <a:off x="8562761" y="-1864507"/>
            <a:ext cx="928915" cy="5179304"/>
          </a:xfrm>
          <a:prstGeom prst="verticalScroll">
            <a:avLst>
              <a:gd name="adj" fmla="val 14514"/>
            </a:avLst>
          </a:prstGeom>
          <a:gradFill flip="none" rotWithShape="1">
            <a:gsLst>
              <a:gs pos="33000">
                <a:schemeClr val="accent6">
                  <a:lumMod val="40000"/>
                  <a:lumOff val="60000"/>
                </a:schemeClr>
              </a:gs>
              <a:gs pos="50000">
                <a:srgbClr val="FFCCCC"/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ولتسهيل قراءة أي عدد</a:t>
            </a:r>
            <a:r>
              <a:rPr lang="ar-BH" sz="2800" b="1" dirty="0">
                <a:solidFill>
                  <a:srgbClr val="C00000"/>
                </a:solidFill>
              </a:rPr>
              <a:t> </a:t>
            </a:r>
            <a:r>
              <a:rPr lang="ar-SA" sz="2800" b="1" dirty="0">
                <a:solidFill>
                  <a:srgbClr val="C00000"/>
                </a:solidFill>
              </a:rPr>
              <a:t>اتبع ما </a:t>
            </a:r>
            <a:r>
              <a:rPr lang="ar-BH" sz="2800" b="1" dirty="0">
                <a:solidFill>
                  <a:srgbClr val="C00000"/>
                </a:solidFill>
              </a:rPr>
              <a:t>يأتي</a:t>
            </a:r>
            <a:r>
              <a:rPr lang="ar-SA" sz="2800" b="1" dirty="0">
                <a:solidFill>
                  <a:srgbClr val="C00000"/>
                </a:solidFill>
              </a:rPr>
              <a:t>: </a:t>
            </a:r>
            <a:endParaRPr lang="ar-BH" sz="2800" b="1" dirty="0">
              <a:solidFill>
                <a:srgbClr val="C000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87FE6A-7081-4E07-962A-21A16E7117BE}"/>
              </a:ext>
            </a:extLst>
          </p:cNvPr>
          <p:cNvGrpSpPr/>
          <p:nvPr/>
        </p:nvGrpSpPr>
        <p:grpSpPr>
          <a:xfrm>
            <a:off x="3298942" y="2920770"/>
            <a:ext cx="8191500" cy="748170"/>
            <a:chOff x="3657600" y="685800"/>
            <a:chExt cx="8191500" cy="74817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D113FEE-2E1F-4261-9C85-FBFFD1E156C4}"/>
                </a:ext>
              </a:extLst>
            </p:cNvPr>
            <p:cNvSpPr/>
            <p:nvPr/>
          </p:nvSpPr>
          <p:spPr>
            <a:xfrm>
              <a:off x="10218816" y="685800"/>
              <a:ext cx="1630284" cy="684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b="1" dirty="0"/>
                <a:t>آحاد </a:t>
              </a:r>
              <a:endParaRPr lang="ar-BH" sz="2800" b="1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FEB3D94-C770-4C6A-99E6-1DCB356DCC78}"/>
                </a:ext>
              </a:extLst>
            </p:cNvPr>
            <p:cNvSpPr/>
            <p:nvPr/>
          </p:nvSpPr>
          <p:spPr>
            <a:xfrm>
              <a:off x="8634658" y="723900"/>
              <a:ext cx="1630284" cy="684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b="1" dirty="0"/>
                <a:t>عشرات </a:t>
              </a:r>
              <a:endParaRPr lang="ar-BH" sz="2800" b="1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2B5B32A-CEF8-4DD1-A719-A1B42042E1EE}"/>
                </a:ext>
              </a:extLst>
            </p:cNvPr>
            <p:cNvSpPr/>
            <p:nvPr/>
          </p:nvSpPr>
          <p:spPr>
            <a:xfrm>
              <a:off x="7066544" y="693822"/>
              <a:ext cx="1630284" cy="6840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b="1" dirty="0"/>
                <a:t>مئات </a:t>
              </a:r>
              <a:endParaRPr lang="ar-BH" sz="2800" b="1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F747BE-7AFF-4660-86E7-E9F8BDD72FFC}"/>
                </a:ext>
              </a:extLst>
            </p:cNvPr>
            <p:cNvSpPr/>
            <p:nvPr/>
          </p:nvSpPr>
          <p:spPr>
            <a:xfrm>
              <a:off x="3657600" y="749970"/>
              <a:ext cx="1630284" cy="68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/>
                <a:t>عشرات الألوف </a:t>
              </a:r>
              <a:endParaRPr lang="ar-BH" sz="2000" b="1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1E935B6-5AA6-4FF6-BC84-C124C81E11E5}"/>
                </a:ext>
              </a:extLst>
            </p:cNvPr>
            <p:cNvSpPr/>
            <p:nvPr/>
          </p:nvSpPr>
          <p:spPr>
            <a:xfrm>
              <a:off x="5221707" y="725908"/>
              <a:ext cx="1630284" cy="684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/>
                <a:t>آحاد الألوف </a:t>
              </a:r>
              <a:endParaRPr lang="ar-BH" sz="2000" b="1" dirty="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3E3ADCE-08EF-4E72-9284-433B62295A07}"/>
              </a:ext>
            </a:extLst>
          </p:cNvPr>
          <p:cNvSpPr/>
          <p:nvPr/>
        </p:nvSpPr>
        <p:spPr>
          <a:xfrm>
            <a:off x="6349218" y="3055315"/>
            <a:ext cx="473239" cy="787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endParaRPr lang="ar-BH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13C151C6-4100-40B6-8297-132D4CD3F276}"/>
              </a:ext>
            </a:extLst>
          </p:cNvPr>
          <p:cNvSpPr/>
          <p:nvPr/>
        </p:nvSpPr>
        <p:spPr>
          <a:xfrm>
            <a:off x="3185121" y="1622726"/>
            <a:ext cx="4783594" cy="432262"/>
          </a:xfrm>
          <a:prstGeom prst="wedgeRectCallout">
            <a:avLst>
              <a:gd name="adj1" fmla="val 21749"/>
              <a:gd name="adj2" fmla="val 26785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أعد ثلاث منازل من جهة اليمين وأضع فاصلة </a:t>
            </a:r>
            <a:endParaRPr lang="ar-BH" sz="2400" b="1" dirty="0"/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DED870F4-03DC-4AE1-B70D-D2ABCB218CCE}"/>
              </a:ext>
            </a:extLst>
          </p:cNvPr>
          <p:cNvSpPr/>
          <p:nvPr/>
        </p:nvSpPr>
        <p:spPr>
          <a:xfrm>
            <a:off x="4684228" y="4537641"/>
            <a:ext cx="5822739" cy="501203"/>
          </a:xfrm>
          <a:prstGeom prst="wedgeRectCallout">
            <a:avLst>
              <a:gd name="adj1" fmla="val -17783"/>
              <a:gd name="adj2" fmla="val -12364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أنطق حرف الواو </a:t>
            </a:r>
            <a:r>
              <a:rPr lang="ar-BH" sz="2400" b="1" dirty="0"/>
              <a:t>للفصل بين دورة الألوف ودورة الآحاد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D2E7C0D3-638D-4D48-82C4-3A180AA5BD53}"/>
              </a:ext>
            </a:extLst>
          </p:cNvPr>
          <p:cNvSpPr/>
          <p:nvPr/>
        </p:nvSpPr>
        <p:spPr>
          <a:xfrm rot="5400000">
            <a:off x="8782368" y="443465"/>
            <a:ext cx="576000" cy="4680000"/>
          </a:xfrm>
          <a:prstGeom prst="leftBrace">
            <a:avLst>
              <a:gd name="adj1" fmla="val 23889"/>
              <a:gd name="adj2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9E8D1F-D949-482B-A755-4099F6D3B2EA}"/>
              </a:ext>
            </a:extLst>
          </p:cNvPr>
          <p:cNvSpPr/>
          <p:nvPr/>
        </p:nvSpPr>
        <p:spPr>
          <a:xfrm>
            <a:off x="8082156" y="1919867"/>
            <a:ext cx="1853156" cy="787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ln w="0"/>
                <a:solidFill>
                  <a:srgbClr val="FF0000"/>
                </a:solidFill>
              </a:rPr>
              <a:t>دورة الآحاد</a:t>
            </a:r>
          </a:p>
        </p:txBody>
      </p:sp>
      <p:sp>
        <p:nvSpPr>
          <p:cNvPr id="44" name="Left Brace 43">
            <a:extLst>
              <a:ext uri="{FF2B5EF4-FFF2-40B4-BE49-F238E27FC236}">
                <a16:creationId xmlns:a16="http://schemas.microsoft.com/office/drawing/2014/main" id="{B499AA81-0FEA-40AB-ACBA-3D5BDF0FB95B}"/>
              </a:ext>
            </a:extLst>
          </p:cNvPr>
          <p:cNvSpPr/>
          <p:nvPr/>
        </p:nvSpPr>
        <p:spPr>
          <a:xfrm rot="5400000">
            <a:off x="4597921" y="1181465"/>
            <a:ext cx="576000" cy="3204000"/>
          </a:xfrm>
          <a:prstGeom prst="leftBrace">
            <a:avLst>
              <a:gd name="adj1" fmla="val 23889"/>
              <a:gd name="adj2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E9BD705-AC57-49F5-8DC0-4D61D32CB3D1}"/>
              </a:ext>
            </a:extLst>
          </p:cNvPr>
          <p:cNvSpPr/>
          <p:nvPr/>
        </p:nvSpPr>
        <p:spPr>
          <a:xfrm>
            <a:off x="3857629" y="1919867"/>
            <a:ext cx="1853156" cy="787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ln w="0"/>
                <a:solidFill>
                  <a:srgbClr val="FF0000"/>
                </a:solidFill>
              </a:rPr>
              <a:t>دورة الألوف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258C4F5-14BB-44A9-B02E-EDBEAAAA86A2}"/>
              </a:ext>
            </a:extLst>
          </p:cNvPr>
          <p:cNvSpPr/>
          <p:nvPr/>
        </p:nvSpPr>
        <p:spPr>
          <a:xfrm>
            <a:off x="6286157" y="3535655"/>
            <a:ext cx="473239" cy="685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455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7" grpId="0" animBg="1"/>
      <p:bldP spid="26" grpId="0" animBg="1"/>
      <p:bldP spid="7" grpId="0" animBg="1"/>
      <p:bldP spid="43" grpId="0"/>
      <p:bldP spid="44" grpId="0" animBg="1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88"/>
            <a:ext cx="9936000" cy="400110"/>
            <a:chOff x="1108361" y="6522840"/>
            <a:chExt cx="9936000" cy="467736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القيمة المنزلية ضمن عشرات الألوف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D571C31D-14E4-4148-9E86-0F21BB909182}"/>
              </a:ext>
            </a:extLst>
          </p:cNvPr>
          <p:cNvSpPr/>
          <p:nvPr/>
        </p:nvSpPr>
        <p:spPr>
          <a:xfrm>
            <a:off x="4447526" y="4688945"/>
            <a:ext cx="6547415" cy="1626717"/>
          </a:xfrm>
          <a:prstGeom prst="horizontalScroll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لدى العدد 32156 يقرأ </a:t>
            </a:r>
            <a:r>
              <a:rPr lang="ar-BH" sz="2800" b="1" dirty="0">
                <a:solidFill>
                  <a:srgbClr val="C00000"/>
                </a:solidFill>
              </a:rPr>
              <a:t>كالآتي</a:t>
            </a:r>
            <a:r>
              <a:rPr lang="ar-SA" sz="2800" b="1" dirty="0">
                <a:solidFill>
                  <a:srgbClr val="C00000"/>
                </a:solidFill>
              </a:rPr>
              <a:t>: </a:t>
            </a:r>
            <a:endParaRPr lang="ar-BH" sz="2800" b="1" dirty="0">
              <a:solidFill>
                <a:srgbClr val="C00000"/>
              </a:solidFill>
            </a:endParaRPr>
          </a:p>
          <a:p>
            <a:pPr algn="ctr"/>
            <a:endParaRPr lang="ar-SA" sz="2800" b="1" dirty="0">
              <a:solidFill>
                <a:srgbClr val="C00000"/>
              </a:solidFill>
            </a:endParaRPr>
          </a:p>
          <a:p>
            <a:pPr algn="ctr"/>
            <a:endParaRPr lang="ar-SA" sz="1200" b="1" dirty="0">
              <a:solidFill>
                <a:srgbClr val="C00000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FA88CBE-6F7E-4D6B-B963-37223798F1D0}"/>
              </a:ext>
            </a:extLst>
          </p:cNvPr>
          <p:cNvGrpSpPr/>
          <p:nvPr/>
        </p:nvGrpSpPr>
        <p:grpSpPr>
          <a:xfrm>
            <a:off x="3664105" y="1371337"/>
            <a:ext cx="8191500" cy="861889"/>
            <a:chOff x="3649580" y="2183470"/>
            <a:chExt cx="8191500" cy="86188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B687DCA-59D0-4580-8CB1-1842741E6653}"/>
                </a:ext>
              </a:extLst>
            </p:cNvPr>
            <p:cNvGrpSpPr/>
            <p:nvPr/>
          </p:nvGrpSpPr>
          <p:grpSpPr>
            <a:xfrm>
              <a:off x="3649580" y="2185733"/>
              <a:ext cx="8191500" cy="859626"/>
              <a:chOff x="3657600" y="685800"/>
              <a:chExt cx="8191500" cy="859626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EDA7ABF-59FE-49C6-AC19-EC53EE0822EB}"/>
                  </a:ext>
                </a:extLst>
              </p:cNvPr>
              <p:cNvSpPr/>
              <p:nvPr/>
            </p:nvSpPr>
            <p:spPr>
              <a:xfrm>
                <a:off x="10218816" y="685800"/>
                <a:ext cx="1630284" cy="795456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800" b="1" dirty="0"/>
                  <a:t>آحاد </a:t>
                </a:r>
                <a:endParaRPr lang="ar-BH" sz="2800" b="1" dirty="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B916DFFE-5303-4177-98CB-6C23973E4376}"/>
                  </a:ext>
                </a:extLst>
              </p:cNvPr>
              <p:cNvSpPr/>
              <p:nvPr/>
            </p:nvSpPr>
            <p:spPr>
              <a:xfrm>
                <a:off x="8634658" y="723900"/>
                <a:ext cx="1630284" cy="79545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800" b="1" dirty="0"/>
                  <a:t>عشرات </a:t>
                </a:r>
                <a:endParaRPr lang="ar-BH" sz="2800" b="1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0E2763C0-9655-4F43-B0E2-C8BC80A03F0A}"/>
                  </a:ext>
                </a:extLst>
              </p:cNvPr>
              <p:cNvSpPr/>
              <p:nvPr/>
            </p:nvSpPr>
            <p:spPr>
              <a:xfrm>
                <a:off x="7066544" y="693822"/>
                <a:ext cx="1630284" cy="795456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800" b="1" dirty="0"/>
                  <a:t>مئات </a:t>
                </a:r>
                <a:endParaRPr lang="ar-BH" sz="2800" b="1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8895533-FA47-4300-8249-FF3F0D2D9C1D}"/>
                  </a:ext>
                </a:extLst>
              </p:cNvPr>
              <p:cNvSpPr/>
              <p:nvPr/>
            </p:nvSpPr>
            <p:spPr>
              <a:xfrm>
                <a:off x="3657600" y="749970"/>
                <a:ext cx="1630284" cy="7954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000" b="1" dirty="0"/>
                  <a:t>عشرات الألوف </a:t>
                </a:r>
                <a:endParaRPr lang="ar-BH" sz="2000" b="1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0E16C8A-012D-43F3-9789-CE7A6C126FD3}"/>
                  </a:ext>
                </a:extLst>
              </p:cNvPr>
              <p:cNvSpPr/>
              <p:nvPr/>
            </p:nvSpPr>
            <p:spPr>
              <a:xfrm>
                <a:off x="5221707" y="725908"/>
                <a:ext cx="1630284" cy="7954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000" b="1" dirty="0"/>
                  <a:t>آحاد الألوف </a:t>
                </a:r>
                <a:endParaRPr lang="ar-BH" sz="2000" b="1" dirty="0"/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B242E05-E633-4D14-B39F-95F8BA51FF22}"/>
                </a:ext>
              </a:extLst>
            </p:cNvPr>
            <p:cNvSpPr/>
            <p:nvPr/>
          </p:nvSpPr>
          <p:spPr>
            <a:xfrm>
              <a:off x="6711070" y="2183470"/>
              <a:ext cx="473239" cy="7874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و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</a:t>
              </a:r>
              <a:endParaRPr lang="ar-BH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40" name="Arrow: Curved Up 39">
            <a:extLst>
              <a:ext uri="{FF2B5EF4-FFF2-40B4-BE49-F238E27FC236}">
                <a16:creationId xmlns:a16="http://schemas.microsoft.com/office/drawing/2014/main" id="{3C75C0F1-25EB-489E-BEA9-6B18BD87B1C4}"/>
              </a:ext>
            </a:extLst>
          </p:cNvPr>
          <p:cNvSpPr/>
          <p:nvPr/>
        </p:nvSpPr>
        <p:spPr>
          <a:xfrm>
            <a:off x="7689938" y="2300027"/>
            <a:ext cx="3860862" cy="722446"/>
          </a:xfrm>
          <a:prstGeom prst="curvedUpArrow">
            <a:avLst>
              <a:gd name="adj1" fmla="val 44369"/>
              <a:gd name="adj2" fmla="val 14517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sp>
        <p:nvSpPr>
          <p:cNvPr id="41" name="Arrow: Curved Up 40">
            <a:extLst>
              <a:ext uri="{FF2B5EF4-FFF2-40B4-BE49-F238E27FC236}">
                <a16:creationId xmlns:a16="http://schemas.microsoft.com/office/drawing/2014/main" id="{622F7879-6971-4070-A192-0E6526588031}"/>
              </a:ext>
            </a:extLst>
          </p:cNvPr>
          <p:cNvSpPr/>
          <p:nvPr/>
        </p:nvSpPr>
        <p:spPr>
          <a:xfrm rot="10800000">
            <a:off x="9080151" y="680609"/>
            <a:ext cx="2128841" cy="563291"/>
          </a:xfrm>
          <a:prstGeom prst="curvedUpArrow">
            <a:avLst>
              <a:gd name="adj1" fmla="val 44369"/>
              <a:gd name="adj2" fmla="val 10651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sp>
        <p:nvSpPr>
          <p:cNvPr id="42" name="Speech Bubble: Rectangle 41">
            <a:extLst>
              <a:ext uri="{FF2B5EF4-FFF2-40B4-BE49-F238E27FC236}">
                <a16:creationId xmlns:a16="http://schemas.microsoft.com/office/drawing/2014/main" id="{5B230BFE-130E-4070-BAD9-62705A8C0257}"/>
              </a:ext>
            </a:extLst>
          </p:cNvPr>
          <p:cNvSpPr/>
          <p:nvPr/>
        </p:nvSpPr>
        <p:spPr>
          <a:xfrm>
            <a:off x="5867423" y="428386"/>
            <a:ext cx="3212728" cy="591834"/>
          </a:xfrm>
          <a:prstGeom prst="wedgeRectCallout">
            <a:avLst>
              <a:gd name="adj1" fmla="val -16282"/>
              <a:gd name="adj2" fmla="val 10711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/>
              <a:t>أقرأ كأي عدد مكون من ثلاثة أرقام</a:t>
            </a:r>
            <a:r>
              <a:rPr lang="en-US" sz="1600" b="1" dirty="0"/>
              <a:t> </a:t>
            </a:r>
            <a:r>
              <a:rPr lang="ar-BH" sz="1600" b="1" dirty="0"/>
              <a:t>( دورة)</a:t>
            </a:r>
            <a:r>
              <a:rPr lang="ar-SA" sz="1600" b="1" dirty="0"/>
              <a:t> متتبع</a:t>
            </a:r>
            <a:r>
              <a:rPr lang="ar-BH" sz="1600" b="1" dirty="0"/>
              <a:t>ً</a:t>
            </a:r>
            <a:r>
              <a:rPr lang="ar-SA" sz="1600" b="1" dirty="0"/>
              <a:t>ا الأسهم </a:t>
            </a:r>
            <a:endParaRPr lang="ar-BH" sz="1600" b="1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272FE76-1331-49DB-AD42-CCF626AB15EB}"/>
              </a:ext>
            </a:extLst>
          </p:cNvPr>
          <p:cNvSpPr/>
          <p:nvPr/>
        </p:nvSpPr>
        <p:spPr>
          <a:xfrm>
            <a:off x="3882753" y="3480656"/>
            <a:ext cx="7358743" cy="787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8000" b="1" dirty="0">
                <a:ln w="0"/>
                <a:solidFill>
                  <a:srgbClr val="FF0000"/>
                </a:solidFill>
              </a:rPr>
              <a:t>156 32 </a:t>
            </a:r>
          </a:p>
        </p:txBody>
      </p:sp>
      <p:sp>
        <p:nvSpPr>
          <p:cNvPr id="44" name="Arrow: Curved Up 43">
            <a:extLst>
              <a:ext uri="{FF2B5EF4-FFF2-40B4-BE49-F238E27FC236}">
                <a16:creationId xmlns:a16="http://schemas.microsoft.com/office/drawing/2014/main" id="{77DD05DF-462C-436A-BEB9-ACA94F09C06F}"/>
              </a:ext>
            </a:extLst>
          </p:cNvPr>
          <p:cNvSpPr/>
          <p:nvPr/>
        </p:nvSpPr>
        <p:spPr>
          <a:xfrm flipH="1">
            <a:off x="6043032" y="4170307"/>
            <a:ext cx="858173" cy="324000"/>
          </a:xfrm>
          <a:prstGeom prst="curvedUpArrow">
            <a:avLst>
              <a:gd name="adj1" fmla="val 14980"/>
              <a:gd name="adj2" fmla="val 8139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sp>
        <p:nvSpPr>
          <p:cNvPr id="45" name="Arrow: Curved Up 44">
            <a:extLst>
              <a:ext uri="{FF2B5EF4-FFF2-40B4-BE49-F238E27FC236}">
                <a16:creationId xmlns:a16="http://schemas.microsoft.com/office/drawing/2014/main" id="{4C26E36F-75A8-4243-A401-97264BE6484B}"/>
              </a:ext>
            </a:extLst>
          </p:cNvPr>
          <p:cNvSpPr/>
          <p:nvPr/>
        </p:nvSpPr>
        <p:spPr>
          <a:xfrm flipH="1" flipV="1">
            <a:off x="8077384" y="3183387"/>
            <a:ext cx="720000" cy="324000"/>
          </a:xfrm>
          <a:prstGeom prst="curvedUpArrow">
            <a:avLst>
              <a:gd name="adj1" fmla="val 14980"/>
              <a:gd name="adj2" fmla="val 8139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sp>
        <p:nvSpPr>
          <p:cNvPr id="46" name="Arrow: Curved Up 45">
            <a:extLst>
              <a:ext uri="{FF2B5EF4-FFF2-40B4-BE49-F238E27FC236}">
                <a16:creationId xmlns:a16="http://schemas.microsoft.com/office/drawing/2014/main" id="{199F0822-DB74-49F8-81BA-56BC02CD97BE}"/>
              </a:ext>
            </a:extLst>
          </p:cNvPr>
          <p:cNvSpPr/>
          <p:nvPr/>
        </p:nvSpPr>
        <p:spPr>
          <a:xfrm>
            <a:off x="7733479" y="4162432"/>
            <a:ext cx="1152000" cy="324000"/>
          </a:xfrm>
          <a:prstGeom prst="curvedUpArrow">
            <a:avLst>
              <a:gd name="adj1" fmla="val 14980"/>
              <a:gd name="adj2" fmla="val 8139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sp>
        <p:nvSpPr>
          <p:cNvPr id="47" name="Arrow: Curved Up 46">
            <a:extLst>
              <a:ext uri="{FF2B5EF4-FFF2-40B4-BE49-F238E27FC236}">
                <a16:creationId xmlns:a16="http://schemas.microsoft.com/office/drawing/2014/main" id="{50F14B41-F2C5-4FDB-B709-436DD3EA722B}"/>
              </a:ext>
            </a:extLst>
          </p:cNvPr>
          <p:cNvSpPr/>
          <p:nvPr/>
        </p:nvSpPr>
        <p:spPr>
          <a:xfrm flipH="1">
            <a:off x="4254013" y="2291291"/>
            <a:ext cx="1789019" cy="563291"/>
          </a:xfrm>
          <a:prstGeom prst="curvedUpArrow">
            <a:avLst>
              <a:gd name="adj1" fmla="val 44369"/>
              <a:gd name="adj2" fmla="val 10651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20BD56-A2AF-4F3F-97DF-8157D5AC7BFF}"/>
              </a:ext>
            </a:extLst>
          </p:cNvPr>
          <p:cNvSpPr/>
          <p:nvPr/>
        </p:nvSpPr>
        <p:spPr>
          <a:xfrm>
            <a:off x="7051774" y="3888204"/>
            <a:ext cx="473239" cy="787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endParaRPr lang="ar-BH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BFC9B41-FC73-446F-932F-9E22FDA1BDF2}"/>
              </a:ext>
            </a:extLst>
          </p:cNvPr>
          <p:cNvSpPr/>
          <p:nvPr/>
        </p:nvSpPr>
        <p:spPr>
          <a:xfrm>
            <a:off x="7641825" y="5397966"/>
            <a:ext cx="3379585" cy="787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C00000"/>
                </a:solidFill>
              </a:rPr>
              <a:t>اثنان وثلاثون ألف</a:t>
            </a:r>
            <a:r>
              <a:rPr lang="ar-BH" sz="3200" b="1" dirty="0">
                <a:solidFill>
                  <a:srgbClr val="C00000"/>
                </a:solidFill>
              </a:rPr>
              <a:t>ً</a:t>
            </a:r>
            <a:r>
              <a:rPr lang="ar-SA" sz="3200" b="1" dirty="0">
                <a:solidFill>
                  <a:srgbClr val="C00000"/>
                </a:solidFill>
              </a:rPr>
              <a:t>ا</a:t>
            </a:r>
            <a:endParaRPr lang="ar-BH" sz="3200" b="1" dirty="0">
              <a:ln w="0"/>
              <a:solidFill>
                <a:srgbClr val="FF0000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A4483FE-2A29-42BD-8DB9-7448B07C6565}"/>
              </a:ext>
            </a:extLst>
          </p:cNvPr>
          <p:cNvSpPr/>
          <p:nvPr/>
        </p:nvSpPr>
        <p:spPr>
          <a:xfrm>
            <a:off x="7559283" y="5397966"/>
            <a:ext cx="720000" cy="787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و</a:t>
            </a:r>
            <a:endParaRPr lang="ar-BH" sz="3200" b="1" dirty="0">
              <a:ln w="0"/>
              <a:solidFill>
                <a:srgbClr val="FF0000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1AB8165-8796-4E50-B120-0B43D2BD344D}"/>
              </a:ext>
            </a:extLst>
          </p:cNvPr>
          <p:cNvSpPr/>
          <p:nvPr/>
        </p:nvSpPr>
        <p:spPr>
          <a:xfrm>
            <a:off x="5409066" y="5397966"/>
            <a:ext cx="3379585" cy="787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C00000"/>
                </a:solidFill>
              </a:rPr>
              <a:t>مئة وستة</a:t>
            </a:r>
            <a:endParaRPr lang="ar-BH" sz="3200" b="1" dirty="0">
              <a:ln w="0"/>
              <a:solidFill>
                <a:srgbClr val="FF0000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05F4729-B400-460B-86E9-A633291EA658}"/>
              </a:ext>
            </a:extLst>
          </p:cNvPr>
          <p:cNvSpPr/>
          <p:nvPr/>
        </p:nvSpPr>
        <p:spPr>
          <a:xfrm>
            <a:off x="4062492" y="5397966"/>
            <a:ext cx="3379585" cy="787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C00000"/>
                </a:solidFill>
              </a:rPr>
              <a:t>وخمسون</a:t>
            </a:r>
            <a:endParaRPr lang="ar-BH" sz="3200" b="1" dirty="0">
              <a:solidFill>
                <a:srgbClr val="C00000"/>
              </a:solidFill>
            </a:endParaRPr>
          </a:p>
        </p:txBody>
      </p:sp>
      <p:sp>
        <p:nvSpPr>
          <p:cNvPr id="7" name="Callout: Line 6" descr="أنطق حرف الواو للفصل بين دورة الألوف ودورة الآحاد&#10;&#10;">
            <a:extLst>
              <a:ext uri="{FF2B5EF4-FFF2-40B4-BE49-F238E27FC236}">
                <a16:creationId xmlns:a16="http://schemas.microsoft.com/office/drawing/2014/main" id="{FDA9020F-CE07-43D3-8522-6D9778B650AB}"/>
              </a:ext>
            </a:extLst>
          </p:cNvPr>
          <p:cNvSpPr/>
          <p:nvPr/>
        </p:nvSpPr>
        <p:spPr>
          <a:xfrm>
            <a:off x="711110" y="4382488"/>
            <a:ext cx="3351382" cy="836188"/>
          </a:xfrm>
          <a:prstGeom prst="borderCallout1">
            <a:avLst>
              <a:gd name="adj1" fmla="val 55522"/>
              <a:gd name="adj2" fmla="val 99690"/>
              <a:gd name="adj3" fmla="val 11762"/>
              <a:gd name="adj4" fmla="val 19281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</a:rPr>
              <a:t>للفصل بين دورة الألوف ودورة الآحاد</a:t>
            </a:r>
          </a:p>
        </p:txBody>
      </p:sp>
    </p:spTree>
    <p:extLst>
      <p:ext uri="{BB962C8B-B14F-4D97-AF65-F5344CB8AC3E}">
        <p14:creationId xmlns:p14="http://schemas.microsoft.com/office/powerpoint/2010/main" val="92294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0" grpId="0" animBg="1"/>
      <p:bldP spid="41" grpId="0" animBg="1"/>
      <p:bldP spid="42" grpId="0" animBg="1"/>
      <p:bldP spid="43" grpId="0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/>
      <p:bldP spid="52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القيمة المنزلية ضمن عشرات الألوف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15A92A-F847-4334-A48C-D12AD55933C4}"/>
              </a:ext>
            </a:extLst>
          </p:cNvPr>
          <p:cNvSpPr/>
          <p:nvPr/>
        </p:nvSpPr>
        <p:spPr>
          <a:xfrm>
            <a:off x="3667506" y="284653"/>
            <a:ext cx="7962899" cy="134007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وبالرجوع لجدول المنازل الذي يساعدني على فهم </a:t>
            </a:r>
            <a:r>
              <a:rPr lang="ar-SA" sz="2800" b="1" dirty="0">
                <a:solidFill>
                  <a:srgbClr val="C00000"/>
                </a:solidFill>
              </a:rPr>
              <a:t>القيمة المنزلية </a:t>
            </a:r>
            <a:endParaRPr lang="ar-SA" sz="2800" b="1" dirty="0">
              <a:solidFill>
                <a:schemeClr val="tx1"/>
              </a:solidFill>
            </a:endParaRP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حيث يستعمل جدول المنازل لقراءة الأعداد وكتابتها، كما يوضح القيمة المنزلية لكل رقم في العدد.    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2896C0-0B31-4DEB-BD41-112594E98DDA}"/>
              </a:ext>
            </a:extLst>
          </p:cNvPr>
          <p:cNvSpPr/>
          <p:nvPr/>
        </p:nvSpPr>
        <p:spPr>
          <a:xfrm>
            <a:off x="187177" y="1973179"/>
            <a:ext cx="3387542" cy="396316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وبالرجوع للمثال السابق لطائر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ar-SA" sz="2800" b="1" dirty="0">
                <a:solidFill>
                  <a:schemeClr val="tx1"/>
                </a:solidFill>
              </a:rPr>
              <a:t>الخرشفة، 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حدد اسم المنزلة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ar-SA" sz="2800" b="1" dirty="0">
                <a:solidFill>
                  <a:schemeClr val="tx1"/>
                </a:solidFill>
              </a:rPr>
              <a:t>للرقم الملون بالأحمر في العدد</a:t>
            </a:r>
          </a:p>
          <a:p>
            <a:pPr algn="ctr"/>
            <a:endParaRPr lang="ar-SA" sz="1200" b="1" dirty="0">
              <a:solidFill>
                <a:schemeClr val="tx1"/>
              </a:solidFill>
            </a:endParaRP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6 5 1 2 </a:t>
            </a:r>
            <a:r>
              <a:rPr lang="ar-SA" sz="2800" b="1" dirty="0">
                <a:solidFill>
                  <a:srgbClr val="C00000"/>
                </a:solidFill>
              </a:rPr>
              <a:t>3</a:t>
            </a:r>
          </a:p>
          <a:p>
            <a:pPr algn="ctr"/>
            <a:endParaRPr lang="ar-SA" sz="1200" b="1" dirty="0">
              <a:solidFill>
                <a:schemeClr val="tx1"/>
              </a:solidFill>
            </a:endParaRP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 ثم اكتب القيمة المنزلية لذلك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ar-SA" sz="2800" b="1" dirty="0">
                <a:solidFill>
                  <a:schemeClr val="tx1"/>
                </a:solidFill>
              </a:rPr>
              <a:t>الرقم. 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9CCC0FB-AF07-4BC5-BDF5-ACCEE89AFED8}"/>
              </a:ext>
            </a:extLst>
          </p:cNvPr>
          <p:cNvSpPr/>
          <p:nvPr/>
        </p:nvSpPr>
        <p:spPr>
          <a:xfrm>
            <a:off x="3686175" y="4548374"/>
            <a:ext cx="7962899" cy="134007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يقع الرقم ( </a:t>
            </a:r>
            <a:r>
              <a:rPr lang="ar-SA" sz="2800" b="1" dirty="0">
                <a:solidFill>
                  <a:srgbClr val="C00000"/>
                </a:solidFill>
              </a:rPr>
              <a:t>3</a:t>
            </a:r>
            <a:r>
              <a:rPr lang="ar-SA" sz="2800" b="1" dirty="0">
                <a:solidFill>
                  <a:schemeClr val="tx1"/>
                </a:solidFill>
              </a:rPr>
              <a:t> ) الملون بالأحمر في منزلة عشرات الألوف </a:t>
            </a:r>
          </a:p>
          <a:p>
            <a:pPr algn="ctr"/>
            <a:endParaRPr lang="ar-SA" sz="1400" b="1" dirty="0">
              <a:solidFill>
                <a:schemeClr val="tx1"/>
              </a:solidFill>
            </a:endParaRP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وقيمته </a:t>
            </a:r>
            <a:r>
              <a:rPr lang="ar-SA" sz="2800" b="1" dirty="0">
                <a:solidFill>
                  <a:srgbClr val="C00000"/>
                </a:solidFill>
              </a:rPr>
              <a:t>30000</a:t>
            </a:r>
            <a:endParaRPr lang="ar-BH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26" name="Table 8">
            <a:extLst>
              <a:ext uri="{FF2B5EF4-FFF2-40B4-BE49-F238E27FC236}">
                <a16:creationId xmlns:a16="http://schemas.microsoft.com/office/drawing/2014/main" id="{FDA48948-5931-4556-B134-D27E2B6FB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287007"/>
              </p:ext>
            </p:extLst>
          </p:nvPr>
        </p:nvGraphicFramePr>
        <p:xfrm>
          <a:off x="3850105" y="1973179"/>
          <a:ext cx="7798968" cy="199786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99828">
                  <a:extLst>
                    <a:ext uri="{9D8B030D-6E8A-4147-A177-3AD203B41FA5}">
                      <a16:colId xmlns:a16="http://schemas.microsoft.com/office/drawing/2014/main" val="1279781903"/>
                    </a:ext>
                  </a:extLst>
                </a:gridCol>
                <a:gridCol w="1299828">
                  <a:extLst>
                    <a:ext uri="{9D8B030D-6E8A-4147-A177-3AD203B41FA5}">
                      <a16:colId xmlns:a16="http://schemas.microsoft.com/office/drawing/2014/main" val="2737866643"/>
                    </a:ext>
                  </a:extLst>
                </a:gridCol>
                <a:gridCol w="1299828">
                  <a:extLst>
                    <a:ext uri="{9D8B030D-6E8A-4147-A177-3AD203B41FA5}">
                      <a16:colId xmlns:a16="http://schemas.microsoft.com/office/drawing/2014/main" val="118113258"/>
                    </a:ext>
                  </a:extLst>
                </a:gridCol>
                <a:gridCol w="1299828">
                  <a:extLst>
                    <a:ext uri="{9D8B030D-6E8A-4147-A177-3AD203B41FA5}">
                      <a16:colId xmlns:a16="http://schemas.microsoft.com/office/drawing/2014/main" val="2605416447"/>
                    </a:ext>
                  </a:extLst>
                </a:gridCol>
                <a:gridCol w="1299828">
                  <a:extLst>
                    <a:ext uri="{9D8B030D-6E8A-4147-A177-3AD203B41FA5}">
                      <a16:colId xmlns:a16="http://schemas.microsoft.com/office/drawing/2014/main" val="820358496"/>
                    </a:ext>
                  </a:extLst>
                </a:gridCol>
                <a:gridCol w="1299828">
                  <a:extLst>
                    <a:ext uri="{9D8B030D-6E8A-4147-A177-3AD203B41FA5}">
                      <a16:colId xmlns:a16="http://schemas.microsoft.com/office/drawing/2014/main" val="162891451"/>
                    </a:ext>
                  </a:extLst>
                </a:gridCol>
              </a:tblGrid>
              <a:tr h="740894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دورة الآحاد </a:t>
                      </a:r>
                      <a:endParaRPr lang="ar-BH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دورة الألوف</a:t>
                      </a:r>
                      <a:endParaRPr lang="ar-BH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45514"/>
                  </a:ext>
                </a:extLst>
              </a:tr>
              <a:tr h="62848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آحاد</a:t>
                      </a:r>
                      <a:endParaRPr lang="ar-BH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عشرات</a:t>
                      </a:r>
                      <a:endParaRPr lang="ar-BH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مئات</a:t>
                      </a:r>
                      <a:endParaRPr lang="ar-BH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آحاد</a:t>
                      </a:r>
                      <a:endParaRPr lang="ar-BH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عشرات</a:t>
                      </a:r>
                      <a:endParaRPr lang="ar-BH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مئات</a:t>
                      </a:r>
                      <a:endParaRPr lang="ar-BH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705585"/>
                  </a:ext>
                </a:extLst>
              </a:tr>
              <a:tr h="628486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3029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4682994-46C3-412B-8E3F-AE709634F0C9}"/>
              </a:ext>
            </a:extLst>
          </p:cNvPr>
          <p:cNvSpPr/>
          <p:nvPr/>
        </p:nvSpPr>
        <p:spPr>
          <a:xfrm>
            <a:off x="10571747" y="3396916"/>
            <a:ext cx="770021" cy="542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6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22E530-D4F8-49A1-AC73-60A75BDE1364}"/>
              </a:ext>
            </a:extLst>
          </p:cNvPr>
          <p:cNvSpPr/>
          <p:nvPr/>
        </p:nvSpPr>
        <p:spPr>
          <a:xfrm>
            <a:off x="9345292" y="3389662"/>
            <a:ext cx="770021" cy="542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5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82B6850-EDF8-4A78-B2B4-1A53C8AF6792}"/>
              </a:ext>
            </a:extLst>
          </p:cNvPr>
          <p:cNvSpPr/>
          <p:nvPr/>
        </p:nvSpPr>
        <p:spPr>
          <a:xfrm>
            <a:off x="8068034" y="3389662"/>
            <a:ext cx="770021" cy="542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1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CEA2991-C594-4A49-A9D4-9AECEAE19C89}"/>
              </a:ext>
            </a:extLst>
          </p:cNvPr>
          <p:cNvSpPr/>
          <p:nvPr/>
        </p:nvSpPr>
        <p:spPr>
          <a:xfrm>
            <a:off x="6703693" y="3360634"/>
            <a:ext cx="770021" cy="542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2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EACC7C-0772-4D5E-8D52-F9A8BB3554D2}"/>
              </a:ext>
            </a:extLst>
          </p:cNvPr>
          <p:cNvSpPr/>
          <p:nvPr/>
        </p:nvSpPr>
        <p:spPr>
          <a:xfrm>
            <a:off x="5446297" y="3388896"/>
            <a:ext cx="770021" cy="542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3</a:t>
            </a:r>
            <a:endParaRPr lang="ar-BH" sz="2800" b="1" dirty="0">
              <a:solidFill>
                <a:srgbClr val="C00000"/>
              </a:solidFill>
            </a:endParaRPr>
          </a:p>
        </p:txBody>
      </p:sp>
      <p:pic>
        <p:nvPicPr>
          <p:cNvPr id="31" name="Picture 30" descr="A bird flying in the sky&#10;&#10;Description automatically generated">
            <a:extLst>
              <a:ext uri="{FF2B5EF4-FFF2-40B4-BE49-F238E27FC236}">
                <a16:creationId xmlns:a16="http://schemas.microsoft.com/office/drawing/2014/main" id="{FB1A5FC6-C0E9-496B-94B1-18CB6BCC45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82" t="18796" r="19189" b="31334"/>
          <a:stretch/>
        </p:blipFill>
        <p:spPr>
          <a:xfrm>
            <a:off x="913576" y="219663"/>
            <a:ext cx="1697357" cy="140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5" grpId="0" animBg="1"/>
      <p:bldP spid="6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74370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القيمة المنزلية ضمن عشرات الألوف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EDE0EE8-5015-415E-BD39-36F3E4205778}"/>
              </a:ext>
            </a:extLst>
          </p:cNvPr>
          <p:cNvSpPr/>
          <p:nvPr/>
        </p:nvSpPr>
        <p:spPr>
          <a:xfrm>
            <a:off x="1411357" y="107337"/>
            <a:ext cx="8870383" cy="11306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اكتب القيمة المنزلية </a:t>
            </a:r>
            <a:r>
              <a:rPr lang="ar-BH" sz="2800" b="1" dirty="0">
                <a:solidFill>
                  <a:srgbClr val="C00000"/>
                </a:solidFill>
              </a:rPr>
              <a:t>لل</a:t>
            </a:r>
            <a:r>
              <a:rPr lang="ar-SA" sz="2800" b="1" dirty="0">
                <a:solidFill>
                  <a:srgbClr val="C00000"/>
                </a:solidFill>
              </a:rPr>
              <a:t>رقم الذي تحته خط  380</a:t>
            </a:r>
            <a:r>
              <a:rPr lang="ar-SA" sz="2800" b="1" u="sng" dirty="0">
                <a:solidFill>
                  <a:srgbClr val="C00000"/>
                </a:solidFill>
              </a:rPr>
              <a:t>3</a:t>
            </a:r>
            <a:r>
              <a:rPr lang="ar-SA" sz="2800" b="1" dirty="0">
                <a:solidFill>
                  <a:srgbClr val="C00000"/>
                </a:solidFill>
              </a:rPr>
              <a:t>5  ثم اكتب اسم المنزلة: </a:t>
            </a:r>
            <a:endParaRPr lang="ar-BH" sz="2800" b="1" dirty="0">
              <a:solidFill>
                <a:srgbClr val="C00000"/>
              </a:solidFill>
            </a:endParaRPr>
          </a:p>
        </p:txBody>
      </p:sp>
      <p:sp>
        <p:nvSpPr>
          <p:cNvPr id="12" name="Explosion: 14 Points 11">
            <a:extLst>
              <a:ext uri="{FF2B5EF4-FFF2-40B4-BE49-F238E27FC236}">
                <a16:creationId xmlns:a16="http://schemas.microsoft.com/office/drawing/2014/main" id="{5B35F130-7130-4C7F-B453-E4B08734AABA}"/>
              </a:ext>
            </a:extLst>
          </p:cNvPr>
          <p:cNvSpPr/>
          <p:nvPr/>
        </p:nvSpPr>
        <p:spPr>
          <a:xfrm>
            <a:off x="10261862" y="75607"/>
            <a:ext cx="1466157" cy="659682"/>
          </a:xfrm>
          <a:prstGeom prst="irregularSeal2">
            <a:avLst/>
          </a:prstGeom>
          <a:solidFill>
            <a:srgbClr val="00CC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مثال</a:t>
            </a:r>
            <a:r>
              <a:rPr lang="ar-SA" dirty="0"/>
              <a:t> </a:t>
            </a:r>
            <a:endParaRPr lang="ar-BH" dirty="0"/>
          </a:p>
        </p:txBody>
      </p:sp>
      <p:pic>
        <p:nvPicPr>
          <p:cNvPr id="14" name="Picture 13" descr="C:\Users\SAKEEN~1\AppData\Local\Temp\Rar$DIa20840.10391\hello.png">
            <a:extLst>
              <a:ext uri="{FF2B5EF4-FFF2-40B4-BE49-F238E27FC236}">
                <a16:creationId xmlns:a16="http://schemas.microsoft.com/office/drawing/2014/main" id="{6D7C0F1E-D9B7-435E-8FF4-2E59D71428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8278"/>
            <a:ext cx="2186609" cy="210026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DF715887-80FA-4749-841D-2643E34C4CF2}"/>
              </a:ext>
            </a:extLst>
          </p:cNvPr>
          <p:cNvSpPr/>
          <p:nvPr/>
        </p:nvSpPr>
        <p:spPr>
          <a:xfrm>
            <a:off x="-46532" y="1269729"/>
            <a:ext cx="3361867" cy="1789775"/>
          </a:xfrm>
          <a:prstGeom prst="cloudCallout">
            <a:avLst>
              <a:gd name="adj1" fmla="val -18900"/>
              <a:gd name="adj2" fmla="val 909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7030A0"/>
                </a:solidFill>
              </a:rPr>
              <a:t>لتسهيل إيجاد القيمة المنزلية للرقم اتبع الخطوات </a:t>
            </a:r>
            <a:r>
              <a:rPr lang="ar-BH" sz="2000" b="1" dirty="0">
                <a:solidFill>
                  <a:srgbClr val="7030A0"/>
                </a:solidFill>
              </a:rPr>
              <a:t>الآتية</a:t>
            </a:r>
            <a:r>
              <a:rPr lang="ar-SA" sz="2000" b="1" dirty="0">
                <a:solidFill>
                  <a:srgbClr val="7030A0"/>
                </a:solidFill>
              </a:rPr>
              <a:t> كما في المثال: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8D62322-8657-4DB0-A5E3-E38E7AEFCA0C}"/>
              </a:ext>
            </a:extLst>
          </p:cNvPr>
          <p:cNvSpPr/>
          <p:nvPr/>
        </p:nvSpPr>
        <p:spPr>
          <a:xfrm>
            <a:off x="7273530" y="1333001"/>
            <a:ext cx="4454489" cy="6596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7030A0"/>
                </a:solidFill>
              </a:rPr>
              <a:t>الخطوة 1</a:t>
            </a:r>
            <a:r>
              <a:rPr lang="ar-SA" sz="2400" b="1" dirty="0">
                <a:solidFill>
                  <a:schemeClr val="tx1"/>
                </a:solidFill>
              </a:rPr>
              <a:t>: </a:t>
            </a:r>
            <a:r>
              <a:rPr lang="ar-BH" sz="2400" b="1" dirty="0">
                <a:solidFill>
                  <a:schemeClr val="tx1"/>
                </a:solidFill>
              </a:rPr>
              <a:t>ا</a:t>
            </a:r>
            <a:r>
              <a:rPr lang="ar-SA" sz="2400" b="1" dirty="0">
                <a:solidFill>
                  <a:schemeClr val="tx1"/>
                </a:solidFill>
              </a:rPr>
              <a:t>كتب العدد في جدول المنازل</a:t>
            </a:r>
            <a:r>
              <a:rPr lang="ar-BH" sz="2400" b="1" dirty="0">
                <a:solidFill>
                  <a:schemeClr val="tx1"/>
                </a:solidFill>
              </a:rPr>
              <a:t>.</a:t>
            </a:r>
            <a:r>
              <a:rPr lang="ar-SA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3283BAE-7281-4E32-9E86-3F23C52927D7}"/>
              </a:ext>
            </a:extLst>
          </p:cNvPr>
          <p:cNvSpPr/>
          <p:nvPr/>
        </p:nvSpPr>
        <p:spPr>
          <a:xfrm>
            <a:off x="4499421" y="4692962"/>
            <a:ext cx="7228598" cy="8593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rgbClr val="7030A0"/>
                </a:solidFill>
              </a:rPr>
              <a:t>الخطوة 3: </a:t>
            </a:r>
            <a:r>
              <a:rPr lang="ar-SA" sz="2400" b="1" dirty="0">
                <a:solidFill>
                  <a:schemeClr val="tx1"/>
                </a:solidFill>
              </a:rPr>
              <a:t>ضع أصفار</a:t>
            </a:r>
            <a:r>
              <a:rPr lang="ar-BH" sz="2400" b="1" dirty="0">
                <a:solidFill>
                  <a:schemeClr val="tx1"/>
                </a:solidFill>
              </a:rPr>
              <a:t>ً</a:t>
            </a:r>
            <a:r>
              <a:rPr lang="ar-SA" sz="2400" b="1" dirty="0">
                <a:solidFill>
                  <a:schemeClr val="tx1"/>
                </a:solidFill>
              </a:rPr>
              <a:t>ا بدل</a:t>
            </a:r>
            <a:r>
              <a:rPr lang="ar-BH" sz="2400" b="1" dirty="0">
                <a:solidFill>
                  <a:schemeClr val="tx1"/>
                </a:solidFill>
              </a:rPr>
              <a:t>ً</a:t>
            </a:r>
            <a:r>
              <a:rPr lang="ar-SA" sz="2400" b="1" dirty="0">
                <a:solidFill>
                  <a:schemeClr val="tx1"/>
                </a:solidFill>
              </a:rPr>
              <a:t>ا من الأرقام الواقعة عن يمين العدد الذي تم</a:t>
            </a:r>
            <a:endParaRPr lang="ar-BH" sz="2400" b="1" dirty="0">
              <a:solidFill>
                <a:schemeClr val="tx1"/>
              </a:solidFill>
            </a:endParaRPr>
          </a:p>
          <a:p>
            <a:r>
              <a:rPr lang="ar-BH" sz="2400" b="1" dirty="0">
                <a:solidFill>
                  <a:schemeClr val="tx1"/>
                </a:solidFill>
              </a:rPr>
              <a:t>               تحويطه</a:t>
            </a:r>
            <a:r>
              <a:rPr lang="ar-SA" sz="2400" b="1" dirty="0">
                <a:solidFill>
                  <a:schemeClr val="tx1"/>
                </a:solidFill>
              </a:rPr>
              <a:t>، فتظهر لك القيمة المنزلية للرقم المطلوب. </a:t>
            </a:r>
            <a:endParaRPr lang="ar-BH" sz="2400" b="1" dirty="0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49C4E96-3636-4ADA-B774-899DF63B4CA8}"/>
              </a:ext>
            </a:extLst>
          </p:cNvPr>
          <p:cNvSpPr/>
          <p:nvPr/>
        </p:nvSpPr>
        <p:spPr>
          <a:xfrm>
            <a:off x="4499422" y="3790717"/>
            <a:ext cx="7228597" cy="7007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rgbClr val="7030A0"/>
                </a:solidFill>
              </a:rPr>
              <a:t>الخطوة 2:</a:t>
            </a:r>
            <a:r>
              <a:rPr lang="ar-SA" sz="2400" b="1" dirty="0">
                <a:solidFill>
                  <a:schemeClr val="tx1"/>
                </a:solidFill>
              </a:rPr>
              <a:t> حدد العمود الذي يقع فيه الرقم المطلوب، ثم </a:t>
            </a:r>
            <a:r>
              <a:rPr lang="ar-BH" sz="2400" b="1" dirty="0">
                <a:solidFill>
                  <a:schemeClr val="tx1"/>
                </a:solidFill>
              </a:rPr>
              <a:t>حوطه.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B0AA5AF-8D09-4729-BE54-1CECB23BF68E}"/>
              </a:ext>
            </a:extLst>
          </p:cNvPr>
          <p:cNvSpPr/>
          <p:nvPr/>
        </p:nvSpPr>
        <p:spPr>
          <a:xfrm>
            <a:off x="2150175" y="5634505"/>
            <a:ext cx="7891650" cy="75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C00000"/>
                </a:solidFill>
              </a:rPr>
              <a:t>العدد 3 يقع في </a:t>
            </a:r>
            <a:r>
              <a:rPr lang="ar-BH" sz="3200" b="1" dirty="0">
                <a:solidFill>
                  <a:srgbClr val="C00000"/>
                </a:solidFill>
              </a:rPr>
              <a:t>منزلة</a:t>
            </a:r>
            <a:r>
              <a:rPr lang="ar-SA" sz="3200" b="1" dirty="0">
                <a:solidFill>
                  <a:srgbClr val="C00000"/>
                </a:solidFill>
              </a:rPr>
              <a:t> العشرات وقيمته المنزلية 30</a:t>
            </a:r>
            <a:endParaRPr lang="ar-BH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16" name="Table 8">
            <a:extLst>
              <a:ext uri="{FF2B5EF4-FFF2-40B4-BE49-F238E27FC236}">
                <a16:creationId xmlns:a16="http://schemas.microsoft.com/office/drawing/2014/main" id="{1A312D6B-5F90-410E-A6DB-CAC558C8CD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296723"/>
              </p:ext>
            </p:extLst>
          </p:nvPr>
        </p:nvGraphicFramePr>
        <p:xfrm>
          <a:off x="3533996" y="2073057"/>
          <a:ext cx="5985528" cy="163899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97588">
                  <a:extLst>
                    <a:ext uri="{9D8B030D-6E8A-4147-A177-3AD203B41FA5}">
                      <a16:colId xmlns:a16="http://schemas.microsoft.com/office/drawing/2014/main" val="1279781903"/>
                    </a:ext>
                  </a:extLst>
                </a:gridCol>
                <a:gridCol w="997588">
                  <a:extLst>
                    <a:ext uri="{9D8B030D-6E8A-4147-A177-3AD203B41FA5}">
                      <a16:colId xmlns:a16="http://schemas.microsoft.com/office/drawing/2014/main" val="2737866643"/>
                    </a:ext>
                  </a:extLst>
                </a:gridCol>
                <a:gridCol w="997588">
                  <a:extLst>
                    <a:ext uri="{9D8B030D-6E8A-4147-A177-3AD203B41FA5}">
                      <a16:colId xmlns:a16="http://schemas.microsoft.com/office/drawing/2014/main" val="118113258"/>
                    </a:ext>
                  </a:extLst>
                </a:gridCol>
                <a:gridCol w="997588">
                  <a:extLst>
                    <a:ext uri="{9D8B030D-6E8A-4147-A177-3AD203B41FA5}">
                      <a16:colId xmlns:a16="http://schemas.microsoft.com/office/drawing/2014/main" val="2605416447"/>
                    </a:ext>
                  </a:extLst>
                </a:gridCol>
                <a:gridCol w="997588">
                  <a:extLst>
                    <a:ext uri="{9D8B030D-6E8A-4147-A177-3AD203B41FA5}">
                      <a16:colId xmlns:a16="http://schemas.microsoft.com/office/drawing/2014/main" val="820358496"/>
                    </a:ext>
                  </a:extLst>
                </a:gridCol>
                <a:gridCol w="997588">
                  <a:extLst>
                    <a:ext uri="{9D8B030D-6E8A-4147-A177-3AD203B41FA5}">
                      <a16:colId xmlns:a16="http://schemas.microsoft.com/office/drawing/2014/main" val="162891451"/>
                    </a:ext>
                  </a:extLst>
                </a:gridCol>
              </a:tblGrid>
              <a:tr h="592829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دورة الآحاد </a:t>
                      </a:r>
                      <a:endParaRPr lang="ar-BH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دورة الألوف</a:t>
                      </a:r>
                      <a:endParaRPr lang="ar-BH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45514"/>
                  </a:ext>
                </a:extLst>
              </a:tr>
              <a:tr h="4533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آحاد</a:t>
                      </a:r>
                      <a:endParaRPr lang="ar-BH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عشرات</a:t>
                      </a:r>
                      <a:endParaRPr lang="ar-BH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مئات</a:t>
                      </a:r>
                      <a:endParaRPr lang="ar-BH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آحاد</a:t>
                      </a:r>
                      <a:endParaRPr lang="ar-BH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عشرات</a:t>
                      </a:r>
                      <a:endParaRPr lang="ar-BH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مئات</a:t>
                      </a:r>
                      <a:endParaRPr lang="ar-BH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705585"/>
                  </a:ext>
                </a:extLst>
              </a:tr>
              <a:tr h="592829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5</a:t>
                      </a:r>
                      <a:endParaRPr lang="ar-BH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3</a:t>
                      </a:r>
                      <a:endParaRPr lang="ar-BH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0</a:t>
                      </a:r>
                      <a:endParaRPr lang="ar-BH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8</a:t>
                      </a:r>
                      <a:endParaRPr lang="ar-BH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3</a:t>
                      </a:r>
                      <a:endParaRPr lang="ar-BH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30298"/>
                  </a:ext>
                </a:extLst>
              </a:tr>
            </a:tbl>
          </a:graphicData>
        </a:graphic>
      </p:graphicFrame>
      <p:sp>
        <p:nvSpPr>
          <p:cNvPr id="24" name="Oval 23">
            <a:extLst>
              <a:ext uri="{FF2B5EF4-FFF2-40B4-BE49-F238E27FC236}">
                <a16:creationId xmlns:a16="http://schemas.microsoft.com/office/drawing/2014/main" id="{FC79163A-8AEC-41DA-AE16-8DB736D8E793}"/>
              </a:ext>
            </a:extLst>
          </p:cNvPr>
          <p:cNvSpPr/>
          <p:nvPr/>
        </p:nvSpPr>
        <p:spPr>
          <a:xfrm rot="10800000">
            <a:off x="7647029" y="3111464"/>
            <a:ext cx="749968" cy="52897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89988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24792" y="6522840"/>
              <a:ext cx="9778916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القيمة المنزلية ضمن عشرات الألوف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8" name="Picture 7" descr="C:\Users\SAKEEN~1\AppData\Local\Temp\Rar$DIa20840.10391\hello.png">
            <a:extLst>
              <a:ext uri="{FF2B5EF4-FFF2-40B4-BE49-F238E27FC236}">
                <a16:creationId xmlns:a16="http://schemas.microsoft.com/office/drawing/2014/main" id="{506EC1E8-2FF3-4409-A7BA-BBDE4BE97F9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187" y="2367994"/>
            <a:ext cx="2376487" cy="414711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979004E7-662B-4F7C-8C5E-175D65B870A4}"/>
              </a:ext>
            </a:extLst>
          </p:cNvPr>
          <p:cNvSpPr/>
          <p:nvPr/>
        </p:nvSpPr>
        <p:spPr>
          <a:xfrm>
            <a:off x="493294" y="1406862"/>
            <a:ext cx="10642299" cy="1338181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99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C00000"/>
                </a:solidFill>
              </a:rPr>
              <a:t>اكتب القيمة المنزلية </a:t>
            </a:r>
            <a:r>
              <a:rPr lang="ar-BH" sz="3600" b="1" dirty="0">
                <a:solidFill>
                  <a:srgbClr val="C00000"/>
                </a:solidFill>
              </a:rPr>
              <a:t>ل</a:t>
            </a:r>
            <a:r>
              <a:rPr lang="ar-SA" sz="3600" b="1" dirty="0">
                <a:solidFill>
                  <a:srgbClr val="C00000"/>
                </a:solidFill>
              </a:rPr>
              <a:t>لرقم الذي تحته خط، ثم اكتب اسم المنزلة: </a:t>
            </a:r>
            <a:endParaRPr lang="ar-BH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C12F009-3056-4AF1-974B-8DFD2127D7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713600"/>
              </p:ext>
            </p:extLst>
          </p:nvPr>
        </p:nvGraphicFramePr>
        <p:xfrm>
          <a:off x="806186" y="3005659"/>
          <a:ext cx="8713371" cy="2823632"/>
        </p:xfrm>
        <a:graphic>
          <a:graphicData uri="http://schemas.openxmlformats.org/drawingml/2006/table">
            <a:tbl>
              <a:tblPr rtl="1" firstRow="1" bandRow="1">
                <a:tableStyleId>{8A107856-5554-42FB-B03E-39F5DBC370BA}</a:tableStyleId>
              </a:tblPr>
              <a:tblGrid>
                <a:gridCol w="2904457">
                  <a:extLst>
                    <a:ext uri="{9D8B030D-6E8A-4147-A177-3AD203B41FA5}">
                      <a16:colId xmlns:a16="http://schemas.microsoft.com/office/drawing/2014/main" val="2657297394"/>
                    </a:ext>
                  </a:extLst>
                </a:gridCol>
                <a:gridCol w="2904457">
                  <a:extLst>
                    <a:ext uri="{9D8B030D-6E8A-4147-A177-3AD203B41FA5}">
                      <a16:colId xmlns:a16="http://schemas.microsoft.com/office/drawing/2014/main" val="1306735164"/>
                    </a:ext>
                  </a:extLst>
                </a:gridCol>
                <a:gridCol w="2904457">
                  <a:extLst>
                    <a:ext uri="{9D8B030D-6E8A-4147-A177-3AD203B41FA5}">
                      <a16:colId xmlns:a16="http://schemas.microsoft.com/office/drawing/2014/main" val="3765791595"/>
                    </a:ext>
                  </a:extLst>
                </a:gridCol>
              </a:tblGrid>
              <a:tr h="705908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العدد </a:t>
                      </a:r>
                      <a:endParaRPr lang="ar-B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القيمة المنزلية </a:t>
                      </a:r>
                      <a:endParaRPr lang="ar-B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اسم المنزلة </a:t>
                      </a:r>
                      <a:endParaRPr lang="ar-BH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406178"/>
                  </a:ext>
                </a:extLst>
              </a:tr>
              <a:tr h="705908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u="none" dirty="0"/>
                        <a:t>3</a:t>
                      </a:r>
                      <a:r>
                        <a:rPr lang="ar-SA" sz="4000" b="1" u="sng" dirty="0"/>
                        <a:t>0</a:t>
                      </a:r>
                      <a:r>
                        <a:rPr lang="ar-SA" sz="4000" b="1" u="none" dirty="0"/>
                        <a:t>654</a:t>
                      </a:r>
                      <a:endParaRPr lang="ar-BH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512723"/>
                  </a:ext>
                </a:extLst>
              </a:tr>
              <a:tr h="705908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u="sng" dirty="0"/>
                        <a:t>6</a:t>
                      </a:r>
                      <a:r>
                        <a:rPr lang="ar-SA" sz="4000" b="1" u="none" dirty="0"/>
                        <a:t>9003</a:t>
                      </a:r>
                      <a:endParaRPr lang="ar-BH" sz="40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867286"/>
                  </a:ext>
                </a:extLst>
              </a:tr>
              <a:tr h="705908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/>
                        <a:t>4354</a:t>
                      </a:r>
                      <a:r>
                        <a:rPr lang="ar-SA" sz="4000" b="1" u="sng" dirty="0"/>
                        <a:t>3</a:t>
                      </a:r>
                      <a:endParaRPr lang="ar-BH" sz="4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8517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6DF4486-5A37-4302-8601-3B817ACC9382}"/>
              </a:ext>
            </a:extLst>
          </p:cNvPr>
          <p:cNvSpPr/>
          <p:nvPr/>
        </p:nvSpPr>
        <p:spPr>
          <a:xfrm>
            <a:off x="4783015" y="3798277"/>
            <a:ext cx="1016038" cy="562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FF0000"/>
                </a:solidFill>
              </a:rPr>
              <a:t>0</a:t>
            </a:r>
            <a:endParaRPr lang="ar-BH" sz="4400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CBEA05-103E-43B9-AF5C-70217A8A99AD}"/>
              </a:ext>
            </a:extLst>
          </p:cNvPr>
          <p:cNvSpPr/>
          <p:nvPr/>
        </p:nvSpPr>
        <p:spPr>
          <a:xfrm>
            <a:off x="4330700" y="4457120"/>
            <a:ext cx="1879600" cy="562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FF0000"/>
                </a:solidFill>
              </a:rPr>
              <a:t>60000</a:t>
            </a:r>
            <a:endParaRPr lang="ar-BH" sz="4400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BA21F3-19BB-43A6-93C0-DB3AF1EF15FE}"/>
              </a:ext>
            </a:extLst>
          </p:cNvPr>
          <p:cNvSpPr/>
          <p:nvPr/>
        </p:nvSpPr>
        <p:spPr>
          <a:xfrm>
            <a:off x="4808415" y="5195277"/>
            <a:ext cx="1016038" cy="562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FF0000"/>
                </a:solidFill>
              </a:rPr>
              <a:t>3</a:t>
            </a:r>
            <a:endParaRPr lang="ar-BH" sz="4400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BBA5DA-DDF2-46E7-A4FA-EC559C9C549B}"/>
              </a:ext>
            </a:extLst>
          </p:cNvPr>
          <p:cNvSpPr/>
          <p:nvPr/>
        </p:nvSpPr>
        <p:spPr>
          <a:xfrm>
            <a:off x="1549400" y="3796720"/>
            <a:ext cx="1879600" cy="562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آحاد الألوف</a:t>
            </a:r>
            <a:endParaRPr lang="ar-BH" sz="4400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BE2901-BF56-453E-A109-F03AF7E731AC}"/>
              </a:ext>
            </a:extLst>
          </p:cNvPr>
          <p:cNvSpPr/>
          <p:nvPr/>
        </p:nvSpPr>
        <p:spPr>
          <a:xfrm>
            <a:off x="1021443" y="4482520"/>
            <a:ext cx="2426607" cy="562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عشرات الألوف</a:t>
            </a:r>
            <a:endParaRPr lang="ar-BH" sz="4400" b="1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05269B-53FC-4F6B-9982-0921C221F3D1}"/>
              </a:ext>
            </a:extLst>
          </p:cNvPr>
          <p:cNvSpPr/>
          <p:nvPr/>
        </p:nvSpPr>
        <p:spPr>
          <a:xfrm>
            <a:off x="1216025" y="5196895"/>
            <a:ext cx="1879600" cy="562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آحاد</a:t>
            </a:r>
            <a:endParaRPr lang="ar-BH" sz="4400" b="1" dirty="0">
              <a:solidFill>
                <a:srgbClr val="FF0000"/>
              </a:solidFill>
            </a:endParaRPr>
          </a:p>
        </p:txBody>
      </p:sp>
      <p:grpSp>
        <p:nvGrpSpPr>
          <p:cNvPr id="16" name="Google Shape;400;p20">
            <a:extLst>
              <a:ext uri="{FF2B5EF4-FFF2-40B4-BE49-F238E27FC236}">
                <a16:creationId xmlns:a16="http://schemas.microsoft.com/office/drawing/2014/main" id="{346F7AB2-EE01-4ED6-B872-EBC670FDD1E5}"/>
              </a:ext>
            </a:extLst>
          </p:cNvPr>
          <p:cNvGrpSpPr/>
          <p:nvPr/>
        </p:nvGrpSpPr>
        <p:grpSpPr>
          <a:xfrm>
            <a:off x="914470" y="4134750"/>
            <a:ext cx="5630926" cy="1085845"/>
            <a:chOff x="7953630" y="152046"/>
            <a:chExt cx="3419866" cy="577144"/>
          </a:xfrm>
          <a:solidFill>
            <a:srgbClr val="FF0000"/>
          </a:solidFill>
        </p:grpSpPr>
        <p:sp>
          <p:nvSpPr>
            <p:cNvPr id="17" name="Google Shape;401;p20">
              <a:extLst>
                <a:ext uri="{FF2B5EF4-FFF2-40B4-BE49-F238E27FC236}">
                  <a16:creationId xmlns:a16="http://schemas.microsoft.com/office/drawing/2014/main" id="{55985643-368E-4CCB-B414-0550461E3F7F}"/>
                </a:ext>
              </a:extLst>
            </p:cNvPr>
            <p:cNvSpPr/>
            <p:nvPr/>
          </p:nvSpPr>
          <p:spPr>
            <a:xfrm>
              <a:off x="7953630" y="152046"/>
              <a:ext cx="3419866" cy="577144"/>
            </a:xfrm>
            <a:prstGeom prst="flowChartTerminator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02;p20">
              <a:extLst>
                <a:ext uri="{FF2B5EF4-FFF2-40B4-BE49-F238E27FC236}">
                  <a16:creationId xmlns:a16="http://schemas.microsoft.com/office/drawing/2014/main" id="{DA79404A-B730-46DD-A7E8-E0CA6C18D1F5}"/>
                </a:ext>
              </a:extLst>
            </p:cNvPr>
            <p:cNvSpPr/>
            <p:nvPr/>
          </p:nvSpPr>
          <p:spPr>
            <a:xfrm>
              <a:off x="8001604" y="237893"/>
              <a:ext cx="3316650" cy="420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BH" sz="2800" b="1" dirty="0">
                  <a:solidFill>
                    <a:schemeClr val="lt1"/>
                  </a:solidFill>
                  <a:latin typeface="Calibri"/>
                  <a:ea typeface="Calibri"/>
                  <a:sym typeface="Calibri"/>
                </a:rPr>
                <a:t>أجب عن التدريب في ورقة خارجية، ثم تأكد من إجابتك </a:t>
              </a:r>
              <a:endParaRPr sz="2800" b="1" dirty="0">
                <a:solidFill>
                  <a:schemeClr val="lt1"/>
                </a:solidFill>
                <a:latin typeface="Calibri"/>
                <a:ea typeface="Calibri"/>
                <a:sym typeface="Calibri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9A477E2-3767-4945-AB93-6A7E7C89021B}"/>
              </a:ext>
            </a:extLst>
          </p:cNvPr>
          <p:cNvGrpSpPr/>
          <p:nvPr/>
        </p:nvGrpSpPr>
        <p:grpSpPr>
          <a:xfrm>
            <a:off x="185163" y="151493"/>
            <a:ext cx="11797610" cy="700172"/>
            <a:chOff x="185502" y="207655"/>
            <a:chExt cx="11797610" cy="70017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309B85C-428A-496B-B3B4-E71FDA16D4A2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1B9BCF5D-41C3-41DB-8A41-57ED52AA5A67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33A6B37-AE10-4937-AFCC-369227E45B88}"/>
                  </a:ext>
                </a:extLst>
              </p:cNvPr>
              <p:cNvSpPr txBox="1"/>
              <p:nvPr/>
            </p:nvSpPr>
            <p:spPr>
              <a:xfrm>
                <a:off x="5479227" y="4879331"/>
                <a:ext cx="1200418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875651D1-5D9B-4096-B4D4-1B9A2741DDA3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7" name="Round Diagonal Corner Rectangle 10">
              <a:extLst>
                <a:ext uri="{FF2B5EF4-FFF2-40B4-BE49-F238E27FC236}">
                  <a16:creationId xmlns:a16="http://schemas.microsoft.com/office/drawing/2014/main" id="{83C7654A-4FCC-40C0-959D-A5F2C55913C9}"/>
                </a:ext>
              </a:extLst>
            </p:cNvPr>
            <p:cNvSpPr/>
            <p:nvPr/>
          </p:nvSpPr>
          <p:spPr>
            <a:xfrm>
              <a:off x="185502" y="207655"/>
              <a:ext cx="1908000" cy="54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</a:t>
              </a:r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تان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752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0"/>
            <a:ext cx="9936000" cy="400113"/>
            <a:chOff x="1108361" y="6522840"/>
            <a:chExt cx="9936000" cy="467741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4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القيمة المنزلية ضمن عشرات الألوف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CC235232-1867-482E-BC4B-C09693718D4F}"/>
              </a:ext>
            </a:extLst>
          </p:cNvPr>
          <p:cNvSpPr/>
          <p:nvPr/>
        </p:nvSpPr>
        <p:spPr>
          <a:xfrm>
            <a:off x="2231286" y="890337"/>
            <a:ext cx="7728231" cy="942862"/>
          </a:xfrm>
          <a:prstGeom prst="horizontalScroll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اختر القيمة المنزلية الصحيحة للرقم الذي تحته خط فيما </a:t>
            </a:r>
            <a:r>
              <a:rPr lang="ar-BH" sz="2800" b="1" dirty="0" smtClean="0">
                <a:solidFill>
                  <a:srgbClr val="C00000"/>
                </a:solidFill>
              </a:rPr>
              <a:t>يأتي</a:t>
            </a:r>
            <a:r>
              <a:rPr lang="ar-SA" sz="2800" b="1" dirty="0" smtClean="0">
                <a:solidFill>
                  <a:srgbClr val="C00000"/>
                </a:solidFill>
              </a:rPr>
              <a:t>:  </a:t>
            </a:r>
            <a:endParaRPr lang="ar-BH" sz="2800" b="1" dirty="0">
              <a:solidFill>
                <a:srgbClr val="C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9FDF44-C312-4400-AC4A-0F5B36AC0DBB}"/>
              </a:ext>
            </a:extLst>
          </p:cNvPr>
          <p:cNvSpPr/>
          <p:nvPr/>
        </p:nvSpPr>
        <p:spPr>
          <a:xfrm>
            <a:off x="4061803" y="1814149"/>
            <a:ext cx="4520973" cy="8148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b="1" dirty="0"/>
              <a:t>8 9 0</a:t>
            </a:r>
            <a:r>
              <a:rPr lang="ar-SA" sz="4800" b="1" u="sng" dirty="0"/>
              <a:t>4</a:t>
            </a:r>
            <a:r>
              <a:rPr lang="ar-SA" sz="4800" b="1" dirty="0"/>
              <a:t> 9</a:t>
            </a:r>
            <a:endParaRPr lang="ar-BH" sz="4800" b="1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7BB2762-E764-401F-A6E6-0BEEBA77A2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4285204"/>
              </p:ext>
            </p:extLst>
          </p:nvPr>
        </p:nvGraphicFramePr>
        <p:xfrm>
          <a:off x="2374900" y="2694219"/>
          <a:ext cx="8620042" cy="299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2F5BDE6-AC0B-42B8-855C-82EC8098528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6" t="59427" r="4650" b="2864"/>
          <a:stretch/>
        </p:blipFill>
        <p:spPr>
          <a:xfrm>
            <a:off x="344829" y="1073705"/>
            <a:ext cx="1709529" cy="16451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21877A3-5EEB-45E5-AD32-6AC9467021AA}"/>
              </a:ext>
            </a:extLst>
          </p:cNvPr>
          <p:cNvSpPr/>
          <p:nvPr/>
        </p:nvSpPr>
        <p:spPr>
          <a:xfrm>
            <a:off x="8580970" y="2718899"/>
            <a:ext cx="1370600" cy="1307669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981F4A-3025-4E5F-B00D-2A16F3619587}"/>
              </a:ext>
            </a:extLst>
          </p:cNvPr>
          <p:cNvGrpSpPr/>
          <p:nvPr/>
        </p:nvGrpSpPr>
        <p:grpSpPr>
          <a:xfrm>
            <a:off x="181147" y="117719"/>
            <a:ext cx="11797610" cy="700172"/>
            <a:chOff x="185502" y="207655"/>
            <a:chExt cx="11797610" cy="70017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7AB580D-1105-4F6F-B291-452EEEE2E710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508256B8-07B0-4805-BA99-E4EF8AFFB631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1333F4-1944-4EAF-A4B0-D8F1783A0E72}"/>
                  </a:ext>
                </a:extLst>
              </p:cNvPr>
              <p:cNvSpPr txBox="1"/>
              <p:nvPr/>
            </p:nvSpPr>
            <p:spPr>
              <a:xfrm>
                <a:off x="5479227" y="4879331"/>
                <a:ext cx="1200418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6223C699-7061-41C3-9DB6-0C62AC1B1A8E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2" name="Round Diagonal Corner Rectangle 10">
              <a:extLst>
                <a:ext uri="{FF2B5EF4-FFF2-40B4-BE49-F238E27FC236}">
                  <a16:creationId xmlns:a16="http://schemas.microsoft.com/office/drawing/2014/main" id="{F48C5599-5282-4CCB-AD94-E43915BC5D0F}"/>
                </a:ext>
              </a:extLst>
            </p:cNvPr>
            <p:cNvSpPr/>
            <p:nvPr/>
          </p:nvSpPr>
          <p:spPr>
            <a:xfrm>
              <a:off x="185502" y="207655"/>
              <a:ext cx="1908000" cy="54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13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Graphic spid="6" grpId="0">
        <p:bldAsOne/>
      </p:bldGraphic>
      <p:bldP spid="7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1906</TotalTime>
  <Words>962</Words>
  <Application>Microsoft Office PowerPoint</Application>
  <PresentationFormat>Widescreen</PresentationFormat>
  <Paragraphs>195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Yu Gothic UI Semilight</vt:lpstr>
      <vt:lpstr>Arabic Typesetting</vt:lpstr>
      <vt:lpstr>Arial</vt:lpstr>
      <vt:lpstr>Calibri</vt:lpstr>
      <vt:lpstr>Calibri Light</vt:lpstr>
      <vt:lpstr>Sakkal Majalla</vt:lpstr>
      <vt:lpstr>Times New Roman</vt:lpstr>
      <vt:lpstr>Traditional Arabic</vt:lpstr>
      <vt:lpstr>نسق Office</vt:lpstr>
      <vt:lpstr>رياضيات الصف الثالث الابتدائي – الجزء الأول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الصف السادس – الفصل الثاني</dc:title>
  <dc:creator>ALAA F</dc:creator>
  <cp:lastModifiedBy>user</cp:lastModifiedBy>
  <cp:revision>243</cp:revision>
  <dcterms:created xsi:type="dcterms:W3CDTF">2020-03-03T06:21:53Z</dcterms:created>
  <dcterms:modified xsi:type="dcterms:W3CDTF">2020-07-26T06:19:16Z</dcterms:modified>
</cp:coreProperties>
</file>