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5.xml" ContentType="application/vnd.ms-office.drawingml.diagramDrawing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317" r:id="rId3"/>
    <p:sldId id="286" r:id="rId4"/>
    <p:sldId id="328" r:id="rId5"/>
    <p:sldId id="329" r:id="rId6"/>
    <p:sldId id="330" r:id="rId7"/>
    <p:sldId id="331" r:id="rId8"/>
    <p:sldId id="332" r:id="rId9"/>
    <p:sldId id="333" r:id="rId10"/>
    <p:sldId id="318" r:id="rId11"/>
    <p:sldId id="259" r:id="rId12"/>
    <p:sldId id="260" r:id="rId13"/>
    <p:sldId id="261" r:id="rId14"/>
    <p:sldId id="262" r:id="rId15"/>
    <p:sldId id="263" r:id="rId16"/>
    <p:sldId id="319" r:id="rId17"/>
    <p:sldId id="288" r:id="rId18"/>
    <p:sldId id="275" r:id="rId19"/>
    <p:sldId id="291" r:id="rId20"/>
    <p:sldId id="265" r:id="rId21"/>
    <p:sldId id="266" r:id="rId22"/>
    <p:sldId id="293" r:id="rId23"/>
    <p:sldId id="299" r:id="rId24"/>
    <p:sldId id="320" r:id="rId25"/>
    <p:sldId id="297" r:id="rId26"/>
    <p:sldId id="267" r:id="rId27"/>
    <p:sldId id="321" r:id="rId28"/>
    <p:sldId id="322" r:id="rId29"/>
    <p:sldId id="323" r:id="rId30"/>
    <p:sldId id="325" r:id="rId31"/>
    <p:sldId id="302" r:id="rId32"/>
    <p:sldId id="303" r:id="rId33"/>
    <p:sldId id="304" r:id="rId34"/>
    <p:sldId id="305" r:id="rId35"/>
    <p:sldId id="324" r:id="rId36"/>
    <p:sldId id="326" r:id="rId37"/>
    <p:sldId id="285" r:id="rId38"/>
    <p:sldId id="310" r:id="rId39"/>
    <p:sldId id="327" r:id="rId40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نمط متوسط 1 - تميي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0409" autoAdjust="0"/>
  </p:normalViewPr>
  <p:slideViewPr>
    <p:cSldViewPr>
      <p:cViewPr varScale="1">
        <p:scale>
          <a:sx n="75" d="100"/>
          <a:sy n="7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93C8DD-C8C9-4A9F-8C1A-DFB708E84828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pPr rtl="1"/>
          <a:endParaRPr lang="ar-EG"/>
        </a:p>
      </dgm:t>
    </dgm:pt>
    <dgm:pt modelId="{B5169300-A1B6-4546-9669-31A958A32600}">
      <dgm:prSet phldrT="[نص]"/>
      <dgm:spPr/>
      <dgm:t>
        <a:bodyPr/>
        <a:lstStyle/>
        <a:p>
          <a:pPr rtl="1"/>
          <a:r>
            <a:rPr lang="ar-EG" dirty="0" smtClean="0">
              <a:cs typeface="AL-Mohanad Bold" pitchFamily="2" charset="-78"/>
            </a:rPr>
            <a:t>اتصال ذاتي</a:t>
          </a:r>
          <a:endParaRPr lang="ar-EG" dirty="0">
            <a:cs typeface="AL-Mohanad Bold" pitchFamily="2" charset="-78"/>
          </a:endParaRPr>
        </a:p>
      </dgm:t>
    </dgm:pt>
    <dgm:pt modelId="{CEC1DD90-2315-4D9E-89CB-A2C84D39C25A}" type="parTrans" cxnId="{A42374E0-8914-4EAB-A492-4AC5C4043F58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791BF5FF-070F-43B3-993A-82433B6B239A}" type="sibTrans" cxnId="{A42374E0-8914-4EAB-A492-4AC5C4043F58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4F8A0088-655C-4783-B571-741D6301728B}">
      <dgm:prSet phldrT="[نص]"/>
      <dgm:spPr/>
      <dgm:t>
        <a:bodyPr/>
        <a:lstStyle/>
        <a:p>
          <a:pPr rtl="1"/>
          <a:r>
            <a:rPr lang="ar-EG" dirty="0" smtClean="0">
              <a:cs typeface="AL-Mohanad Bold" pitchFamily="2" charset="-78"/>
            </a:rPr>
            <a:t>اتصال شخصي</a:t>
          </a:r>
          <a:endParaRPr lang="ar-EG" dirty="0">
            <a:cs typeface="AL-Mohanad Bold" pitchFamily="2" charset="-78"/>
          </a:endParaRPr>
        </a:p>
      </dgm:t>
    </dgm:pt>
    <dgm:pt modelId="{12409267-A5F0-45DD-A322-939876D535DB}" type="parTrans" cxnId="{AAA76039-E34C-4203-8490-22A5DF862076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B10C5A5D-C172-4945-86EF-29721FFBF240}" type="sibTrans" cxnId="{AAA76039-E34C-4203-8490-22A5DF862076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55F1D935-0C01-496E-ABAF-B5425D4AB1BB}">
      <dgm:prSet phldrT="[نص]"/>
      <dgm:spPr/>
      <dgm:t>
        <a:bodyPr/>
        <a:lstStyle/>
        <a:p>
          <a:pPr rtl="1"/>
          <a:r>
            <a:rPr lang="ar-EG" dirty="0" smtClean="0">
              <a:cs typeface="AL-Mohanad Bold" pitchFamily="2" charset="-78"/>
            </a:rPr>
            <a:t>اتصال جماهيري</a:t>
          </a:r>
          <a:endParaRPr lang="ar-EG" dirty="0">
            <a:cs typeface="AL-Mohanad Bold" pitchFamily="2" charset="-78"/>
          </a:endParaRPr>
        </a:p>
      </dgm:t>
    </dgm:pt>
    <dgm:pt modelId="{0EA04CA7-F775-4069-81D9-149091EFAC25}" type="parTrans" cxnId="{248D0640-71A2-4D5F-A05F-D75C4DC85153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9378BAF1-CD17-4802-8ABF-AB599601BD48}" type="sibTrans" cxnId="{248D0640-71A2-4D5F-A05F-D75C4DC85153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CD0EF39B-2A6E-40E4-89A8-60C9467B6746}">
      <dgm:prSet/>
      <dgm:spPr/>
      <dgm:t>
        <a:bodyPr/>
        <a:lstStyle/>
        <a:p>
          <a:pPr rtl="1"/>
          <a:r>
            <a:rPr lang="ar-EG" dirty="0" smtClean="0">
              <a:cs typeface="AL-Mohanad Bold" pitchFamily="2" charset="-78"/>
            </a:rPr>
            <a:t>اتصال جمعي</a:t>
          </a:r>
          <a:endParaRPr lang="ar-EG" dirty="0">
            <a:cs typeface="AL-Mohanad Bold" pitchFamily="2" charset="-78"/>
          </a:endParaRPr>
        </a:p>
      </dgm:t>
    </dgm:pt>
    <dgm:pt modelId="{6908F061-3617-4CCB-8FC4-497AD1AE81E6}" type="parTrans" cxnId="{A3A9A782-D0F4-4CF7-8549-1AF21DBD4AA1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BB475BEF-8669-4C26-B0B1-D1DFC0CFBC6A}" type="sibTrans" cxnId="{A3A9A782-D0F4-4CF7-8549-1AF21DBD4AA1}">
      <dgm:prSet/>
      <dgm:spPr/>
      <dgm:t>
        <a:bodyPr/>
        <a:lstStyle/>
        <a:p>
          <a:pPr rtl="1"/>
          <a:endParaRPr lang="ar-EG">
            <a:cs typeface="AL-Mohanad Bold" pitchFamily="2" charset="-78"/>
          </a:endParaRPr>
        </a:p>
      </dgm:t>
    </dgm:pt>
    <dgm:pt modelId="{FB68A3D3-462E-4F33-A41E-60EA7E26701F}" type="pres">
      <dgm:prSet presAssocID="{8893C8DD-C8C9-4A9F-8C1A-DFB708E84828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SA"/>
        </a:p>
      </dgm:t>
    </dgm:pt>
    <dgm:pt modelId="{F307AC89-3BCA-4352-8DEC-28622765C886}" type="pres">
      <dgm:prSet presAssocID="{8893C8DD-C8C9-4A9F-8C1A-DFB708E84828}" presName="Name1" presStyleCnt="0"/>
      <dgm:spPr/>
    </dgm:pt>
    <dgm:pt modelId="{318D582D-F7D5-4EF9-A9D6-4E6EE918151E}" type="pres">
      <dgm:prSet presAssocID="{8893C8DD-C8C9-4A9F-8C1A-DFB708E84828}" presName="cycle" presStyleCnt="0"/>
      <dgm:spPr/>
    </dgm:pt>
    <dgm:pt modelId="{51672772-BA64-492E-B022-D37D5308EBD5}" type="pres">
      <dgm:prSet presAssocID="{8893C8DD-C8C9-4A9F-8C1A-DFB708E84828}" presName="srcNode" presStyleLbl="node1" presStyleIdx="0" presStyleCnt="4"/>
      <dgm:spPr/>
    </dgm:pt>
    <dgm:pt modelId="{6B60746F-3E41-49D1-9E39-8E2BD57DFDE0}" type="pres">
      <dgm:prSet presAssocID="{8893C8DD-C8C9-4A9F-8C1A-DFB708E84828}" presName="conn" presStyleLbl="parChTrans1D2" presStyleIdx="0" presStyleCnt="1"/>
      <dgm:spPr/>
      <dgm:t>
        <a:bodyPr/>
        <a:lstStyle/>
        <a:p>
          <a:pPr rtl="1"/>
          <a:endParaRPr lang="ar-SA"/>
        </a:p>
      </dgm:t>
    </dgm:pt>
    <dgm:pt modelId="{25B4CCB5-01A4-4F8A-8871-1B98B6943F58}" type="pres">
      <dgm:prSet presAssocID="{8893C8DD-C8C9-4A9F-8C1A-DFB708E84828}" presName="extraNode" presStyleLbl="node1" presStyleIdx="0" presStyleCnt="4"/>
      <dgm:spPr/>
    </dgm:pt>
    <dgm:pt modelId="{5EAF2B23-71E4-4FC3-976A-A49B936017AB}" type="pres">
      <dgm:prSet presAssocID="{8893C8DD-C8C9-4A9F-8C1A-DFB708E84828}" presName="dstNode" presStyleLbl="node1" presStyleIdx="0" presStyleCnt="4"/>
      <dgm:spPr/>
    </dgm:pt>
    <dgm:pt modelId="{BEC589B2-822B-4624-B838-C723EF4E71A2}" type="pres">
      <dgm:prSet presAssocID="{B5169300-A1B6-4546-9669-31A958A3260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A5385C9-EC97-40D6-946A-F8AD4DB65F10}" type="pres">
      <dgm:prSet presAssocID="{B5169300-A1B6-4546-9669-31A958A32600}" presName="accent_1" presStyleCnt="0"/>
      <dgm:spPr/>
    </dgm:pt>
    <dgm:pt modelId="{8E1124CB-3719-424B-90F2-CB0DF0BAF4E5}" type="pres">
      <dgm:prSet presAssocID="{B5169300-A1B6-4546-9669-31A958A32600}" presName="accentRepeatNode" presStyleLbl="solidFgAcc1" presStyleIdx="0" presStyleCnt="4"/>
      <dgm:spPr/>
    </dgm:pt>
    <dgm:pt modelId="{893C45F5-8BE0-49E1-8455-E2EC8C8C7292}" type="pres">
      <dgm:prSet presAssocID="{CD0EF39B-2A6E-40E4-89A8-60C9467B674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8DBB02A5-EAB7-4DDB-A57F-24E527FD7E01}" type="pres">
      <dgm:prSet presAssocID="{CD0EF39B-2A6E-40E4-89A8-60C9467B6746}" presName="accent_2" presStyleCnt="0"/>
      <dgm:spPr/>
    </dgm:pt>
    <dgm:pt modelId="{29E4FECB-0D29-490D-8C1B-6BAC0E5152DA}" type="pres">
      <dgm:prSet presAssocID="{CD0EF39B-2A6E-40E4-89A8-60C9467B6746}" presName="accentRepeatNode" presStyleLbl="solidFgAcc1" presStyleIdx="1" presStyleCnt="4"/>
      <dgm:spPr/>
    </dgm:pt>
    <dgm:pt modelId="{DD804BA0-45F6-4B5E-ACEC-590AEFA8B52D}" type="pres">
      <dgm:prSet presAssocID="{4F8A0088-655C-4783-B571-741D6301728B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D3F4CA0-951C-4C52-ADA3-D883A1E10C69}" type="pres">
      <dgm:prSet presAssocID="{4F8A0088-655C-4783-B571-741D6301728B}" presName="accent_3" presStyleCnt="0"/>
      <dgm:spPr/>
    </dgm:pt>
    <dgm:pt modelId="{2CB7CF23-D94B-40B3-BD81-A02E8D8EE67F}" type="pres">
      <dgm:prSet presAssocID="{4F8A0088-655C-4783-B571-741D6301728B}" presName="accentRepeatNode" presStyleLbl="solidFgAcc1" presStyleIdx="2" presStyleCnt="4"/>
      <dgm:spPr/>
    </dgm:pt>
    <dgm:pt modelId="{4D042EFB-DC1E-4173-82DA-28D7F48CB1A1}" type="pres">
      <dgm:prSet presAssocID="{55F1D935-0C01-496E-ABAF-B5425D4AB1B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5CB78B0-3EE6-4E1C-A113-3AD42CB8C39F}" type="pres">
      <dgm:prSet presAssocID="{55F1D935-0C01-496E-ABAF-B5425D4AB1BB}" presName="accent_4" presStyleCnt="0"/>
      <dgm:spPr/>
    </dgm:pt>
    <dgm:pt modelId="{BDFFB5EE-8F35-43DB-B9A8-5DE8E71A3ED9}" type="pres">
      <dgm:prSet presAssocID="{55F1D935-0C01-496E-ABAF-B5425D4AB1BB}" presName="accentRepeatNode" presStyleLbl="solidFgAcc1" presStyleIdx="3" presStyleCnt="4"/>
      <dgm:spPr/>
    </dgm:pt>
  </dgm:ptLst>
  <dgm:cxnLst>
    <dgm:cxn modelId="{6A5FE410-9FF8-46D5-AB58-DB775B46B2E5}" type="presOf" srcId="{791BF5FF-070F-43B3-993A-82433B6B239A}" destId="{6B60746F-3E41-49D1-9E39-8E2BD57DFDE0}" srcOrd="0" destOrd="0" presId="urn:microsoft.com/office/officeart/2008/layout/VerticalCurvedList"/>
    <dgm:cxn modelId="{A42374E0-8914-4EAB-A492-4AC5C4043F58}" srcId="{8893C8DD-C8C9-4A9F-8C1A-DFB708E84828}" destId="{B5169300-A1B6-4546-9669-31A958A32600}" srcOrd="0" destOrd="0" parTransId="{CEC1DD90-2315-4D9E-89CB-A2C84D39C25A}" sibTransId="{791BF5FF-070F-43B3-993A-82433B6B239A}"/>
    <dgm:cxn modelId="{2D736F7D-2F6E-4464-B350-7E44960BBDE8}" type="presOf" srcId="{55F1D935-0C01-496E-ABAF-B5425D4AB1BB}" destId="{4D042EFB-DC1E-4173-82DA-28D7F48CB1A1}" srcOrd="0" destOrd="0" presId="urn:microsoft.com/office/officeart/2008/layout/VerticalCurvedList"/>
    <dgm:cxn modelId="{07B88D5D-4F6E-4D3F-A580-67BC87E4B441}" type="presOf" srcId="{CD0EF39B-2A6E-40E4-89A8-60C9467B6746}" destId="{893C45F5-8BE0-49E1-8455-E2EC8C8C7292}" srcOrd="0" destOrd="0" presId="urn:microsoft.com/office/officeart/2008/layout/VerticalCurvedList"/>
    <dgm:cxn modelId="{AAA76039-E34C-4203-8490-22A5DF862076}" srcId="{8893C8DD-C8C9-4A9F-8C1A-DFB708E84828}" destId="{4F8A0088-655C-4783-B571-741D6301728B}" srcOrd="2" destOrd="0" parTransId="{12409267-A5F0-45DD-A322-939876D535DB}" sibTransId="{B10C5A5D-C172-4945-86EF-29721FFBF240}"/>
    <dgm:cxn modelId="{97DCEC13-E0AB-4195-A2C2-35A7E53F8B47}" type="presOf" srcId="{8893C8DD-C8C9-4A9F-8C1A-DFB708E84828}" destId="{FB68A3D3-462E-4F33-A41E-60EA7E26701F}" srcOrd="0" destOrd="0" presId="urn:microsoft.com/office/officeart/2008/layout/VerticalCurvedList"/>
    <dgm:cxn modelId="{558B802E-553E-4BC6-8ECF-43019EF90C3E}" type="presOf" srcId="{B5169300-A1B6-4546-9669-31A958A32600}" destId="{BEC589B2-822B-4624-B838-C723EF4E71A2}" srcOrd="0" destOrd="0" presId="urn:microsoft.com/office/officeart/2008/layout/VerticalCurvedList"/>
    <dgm:cxn modelId="{A3A9A782-D0F4-4CF7-8549-1AF21DBD4AA1}" srcId="{8893C8DD-C8C9-4A9F-8C1A-DFB708E84828}" destId="{CD0EF39B-2A6E-40E4-89A8-60C9467B6746}" srcOrd="1" destOrd="0" parTransId="{6908F061-3617-4CCB-8FC4-497AD1AE81E6}" sibTransId="{BB475BEF-8669-4C26-B0B1-D1DFC0CFBC6A}"/>
    <dgm:cxn modelId="{3AD26492-A54F-434C-B82A-294CADF8FE8F}" type="presOf" srcId="{4F8A0088-655C-4783-B571-741D6301728B}" destId="{DD804BA0-45F6-4B5E-ACEC-590AEFA8B52D}" srcOrd="0" destOrd="0" presId="urn:microsoft.com/office/officeart/2008/layout/VerticalCurvedList"/>
    <dgm:cxn modelId="{248D0640-71A2-4D5F-A05F-D75C4DC85153}" srcId="{8893C8DD-C8C9-4A9F-8C1A-DFB708E84828}" destId="{55F1D935-0C01-496E-ABAF-B5425D4AB1BB}" srcOrd="3" destOrd="0" parTransId="{0EA04CA7-F775-4069-81D9-149091EFAC25}" sibTransId="{9378BAF1-CD17-4802-8ABF-AB599601BD48}"/>
    <dgm:cxn modelId="{6049791F-0339-44CC-AD24-E4EF06AD0AFC}" type="presParOf" srcId="{FB68A3D3-462E-4F33-A41E-60EA7E26701F}" destId="{F307AC89-3BCA-4352-8DEC-28622765C886}" srcOrd="0" destOrd="0" presId="urn:microsoft.com/office/officeart/2008/layout/VerticalCurvedList"/>
    <dgm:cxn modelId="{F8AF6D8A-FA41-4911-B948-BEC9BB1B4375}" type="presParOf" srcId="{F307AC89-3BCA-4352-8DEC-28622765C886}" destId="{318D582D-F7D5-4EF9-A9D6-4E6EE918151E}" srcOrd="0" destOrd="0" presId="urn:microsoft.com/office/officeart/2008/layout/VerticalCurvedList"/>
    <dgm:cxn modelId="{68EE8773-C6F3-4DE2-8E84-D3DC7F40A482}" type="presParOf" srcId="{318D582D-F7D5-4EF9-A9D6-4E6EE918151E}" destId="{51672772-BA64-492E-B022-D37D5308EBD5}" srcOrd="0" destOrd="0" presId="urn:microsoft.com/office/officeart/2008/layout/VerticalCurvedList"/>
    <dgm:cxn modelId="{3882AC1B-8F4B-4C54-B785-78DD6A8FECEE}" type="presParOf" srcId="{318D582D-F7D5-4EF9-A9D6-4E6EE918151E}" destId="{6B60746F-3E41-49D1-9E39-8E2BD57DFDE0}" srcOrd="1" destOrd="0" presId="urn:microsoft.com/office/officeart/2008/layout/VerticalCurvedList"/>
    <dgm:cxn modelId="{523BA3CC-1FEC-4471-B6C4-E6377EF6EA77}" type="presParOf" srcId="{318D582D-F7D5-4EF9-A9D6-4E6EE918151E}" destId="{25B4CCB5-01A4-4F8A-8871-1B98B6943F58}" srcOrd="2" destOrd="0" presId="urn:microsoft.com/office/officeart/2008/layout/VerticalCurvedList"/>
    <dgm:cxn modelId="{EB6281EC-0F39-474E-BD87-81B47A969F2C}" type="presParOf" srcId="{318D582D-F7D5-4EF9-A9D6-4E6EE918151E}" destId="{5EAF2B23-71E4-4FC3-976A-A49B936017AB}" srcOrd="3" destOrd="0" presId="urn:microsoft.com/office/officeart/2008/layout/VerticalCurvedList"/>
    <dgm:cxn modelId="{9FC1EC86-83E9-476E-840C-E56B32EF8913}" type="presParOf" srcId="{F307AC89-3BCA-4352-8DEC-28622765C886}" destId="{BEC589B2-822B-4624-B838-C723EF4E71A2}" srcOrd="1" destOrd="0" presId="urn:microsoft.com/office/officeart/2008/layout/VerticalCurvedList"/>
    <dgm:cxn modelId="{5297275F-8F65-40AB-80AB-A6F40912B0D1}" type="presParOf" srcId="{F307AC89-3BCA-4352-8DEC-28622765C886}" destId="{7A5385C9-EC97-40D6-946A-F8AD4DB65F10}" srcOrd="2" destOrd="0" presId="urn:microsoft.com/office/officeart/2008/layout/VerticalCurvedList"/>
    <dgm:cxn modelId="{3E33715C-635F-4F78-9DA5-17E6FE957F62}" type="presParOf" srcId="{7A5385C9-EC97-40D6-946A-F8AD4DB65F10}" destId="{8E1124CB-3719-424B-90F2-CB0DF0BAF4E5}" srcOrd="0" destOrd="0" presId="urn:microsoft.com/office/officeart/2008/layout/VerticalCurvedList"/>
    <dgm:cxn modelId="{7D5D9868-900F-4017-A05F-0F0EC15380C2}" type="presParOf" srcId="{F307AC89-3BCA-4352-8DEC-28622765C886}" destId="{893C45F5-8BE0-49E1-8455-E2EC8C8C7292}" srcOrd="3" destOrd="0" presId="urn:microsoft.com/office/officeart/2008/layout/VerticalCurvedList"/>
    <dgm:cxn modelId="{CBCA7A34-64AD-4D3C-B478-909FFF93961E}" type="presParOf" srcId="{F307AC89-3BCA-4352-8DEC-28622765C886}" destId="{8DBB02A5-EAB7-4DDB-A57F-24E527FD7E01}" srcOrd="4" destOrd="0" presId="urn:microsoft.com/office/officeart/2008/layout/VerticalCurvedList"/>
    <dgm:cxn modelId="{DB7948D7-FE7F-46ED-B93C-CC794746D688}" type="presParOf" srcId="{8DBB02A5-EAB7-4DDB-A57F-24E527FD7E01}" destId="{29E4FECB-0D29-490D-8C1B-6BAC0E5152DA}" srcOrd="0" destOrd="0" presId="urn:microsoft.com/office/officeart/2008/layout/VerticalCurvedList"/>
    <dgm:cxn modelId="{7A3682C3-D8D6-49CE-BE50-FFC0AEA512C9}" type="presParOf" srcId="{F307AC89-3BCA-4352-8DEC-28622765C886}" destId="{DD804BA0-45F6-4B5E-ACEC-590AEFA8B52D}" srcOrd="5" destOrd="0" presId="urn:microsoft.com/office/officeart/2008/layout/VerticalCurvedList"/>
    <dgm:cxn modelId="{93E6AF81-D856-4696-8EB7-0DD10E5A7B3E}" type="presParOf" srcId="{F307AC89-3BCA-4352-8DEC-28622765C886}" destId="{9D3F4CA0-951C-4C52-ADA3-D883A1E10C69}" srcOrd="6" destOrd="0" presId="urn:microsoft.com/office/officeart/2008/layout/VerticalCurvedList"/>
    <dgm:cxn modelId="{1454DAD3-6E0D-4BA6-9C6B-3384FC8FC111}" type="presParOf" srcId="{9D3F4CA0-951C-4C52-ADA3-D883A1E10C69}" destId="{2CB7CF23-D94B-40B3-BD81-A02E8D8EE67F}" srcOrd="0" destOrd="0" presId="urn:microsoft.com/office/officeart/2008/layout/VerticalCurvedList"/>
    <dgm:cxn modelId="{6C0E270D-8B3E-44D3-8964-1DBCE863B674}" type="presParOf" srcId="{F307AC89-3BCA-4352-8DEC-28622765C886}" destId="{4D042EFB-DC1E-4173-82DA-28D7F48CB1A1}" srcOrd="7" destOrd="0" presId="urn:microsoft.com/office/officeart/2008/layout/VerticalCurvedList"/>
    <dgm:cxn modelId="{4DBA629E-0C16-491B-9FA6-4E94814B583F}" type="presParOf" srcId="{F307AC89-3BCA-4352-8DEC-28622765C886}" destId="{25CB78B0-3EE6-4E1C-A113-3AD42CB8C39F}" srcOrd="8" destOrd="0" presId="urn:microsoft.com/office/officeart/2008/layout/VerticalCurvedList"/>
    <dgm:cxn modelId="{7ADEF401-42AA-43C1-8EB8-B7E7D94BF9A1}" type="presParOf" srcId="{25CB78B0-3EE6-4E1C-A113-3AD42CB8C39F}" destId="{BDFFB5EE-8F35-43DB-B9A8-5DE8E71A3ED9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8572BCE-8FD7-45DE-A336-5EC254A27FBA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EG"/>
        </a:p>
      </dgm:t>
    </dgm:pt>
    <dgm:pt modelId="{05F028C3-F3FE-4FBD-92EB-B89E8732FC38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  مستويات هرم </a:t>
          </a:r>
          <a:r>
            <a:rPr lang="ar-EG" dirty="0" err="1" smtClean="0">
              <a:cs typeface="AL-Mateen" pitchFamily="2" charset="-78"/>
            </a:rPr>
            <a:t>ماسلو</a:t>
          </a:r>
          <a:r>
            <a:rPr lang="ar-EG" dirty="0" smtClean="0">
              <a:cs typeface="AL-Mateen" pitchFamily="2" charset="-78"/>
            </a:rPr>
            <a:t>؟</a:t>
          </a:r>
          <a:endParaRPr lang="ar-EG" dirty="0">
            <a:cs typeface="AL-Mateen" pitchFamily="2" charset="-78"/>
          </a:endParaRPr>
        </a:p>
      </dgm:t>
    </dgm:pt>
    <dgm:pt modelId="{6AF7FDFB-8164-4173-80B3-FC38626D6542}" type="parTrans" cxnId="{AD5FF5B2-65D0-459A-B602-EF5B780F8772}">
      <dgm:prSet/>
      <dgm:spPr/>
      <dgm:t>
        <a:bodyPr/>
        <a:lstStyle/>
        <a:p>
          <a:pPr rtl="1"/>
          <a:endParaRPr lang="ar-EG"/>
        </a:p>
      </dgm:t>
    </dgm:pt>
    <dgm:pt modelId="{6DA5E641-4A55-42C8-8159-5BF13160FC11}" type="sibTrans" cxnId="{AD5FF5B2-65D0-459A-B602-EF5B780F8772}">
      <dgm:prSet/>
      <dgm:spPr/>
      <dgm:t>
        <a:bodyPr/>
        <a:lstStyle/>
        <a:p>
          <a:pPr rtl="1"/>
          <a:endParaRPr lang="ar-EG"/>
        </a:p>
      </dgm:t>
    </dgm:pt>
    <dgm:pt modelId="{3D4E4FBF-F630-4685-8CA5-259C8DE78FB2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طرائق  علاج الرهاب الاجتماعي ؟</a:t>
          </a:r>
          <a:endParaRPr lang="ar-EG" dirty="0">
            <a:cs typeface="AL-Mateen" pitchFamily="2" charset="-78"/>
          </a:endParaRPr>
        </a:p>
      </dgm:t>
    </dgm:pt>
    <dgm:pt modelId="{085EB946-890A-4140-91B1-E02BB37C14CC}" type="parTrans" cxnId="{7515DEE2-9A2C-4988-9C1A-4FA6E4948122}">
      <dgm:prSet/>
      <dgm:spPr/>
      <dgm:t>
        <a:bodyPr/>
        <a:lstStyle/>
        <a:p>
          <a:pPr rtl="1"/>
          <a:endParaRPr lang="ar-EG"/>
        </a:p>
      </dgm:t>
    </dgm:pt>
    <dgm:pt modelId="{5423574F-E8C6-49FE-B25D-9C6B31010A49}" type="sibTrans" cxnId="{7515DEE2-9A2C-4988-9C1A-4FA6E4948122}">
      <dgm:prSet/>
      <dgm:spPr/>
      <dgm:t>
        <a:bodyPr/>
        <a:lstStyle/>
        <a:p>
          <a:pPr rtl="1"/>
          <a:endParaRPr lang="ar-EG"/>
        </a:p>
      </dgm:t>
    </dgm:pt>
    <dgm:pt modelId="{C0B9DC7B-956C-4548-865F-6EB59AEDC882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ما  آليات تنمية الثقة بالنفس؟</a:t>
          </a:r>
          <a:endParaRPr lang="ar-EG" dirty="0">
            <a:cs typeface="AL-Mateen" pitchFamily="2" charset="-78"/>
          </a:endParaRPr>
        </a:p>
      </dgm:t>
    </dgm:pt>
    <dgm:pt modelId="{69A6BCF1-77B9-4399-9408-434E3645E429}" type="parTrans" cxnId="{03F45B90-8D23-4DDE-A4FC-C9032573FD20}">
      <dgm:prSet/>
      <dgm:spPr/>
      <dgm:t>
        <a:bodyPr/>
        <a:lstStyle/>
        <a:p>
          <a:pPr rtl="1"/>
          <a:endParaRPr lang="ar-EG"/>
        </a:p>
      </dgm:t>
    </dgm:pt>
    <dgm:pt modelId="{5BEBA2D0-D5AE-4897-854A-CB8FF123C7A0}" type="sibTrans" cxnId="{03F45B90-8D23-4DDE-A4FC-C9032573FD20}">
      <dgm:prSet/>
      <dgm:spPr/>
      <dgm:t>
        <a:bodyPr/>
        <a:lstStyle/>
        <a:p>
          <a:pPr rtl="1"/>
          <a:endParaRPr lang="ar-EG"/>
        </a:p>
      </dgm:t>
    </dgm:pt>
    <dgm:pt modelId="{1A24E08E-E80B-4C97-ADBC-2B65B16BE06F}" type="pres">
      <dgm:prSet presAssocID="{38572BCE-8FD7-45DE-A336-5EC254A27FBA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DFC7719-9285-4D87-8C7A-19C1CBBFB54A}" type="pres">
      <dgm:prSet presAssocID="{05F028C3-F3FE-4FBD-92EB-B89E8732FC38}" presName="parentLin" presStyleCnt="0"/>
      <dgm:spPr/>
    </dgm:pt>
    <dgm:pt modelId="{4C438B8D-1190-46E5-91F3-6B67B0C5916E}" type="pres">
      <dgm:prSet presAssocID="{05F028C3-F3FE-4FBD-92EB-B89E8732FC38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7AA9412B-5CF4-488D-B16E-CC6C83AB418D}" type="pres">
      <dgm:prSet presAssocID="{05F028C3-F3FE-4FBD-92EB-B89E8732FC3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63B3A73-5806-4FE9-A91E-77DE084B38BD}" type="pres">
      <dgm:prSet presAssocID="{05F028C3-F3FE-4FBD-92EB-B89E8732FC38}" presName="negativeSpace" presStyleCnt="0"/>
      <dgm:spPr/>
    </dgm:pt>
    <dgm:pt modelId="{B1BB68B5-95E3-4642-BFE3-99A18BB8B6A7}" type="pres">
      <dgm:prSet presAssocID="{05F028C3-F3FE-4FBD-92EB-B89E8732FC38}" presName="childText" presStyleLbl="conFgAcc1" presStyleIdx="0" presStyleCnt="3">
        <dgm:presLayoutVars>
          <dgm:bulletEnabled val="1"/>
        </dgm:presLayoutVars>
      </dgm:prSet>
      <dgm:spPr/>
    </dgm:pt>
    <dgm:pt modelId="{1F37DF6F-B110-4946-A57F-295CCC5C3296}" type="pres">
      <dgm:prSet presAssocID="{6DA5E641-4A55-42C8-8159-5BF13160FC11}" presName="spaceBetweenRectangles" presStyleCnt="0"/>
      <dgm:spPr/>
    </dgm:pt>
    <dgm:pt modelId="{BFECEC65-5481-44C0-82F8-65CA57C964C7}" type="pres">
      <dgm:prSet presAssocID="{C0B9DC7B-956C-4548-865F-6EB59AEDC882}" presName="parentLin" presStyleCnt="0"/>
      <dgm:spPr/>
    </dgm:pt>
    <dgm:pt modelId="{43E60063-9186-46C3-A1B8-2C35981546B4}" type="pres">
      <dgm:prSet presAssocID="{C0B9DC7B-956C-4548-865F-6EB59AEDC882}" presName="parentLeftMargin" presStyleLbl="node1" presStyleIdx="0" presStyleCnt="3"/>
      <dgm:spPr/>
      <dgm:t>
        <a:bodyPr/>
        <a:lstStyle/>
        <a:p>
          <a:pPr rtl="1"/>
          <a:endParaRPr lang="ar-EG"/>
        </a:p>
      </dgm:t>
    </dgm:pt>
    <dgm:pt modelId="{F1BC7333-C78E-4EFF-A28E-850F228D51D2}" type="pres">
      <dgm:prSet presAssocID="{C0B9DC7B-956C-4548-865F-6EB59AEDC88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08A552F1-EC92-422F-AE30-8390B99BE3DA}" type="pres">
      <dgm:prSet presAssocID="{C0B9DC7B-956C-4548-865F-6EB59AEDC882}" presName="negativeSpace" presStyleCnt="0"/>
      <dgm:spPr/>
    </dgm:pt>
    <dgm:pt modelId="{85A5C200-B28A-484D-B9F0-4D2BC0F561EC}" type="pres">
      <dgm:prSet presAssocID="{C0B9DC7B-956C-4548-865F-6EB59AEDC882}" presName="childText" presStyleLbl="conFgAcc1" presStyleIdx="1" presStyleCnt="3">
        <dgm:presLayoutVars>
          <dgm:bulletEnabled val="1"/>
        </dgm:presLayoutVars>
      </dgm:prSet>
      <dgm:spPr/>
    </dgm:pt>
    <dgm:pt modelId="{C7A981E3-659F-4887-9A21-10163F870459}" type="pres">
      <dgm:prSet presAssocID="{5BEBA2D0-D5AE-4897-854A-CB8FF123C7A0}" presName="spaceBetweenRectangles" presStyleCnt="0"/>
      <dgm:spPr/>
    </dgm:pt>
    <dgm:pt modelId="{7491E6AA-7FDA-495A-9120-3BEE114827F3}" type="pres">
      <dgm:prSet presAssocID="{3D4E4FBF-F630-4685-8CA5-259C8DE78FB2}" presName="parentLin" presStyleCnt="0"/>
      <dgm:spPr/>
    </dgm:pt>
    <dgm:pt modelId="{7BDF78A1-8BC4-401C-A897-A31B88624F1C}" type="pres">
      <dgm:prSet presAssocID="{3D4E4FBF-F630-4685-8CA5-259C8DE78FB2}" presName="parentLeftMargin" presStyleLbl="node1" presStyleIdx="1" presStyleCnt="3"/>
      <dgm:spPr/>
      <dgm:t>
        <a:bodyPr/>
        <a:lstStyle/>
        <a:p>
          <a:pPr rtl="1"/>
          <a:endParaRPr lang="ar-EG"/>
        </a:p>
      </dgm:t>
    </dgm:pt>
    <dgm:pt modelId="{7EA7651C-9F14-4F58-817C-13D02A1A5857}" type="pres">
      <dgm:prSet presAssocID="{3D4E4FBF-F630-4685-8CA5-259C8DE78FB2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598DF1B-0502-47DD-9280-ECC0F8EF3CD4}" type="pres">
      <dgm:prSet presAssocID="{3D4E4FBF-F630-4685-8CA5-259C8DE78FB2}" presName="negativeSpace" presStyleCnt="0"/>
      <dgm:spPr/>
    </dgm:pt>
    <dgm:pt modelId="{DAC9CDD8-2F43-4FF7-BEA2-B0A636BFC11A}" type="pres">
      <dgm:prSet presAssocID="{3D4E4FBF-F630-4685-8CA5-259C8DE78FB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3F45B90-8D23-4DDE-A4FC-C9032573FD20}" srcId="{38572BCE-8FD7-45DE-A336-5EC254A27FBA}" destId="{C0B9DC7B-956C-4548-865F-6EB59AEDC882}" srcOrd="1" destOrd="0" parTransId="{69A6BCF1-77B9-4399-9408-434E3645E429}" sibTransId="{5BEBA2D0-D5AE-4897-854A-CB8FF123C7A0}"/>
    <dgm:cxn modelId="{437E3261-0840-44B6-B02B-36438F05D902}" type="presOf" srcId="{05F028C3-F3FE-4FBD-92EB-B89E8732FC38}" destId="{7AA9412B-5CF4-488D-B16E-CC6C83AB418D}" srcOrd="1" destOrd="0" presId="urn:microsoft.com/office/officeart/2005/8/layout/list1"/>
    <dgm:cxn modelId="{49AD7C10-FA7D-46B6-B428-3443B9B62083}" type="presOf" srcId="{3D4E4FBF-F630-4685-8CA5-259C8DE78FB2}" destId="{7BDF78A1-8BC4-401C-A897-A31B88624F1C}" srcOrd="0" destOrd="0" presId="urn:microsoft.com/office/officeart/2005/8/layout/list1"/>
    <dgm:cxn modelId="{5F2929CF-3C1A-486E-96FE-4E85783BD1C1}" type="presOf" srcId="{3D4E4FBF-F630-4685-8CA5-259C8DE78FB2}" destId="{7EA7651C-9F14-4F58-817C-13D02A1A5857}" srcOrd="1" destOrd="0" presId="urn:microsoft.com/office/officeart/2005/8/layout/list1"/>
    <dgm:cxn modelId="{A7BE7319-DF9B-4377-84BC-525056DA1022}" type="presOf" srcId="{C0B9DC7B-956C-4548-865F-6EB59AEDC882}" destId="{F1BC7333-C78E-4EFF-A28E-850F228D51D2}" srcOrd="1" destOrd="0" presId="urn:microsoft.com/office/officeart/2005/8/layout/list1"/>
    <dgm:cxn modelId="{AD5FF5B2-65D0-459A-B602-EF5B780F8772}" srcId="{38572BCE-8FD7-45DE-A336-5EC254A27FBA}" destId="{05F028C3-F3FE-4FBD-92EB-B89E8732FC38}" srcOrd="0" destOrd="0" parTransId="{6AF7FDFB-8164-4173-80B3-FC38626D6542}" sibTransId="{6DA5E641-4A55-42C8-8159-5BF13160FC11}"/>
    <dgm:cxn modelId="{CD25117F-2DF0-4823-8FFB-3F03A5FD15C2}" type="presOf" srcId="{C0B9DC7B-956C-4548-865F-6EB59AEDC882}" destId="{43E60063-9186-46C3-A1B8-2C35981546B4}" srcOrd="0" destOrd="0" presId="urn:microsoft.com/office/officeart/2005/8/layout/list1"/>
    <dgm:cxn modelId="{9B7299BF-AB00-4452-A0A0-8D5E3C7A05E0}" type="presOf" srcId="{05F028C3-F3FE-4FBD-92EB-B89E8732FC38}" destId="{4C438B8D-1190-46E5-91F3-6B67B0C5916E}" srcOrd="0" destOrd="0" presId="urn:microsoft.com/office/officeart/2005/8/layout/list1"/>
    <dgm:cxn modelId="{7515DEE2-9A2C-4988-9C1A-4FA6E4948122}" srcId="{38572BCE-8FD7-45DE-A336-5EC254A27FBA}" destId="{3D4E4FBF-F630-4685-8CA5-259C8DE78FB2}" srcOrd="2" destOrd="0" parTransId="{085EB946-890A-4140-91B1-E02BB37C14CC}" sibTransId="{5423574F-E8C6-49FE-B25D-9C6B31010A49}"/>
    <dgm:cxn modelId="{2FF61202-DA37-4CFF-BB3A-58486CC919BB}" type="presOf" srcId="{38572BCE-8FD7-45DE-A336-5EC254A27FBA}" destId="{1A24E08E-E80B-4C97-ADBC-2B65B16BE06F}" srcOrd="0" destOrd="0" presId="urn:microsoft.com/office/officeart/2005/8/layout/list1"/>
    <dgm:cxn modelId="{C2AFF9AF-0883-4CFF-9418-93CE9368C4F4}" type="presParOf" srcId="{1A24E08E-E80B-4C97-ADBC-2B65B16BE06F}" destId="{5DFC7719-9285-4D87-8C7A-19C1CBBFB54A}" srcOrd="0" destOrd="0" presId="urn:microsoft.com/office/officeart/2005/8/layout/list1"/>
    <dgm:cxn modelId="{30D181D4-3449-4A69-8D67-EFC0D76D95F8}" type="presParOf" srcId="{5DFC7719-9285-4D87-8C7A-19C1CBBFB54A}" destId="{4C438B8D-1190-46E5-91F3-6B67B0C5916E}" srcOrd="0" destOrd="0" presId="urn:microsoft.com/office/officeart/2005/8/layout/list1"/>
    <dgm:cxn modelId="{20F1E1EA-1BE5-44AE-9B8C-5485C1E80128}" type="presParOf" srcId="{5DFC7719-9285-4D87-8C7A-19C1CBBFB54A}" destId="{7AA9412B-5CF4-488D-B16E-CC6C83AB418D}" srcOrd="1" destOrd="0" presId="urn:microsoft.com/office/officeart/2005/8/layout/list1"/>
    <dgm:cxn modelId="{39C68CE4-59E7-4D10-A04E-8DC829FE9E6E}" type="presParOf" srcId="{1A24E08E-E80B-4C97-ADBC-2B65B16BE06F}" destId="{D63B3A73-5806-4FE9-A91E-77DE084B38BD}" srcOrd="1" destOrd="0" presId="urn:microsoft.com/office/officeart/2005/8/layout/list1"/>
    <dgm:cxn modelId="{4E6AADB7-44FB-4F9D-9EC0-1D479045B264}" type="presParOf" srcId="{1A24E08E-E80B-4C97-ADBC-2B65B16BE06F}" destId="{B1BB68B5-95E3-4642-BFE3-99A18BB8B6A7}" srcOrd="2" destOrd="0" presId="urn:microsoft.com/office/officeart/2005/8/layout/list1"/>
    <dgm:cxn modelId="{2B2CCBF0-E6AF-4548-A89C-91930830C67C}" type="presParOf" srcId="{1A24E08E-E80B-4C97-ADBC-2B65B16BE06F}" destId="{1F37DF6F-B110-4946-A57F-295CCC5C3296}" srcOrd="3" destOrd="0" presId="urn:microsoft.com/office/officeart/2005/8/layout/list1"/>
    <dgm:cxn modelId="{CA32CBF6-2416-4011-AA14-AFEE1499D329}" type="presParOf" srcId="{1A24E08E-E80B-4C97-ADBC-2B65B16BE06F}" destId="{BFECEC65-5481-44C0-82F8-65CA57C964C7}" srcOrd="4" destOrd="0" presId="urn:microsoft.com/office/officeart/2005/8/layout/list1"/>
    <dgm:cxn modelId="{12E221F2-3616-4680-A4E4-541620C5A6A5}" type="presParOf" srcId="{BFECEC65-5481-44C0-82F8-65CA57C964C7}" destId="{43E60063-9186-46C3-A1B8-2C35981546B4}" srcOrd="0" destOrd="0" presId="urn:microsoft.com/office/officeart/2005/8/layout/list1"/>
    <dgm:cxn modelId="{E97AB15C-0282-41CB-B8AC-E22816479C6F}" type="presParOf" srcId="{BFECEC65-5481-44C0-82F8-65CA57C964C7}" destId="{F1BC7333-C78E-4EFF-A28E-850F228D51D2}" srcOrd="1" destOrd="0" presId="urn:microsoft.com/office/officeart/2005/8/layout/list1"/>
    <dgm:cxn modelId="{76F0821D-7F2A-49F5-AB46-7494B4508C5E}" type="presParOf" srcId="{1A24E08E-E80B-4C97-ADBC-2B65B16BE06F}" destId="{08A552F1-EC92-422F-AE30-8390B99BE3DA}" srcOrd="5" destOrd="0" presId="urn:microsoft.com/office/officeart/2005/8/layout/list1"/>
    <dgm:cxn modelId="{F2D6D0CB-6F49-4913-A24A-8B5226EB297A}" type="presParOf" srcId="{1A24E08E-E80B-4C97-ADBC-2B65B16BE06F}" destId="{85A5C200-B28A-484D-B9F0-4D2BC0F561EC}" srcOrd="6" destOrd="0" presId="urn:microsoft.com/office/officeart/2005/8/layout/list1"/>
    <dgm:cxn modelId="{D206DA3B-1B66-4A0B-85EE-31000CC06E84}" type="presParOf" srcId="{1A24E08E-E80B-4C97-ADBC-2B65B16BE06F}" destId="{C7A981E3-659F-4887-9A21-10163F870459}" srcOrd="7" destOrd="0" presId="urn:microsoft.com/office/officeart/2005/8/layout/list1"/>
    <dgm:cxn modelId="{CC52EC5D-3633-43F5-9B27-DE3BAF53F31A}" type="presParOf" srcId="{1A24E08E-E80B-4C97-ADBC-2B65B16BE06F}" destId="{7491E6AA-7FDA-495A-9120-3BEE114827F3}" srcOrd="8" destOrd="0" presId="urn:microsoft.com/office/officeart/2005/8/layout/list1"/>
    <dgm:cxn modelId="{B9C6FE1A-1F43-44E4-8AFC-031E9A6C60CB}" type="presParOf" srcId="{7491E6AA-7FDA-495A-9120-3BEE114827F3}" destId="{7BDF78A1-8BC4-401C-A897-A31B88624F1C}" srcOrd="0" destOrd="0" presId="urn:microsoft.com/office/officeart/2005/8/layout/list1"/>
    <dgm:cxn modelId="{8A97B6AE-B05D-453F-B8CE-AECE1EE3BFBB}" type="presParOf" srcId="{7491E6AA-7FDA-495A-9120-3BEE114827F3}" destId="{7EA7651C-9F14-4F58-817C-13D02A1A5857}" srcOrd="1" destOrd="0" presId="urn:microsoft.com/office/officeart/2005/8/layout/list1"/>
    <dgm:cxn modelId="{9A48C486-5F50-47C6-BD66-88AFD0C38276}" type="presParOf" srcId="{1A24E08E-E80B-4C97-ADBC-2B65B16BE06F}" destId="{8598DF1B-0502-47DD-9280-ECC0F8EF3CD4}" srcOrd="9" destOrd="0" presId="urn:microsoft.com/office/officeart/2005/8/layout/list1"/>
    <dgm:cxn modelId="{FE048661-F399-41FB-BEC3-EBEC61A4AE2D}" type="presParOf" srcId="{1A24E08E-E80B-4C97-ADBC-2B65B16BE06F}" destId="{DAC9CDD8-2F43-4FF7-BEA2-B0A636BFC11A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3D32C44-67A2-4EC9-8651-FCDA0A630E22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</dgm:pt>
    <dgm:pt modelId="{46A8635A-444B-4C14-82E7-510D9753599A}">
      <dgm:prSet phldrT="[نص]" custT="1"/>
      <dgm:spPr/>
      <dgm:t>
        <a:bodyPr/>
        <a:lstStyle/>
        <a:p>
          <a:pPr rtl="1"/>
          <a:r>
            <a:rPr lang="ar-EG" sz="2000" dirty="0" smtClean="0">
              <a:cs typeface="AL-Mateen" pitchFamily="2" charset="-78"/>
            </a:rPr>
            <a:t>تأكيد الذات: قدراته في الابتكار  والاستقلالية </a:t>
          </a:r>
          <a:endParaRPr lang="ar-EG" sz="2000" dirty="0">
            <a:cs typeface="AL-Mateen" pitchFamily="2" charset="-78"/>
          </a:endParaRPr>
        </a:p>
      </dgm:t>
    </dgm:pt>
    <dgm:pt modelId="{026BBEA7-209D-4791-B385-BE33182ECDDE}" type="parTrans" cxnId="{004845DC-4016-4623-97ED-1D39125CC6C1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F7452DDF-C832-4DFB-A986-FB5B73300FCA}" type="sibTrans" cxnId="{004845DC-4016-4623-97ED-1D39125CC6C1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EF431D7D-62C7-493F-B8BA-5F78CD428F6E}">
      <dgm:prSet phldrT="[نص]" custT="1"/>
      <dgm:spPr/>
      <dgm:t>
        <a:bodyPr/>
        <a:lstStyle/>
        <a:p>
          <a:pPr rtl="1"/>
          <a:r>
            <a:rPr lang="ar-EG" sz="2000" dirty="0" smtClean="0">
              <a:cs typeface="AL-Mateen" pitchFamily="2" charset="-78"/>
            </a:rPr>
            <a:t>الحاجة إلى التقدير: الاحترام، التقدير والشكر، والتعزيز</a:t>
          </a:r>
          <a:endParaRPr lang="ar-EG" sz="2000" dirty="0">
            <a:cs typeface="AL-Mateen" pitchFamily="2" charset="-78"/>
          </a:endParaRPr>
        </a:p>
      </dgm:t>
    </dgm:pt>
    <dgm:pt modelId="{0E8E5074-6972-49B9-85FF-229BF273C506}" type="parTrans" cxnId="{65B0B8A0-DA0A-4864-B987-186AD4A692D9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C26E40AA-AE86-43BA-8733-13A7DA75CC88}" type="sibTrans" cxnId="{65B0B8A0-DA0A-4864-B987-186AD4A692D9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D3FA152B-D240-4D9D-A92C-D774D48A6D45}">
      <dgm:prSet phldrT="[نص]" custT="1"/>
      <dgm:spPr/>
      <dgm:t>
        <a:bodyPr/>
        <a:lstStyle/>
        <a:p>
          <a:pPr rtl="1"/>
          <a:r>
            <a:rPr lang="ar-EG" sz="2000" dirty="0" smtClean="0">
              <a:cs typeface="AL-Mateen" pitchFamily="2" charset="-78"/>
            </a:rPr>
            <a:t>الحاجات الاجتماعية: الأسرة، الصدقات، قبول الآخرين</a:t>
          </a:r>
          <a:endParaRPr lang="ar-EG" sz="2000" dirty="0">
            <a:cs typeface="AL-Mateen" pitchFamily="2" charset="-78"/>
          </a:endParaRPr>
        </a:p>
      </dgm:t>
    </dgm:pt>
    <dgm:pt modelId="{4E42AFEC-C63C-40D7-BB45-922F33941808}" type="parTrans" cxnId="{824A2411-D6F8-4CF1-A9A0-2E3F94543096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E216D869-5298-41A4-8FD5-9430261AD7F6}" type="sibTrans" cxnId="{824A2411-D6F8-4CF1-A9A0-2E3F94543096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7D81D451-51B8-41CF-B822-F3529BCA9192}">
      <dgm:prSet custT="1"/>
      <dgm:spPr/>
      <dgm:t>
        <a:bodyPr/>
        <a:lstStyle/>
        <a:p>
          <a:pPr rtl="1"/>
          <a:r>
            <a:rPr lang="ar-EG" sz="2000" dirty="0" smtClean="0">
              <a:cs typeface="AL-Mateen" pitchFamily="2" charset="-78"/>
            </a:rPr>
            <a:t>الحاجة إلى الأمن: بيئة آمنة، سكن، وظيفة...</a:t>
          </a:r>
          <a:endParaRPr lang="ar-EG" sz="2000" dirty="0">
            <a:cs typeface="AL-Mateen" pitchFamily="2" charset="-78"/>
          </a:endParaRPr>
        </a:p>
      </dgm:t>
    </dgm:pt>
    <dgm:pt modelId="{E8E7D912-08E2-48E7-935F-91B43B8CB1FC}" type="parTrans" cxnId="{463F78E2-74DC-4B4A-A02E-E051167C26CA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6B2973F9-3C65-495F-9470-EF1C8EADC406}" type="sibTrans" cxnId="{463F78E2-74DC-4B4A-A02E-E051167C26CA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4984B5AF-D18D-49AB-A42B-4D46FE47CD6A}">
      <dgm:prSet custT="1"/>
      <dgm:spPr/>
      <dgm:t>
        <a:bodyPr/>
        <a:lstStyle/>
        <a:p>
          <a:pPr rtl="1"/>
          <a:r>
            <a:rPr lang="ar-EG" sz="2000" dirty="0" smtClean="0">
              <a:cs typeface="AL-Mateen" pitchFamily="2" charset="-78"/>
            </a:rPr>
            <a:t>حاجات فسيولوجية: الطعام والهواء والماء والزواج... حاجات أساسية</a:t>
          </a:r>
          <a:endParaRPr lang="ar-EG" sz="2000" dirty="0">
            <a:cs typeface="AL-Mateen" pitchFamily="2" charset="-78"/>
          </a:endParaRPr>
        </a:p>
      </dgm:t>
    </dgm:pt>
    <dgm:pt modelId="{ED3B8684-5A3A-4732-9111-148FB5C97299}" type="parTrans" cxnId="{2EB81383-818C-462A-B111-75083A9E4805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5B6F9CB2-057E-4E56-BBB6-34094930EE55}" type="sibTrans" cxnId="{2EB81383-818C-462A-B111-75083A9E4805}">
      <dgm:prSet/>
      <dgm:spPr/>
      <dgm:t>
        <a:bodyPr/>
        <a:lstStyle/>
        <a:p>
          <a:pPr rtl="1"/>
          <a:endParaRPr lang="ar-EG" sz="2000">
            <a:cs typeface="AL-Mateen" pitchFamily="2" charset="-78"/>
          </a:endParaRPr>
        </a:p>
      </dgm:t>
    </dgm:pt>
    <dgm:pt modelId="{ACC38F33-FFF8-4FE5-9911-97C964A8ECE3}" type="pres">
      <dgm:prSet presAssocID="{93D32C44-67A2-4EC9-8651-FCDA0A630E22}" presName="Name0" presStyleCnt="0">
        <dgm:presLayoutVars>
          <dgm:dir/>
          <dgm:animLvl val="lvl"/>
          <dgm:resizeHandles val="exact"/>
        </dgm:presLayoutVars>
      </dgm:prSet>
      <dgm:spPr/>
    </dgm:pt>
    <dgm:pt modelId="{063FEAD7-87C9-4AF3-8DC0-0489DCA2953F}" type="pres">
      <dgm:prSet presAssocID="{46A8635A-444B-4C14-82E7-510D9753599A}" presName="Name8" presStyleCnt="0"/>
      <dgm:spPr/>
    </dgm:pt>
    <dgm:pt modelId="{0C796A97-EEBD-4E23-8A6D-9B403F27E8C7}" type="pres">
      <dgm:prSet presAssocID="{46A8635A-444B-4C14-82E7-510D9753599A}" presName="level" presStyleLbl="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E5EFCB8-64F0-4E1D-B9C2-7B7D4687DD30}" type="pres">
      <dgm:prSet presAssocID="{46A8635A-444B-4C14-82E7-510D9753599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BE46212-2241-4595-96F7-39E856B2602F}" type="pres">
      <dgm:prSet presAssocID="{EF431D7D-62C7-493F-B8BA-5F78CD428F6E}" presName="Name8" presStyleCnt="0"/>
      <dgm:spPr/>
    </dgm:pt>
    <dgm:pt modelId="{DE4CC121-B6DF-42A4-8629-94DB6EE71414}" type="pres">
      <dgm:prSet presAssocID="{EF431D7D-62C7-493F-B8BA-5F78CD428F6E}" presName="level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F8A7F07-5EEE-4C1E-BBE7-24CBCB870232}" type="pres">
      <dgm:prSet presAssocID="{EF431D7D-62C7-493F-B8BA-5F78CD428F6E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A3D316BC-9D2C-4EED-B72C-F5037AFAF69D}" type="pres">
      <dgm:prSet presAssocID="{D3FA152B-D240-4D9D-A92C-D774D48A6D45}" presName="Name8" presStyleCnt="0"/>
      <dgm:spPr/>
    </dgm:pt>
    <dgm:pt modelId="{FED37DB5-7DBA-4D76-A830-4CCCBC96088F}" type="pres">
      <dgm:prSet presAssocID="{D3FA152B-D240-4D9D-A92C-D774D48A6D45}" presName="level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29A0318-5EC2-49E7-843C-C37E2A5B272E}" type="pres">
      <dgm:prSet presAssocID="{D3FA152B-D240-4D9D-A92C-D774D48A6D45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AD6858E-FD67-4604-A50C-1891B07348DE}" type="pres">
      <dgm:prSet presAssocID="{7D81D451-51B8-41CF-B822-F3529BCA9192}" presName="Name8" presStyleCnt="0"/>
      <dgm:spPr/>
    </dgm:pt>
    <dgm:pt modelId="{97216589-39EA-4AEF-A08A-CBB3B1376D7B}" type="pres">
      <dgm:prSet presAssocID="{7D81D451-51B8-41CF-B822-F3529BCA9192}" presName="level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DF09E706-367F-477E-B5F1-4B94CB178ACF}" type="pres">
      <dgm:prSet presAssocID="{7D81D451-51B8-41CF-B822-F3529BCA919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5B647A2-C429-4297-9432-D2C0EF350478}" type="pres">
      <dgm:prSet presAssocID="{4984B5AF-D18D-49AB-A42B-4D46FE47CD6A}" presName="Name8" presStyleCnt="0"/>
      <dgm:spPr/>
    </dgm:pt>
    <dgm:pt modelId="{BDAA4C59-1AC2-4E5A-8230-BCF22FBE5B1B}" type="pres">
      <dgm:prSet presAssocID="{4984B5AF-D18D-49AB-A42B-4D46FE47CD6A}" presName="level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8D93BC6-C08E-4CBF-B532-DBD79F6B549D}" type="pres">
      <dgm:prSet presAssocID="{4984B5AF-D18D-49AB-A42B-4D46FE47CD6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4F0EA69A-6061-4F78-AE04-C8FE4BC0BFA8}" type="presOf" srcId="{4984B5AF-D18D-49AB-A42B-4D46FE47CD6A}" destId="{BDAA4C59-1AC2-4E5A-8230-BCF22FBE5B1B}" srcOrd="0" destOrd="0" presId="urn:microsoft.com/office/officeart/2005/8/layout/pyramid1"/>
    <dgm:cxn modelId="{375E4FAF-47AB-4A57-AB46-2706ED266DC8}" type="presOf" srcId="{EF431D7D-62C7-493F-B8BA-5F78CD428F6E}" destId="{6F8A7F07-5EEE-4C1E-BBE7-24CBCB870232}" srcOrd="1" destOrd="0" presId="urn:microsoft.com/office/officeart/2005/8/layout/pyramid1"/>
    <dgm:cxn modelId="{1EF0F565-6EC5-4015-AE0D-5E6607DFE745}" type="presOf" srcId="{D3FA152B-D240-4D9D-A92C-D774D48A6D45}" destId="{FED37DB5-7DBA-4D76-A830-4CCCBC96088F}" srcOrd="0" destOrd="0" presId="urn:microsoft.com/office/officeart/2005/8/layout/pyramid1"/>
    <dgm:cxn modelId="{7DFD7E70-CE1E-47A9-B4A1-1207E203B935}" type="presOf" srcId="{4984B5AF-D18D-49AB-A42B-4D46FE47CD6A}" destId="{48D93BC6-C08E-4CBF-B532-DBD79F6B549D}" srcOrd="1" destOrd="0" presId="urn:microsoft.com/office/officeart/2005/8/layout/pyramid1"/>
    <dgm:cxn modelId="{824A2411-D6F8-4CF1-A9A0-2E3F94543096}" srcId="{93D32C44-67A2-4EC9-8651-FCDA0A630E22}" destId="{D3FA152B-D240-4D9D-A92C-D774D48A6D45}" srcOrd="2" destOrd="0" parTransId="{4E42AFEC-C63C-40D7-BB45-922F33941808}" sibTransId="{E216D869-5298-41A4-8FD5-9430261AD7F6}"/>
    <dgm:cxn modelId="{A5C87330-2713-4599-90C5-143CD3ECAE4A}" type="presOf" srcId="{46A8635A-444B-4C14-82E7-510D9753599A}" destId="{0C796A97-EEBD-4E23-8A6D-9B403F27E8C7}" srcOrd="0" destOrd="0" presId="urn:microsoft.com/office/officeart/2005/8/layout/pyramid1"/>
    <dgm:cxn modelId="{65B0B8A0-DA0A-4864-B987-186AD4A692D9}" srcId="{93D32C44-67A2-4EC9-8651-FCDA0A630E22}" destId="{EF431D7D-62C7-493F-B8BA-5F78CD428F6E}" srcOrd="1" destOrd="0" parTransId="{0E8E5074-6972-49B9-85FF-229BF273C506}" sibTransId="{C26E40AA-AE86-43BA-8733-13A7DA75CC88}"/>
    <dgm:cxn modelId="{4E17BC04-48BA-4BD9-8826-C587305ACE6A}" type="presOf" srcId="{93D32C44-67A2-4EC9-8651-FCDA0A630E22}" destId="{ACC38F33-FFF8-4FE5-9911-97C964A8ECE3}" srcOrd="0" destOrd="0" presId="urn:microsoft.com/office/officeart/2005/8/layout/pyramid1"/>
    <dgm:cxn modelId="{697D125D-1D34-4553-AA9D-1A02D19503EB}" type="presOf" srcId="{7D81D451-51B8-41CF-B822-F3529BCA9192}" destId="{97216589-39EA-4AEF-A08A-CBB3B1376D7B}" srcOrd="0" destOrd="0" presId="urn:microsoft.com/office/officeart/2005/8/layout/pyramid1"/>
    <dgm:cxn modelId="{BF65EE6B-CDB2-43D0-AF2D-695CA6E84AC0}" type="presOf" srcId="{EF431D7D-62C7-493F-B8BA-5F78CD428F6E}" destId="{DE4CC121-B6DF-42A4-8629-94DB6EE71414}" srcOrd="0" destOrd="0" presId="urn:microsoft.com/office/officeart/2005/8/layout/pyramid1"/>
    <dgm:cxn modelId="{2EB81383-818C-462A-B111-75083A9E4805}" srcId="{93D32C44-67A2-4EC9-8651-FCDA0A630E22}" destId="{4984B5AF-D18D-49AB-A42B-4D46FE47CD6A}" srcOrd="4" destOrd="0" parTransId="{ED3B8684-5A3A-4732-9111-148FB5C97299}" sibTransId="{5B6F9CB2-057E-4E56-BBB6-34094930EE55}"/>
    <dgm:cxn modelId="{12648108-0BA5-430A-AC57-91AC849C7480}" type="presOf" srcId="{7D81D451-51B8-41CF-B822-F3529BCA9192}" destId="{DF09E706-367F-477E-B5F1-4B94CB178ACF}" srcOrd="1" destOrd="0" presId="urn:microsoft.com/office/officeart/2005/8/layout/pyramid1"/>
    <dgm:cxn modelId="{731F38E4-ECA2-4A83-8E48-27D6B6C19E7E}" type="presOf" srcId="{46A8635A-444B-4C14-82E7-510D9753599A}" destId="{8E5EFCB8-64F0-4E1D-B9C2-7B7D4687DD30}" srcOrd="1" destOrd="0" presId="urn:microsoft.com/office/officeart/2005/8/layout/pyramid1"/>
    <dgm:cxn modelId="{463F78E2-74DC-4B4A-A02E-E051167C26CA}" srcId="{93D32C44-67A2-4EC9-8651-FCDA0A630E22}" destId="{7D81D451-51B8-41CF-B822-F3529BCA9192}" srcOrd="3" destOrd="0" parTransId="{E8E7D912-08E2-48E7-935F-91B43B8CB1FC}" sibTransId="{6B2973F9-3C65-495F-9470-EF1C8EADC406}"/>
    <dgm:cxn modelId="{004845DC-4016-4623-97ED-1D39125CC6C1}" srcId="{93D32C44-67A2-4EC9-8651-FCDA0A630E22}" destId="{46A8635A-444B-4C14-82E7-510D9753599A}" srcOrd="0" destOrd="0" parTransId="{026BBEA7-209D-4791-B385-BE33182ECDDE}" sibTransId="{F7452DDF-C832-4DFB-A986-FB5B73300FCA}"/>
    <dgm:cxn modelId="{ED8E4C3F-AED7-499E-A255-39B5D0A75AD7}" type="presOf" srcId="{D3FA152B-D240-4D9D-A92C-D774D48A6D45}" destId="{829A0318-5EC2-49E7-843C-C37E2A5B272E}" srcOrd="1" destOrd="0" presId="urn:microsoft.com/office/officeart/2005/8/layout/pyramid1"/>
    <dgm:cxn modelId="{67F074A8-CD2E-42D8-BDA9-C2C58C6E9FD0}" type="presParOf" srcId="{ACC38F33-FFF8-4FE5-9911-97C964A8ECE3}" destId="{063FEAD7-87C9-4AF3-8DC0-0489DCA2953F}" srcOrd="0" destOrd="0" presId="urn:microsoft.com/office/officeart/2005/8/layout/pyramid1"/>
    <dgm:cxn modelId="{21843852-0F0B-4793-9C3E-98B3BDBABBDD}" type="presParOf" srcId="{063FEAD7-87C9-4AF3-8DC0-0489DCA2953F}" destId="{0C796A97-EEBD-4E23-8A6D-9B403F27E8C7}" srcOrd="0" destOrd="0" presId="urn:microsoft.com/office/officeart/2005/8/layout/pyramid1"/>
    <dgm:cxn modelId="{BC4E5D18-D36C-493F-ACD7-A275B883BEF2}" type="presParOf" srcId="{063FEAD7-87C9-4AF3-8DC0-0489DCA2953F}" destId="{8E5EFCB8-64F0-4E1D-B9C2-7B7D4687DD30}" srcOrd="1" destOrd="0" presId="urn:microsoft.com/office/officeart/2005/8/layout/pyramid1"/>
    <dgm:cxn modelId="{24DCD4E2-6935-4DE6-A80D-B952610D0D98}" type="presParOf" srcId="{ACC38F33-FFF8-4FE5-9911-97C964A8ECE3}" destId="{ABE46212-2241-4595-96F7-39E856B2602F}" srcOrd="1" destOrd="0" presId="urn:microsoft.com/office/officeart/2005/8/layout/pyramid1"/>
    <dgm:cxn modelId="{17EDC439-342E-4E78-9AFD-33D809695792}" type="presParOf" srcId="{ABE46212-2241-4595-96F7-39E856B2602F}" destId="{DE4CC121-B6DF-42A4-8629-94DB6EE71414}" srcOrd="0" destOrd="0" presId="urn:microsoft.com/office/officeart/2005/8/layout/pyramid1"/>
    <dgm:cxn modelId="{8CD46E19-D8CC-49CB-8573-744AEC762E75}" type="presParOf" srcId="{ABE46212-2241-4595-96F7-39E856B2602F}" destId="{6F8A7F07-5EEE-4C1E-BBE7-24CBCB870232}" srcOrd="1" destOrd="0" presId="urn:microsoft.com/office/officeart/2005/8/layout/pyramid1"/>
    <dgm:cxn modelId="{B3B6865F-09DE-4ABC-B240-3F05CC1E9DCC}" type="presParOf" srcId="{ACC38F33-FFF8-4FE5-9911-97C964A8ECE3}" destId="{A3D316BC-9D2C-4EED-B72C-F5037AFAF69D}" srcOrd="2" destOrd="0" presId="urn:microsoft.com/office/officeart/2005/8/layout/pyramid1"/>
    <dgm:cxn modelId="{84F9A38B-F949-41B0-8291-3FD5D39B3E79}" type="presParOf" srcId="{A3D316BC-9D2C-4EED-B72C-F5037AFAF69D}" destId="{FED37DB5-7DBA-4D76-A830-4CCCBC96088F}" srcOrd="0" destOrd="0" presId="urn:microsoft.com/office/officeart/2005/8/layout/pyramid1"/>
    <dgm:cxn modelId="{85B2D2C4-F130-4037-A8A5-69F56F49B41A}" type="presParOf" srcId="{A3D316BC-9D2C-4EED-B72C-F5037AFAF69D}" destId="{829A0318-5EC2-49E7-843C-C37E2A5B272E}" srcOrd="1" destOrd="0" presId="urn:microsoft.com/office/officeart/2005/8/layout/pyramid1"/>
    <dgm:cxn modelId="{C6258E37-7346-438F-986D-FD761E7C1D4D}" type="presParOf" srcId="{ACC38F33-FFF8-4FE5-9911-97C964A8ECE3}" destId="{8AD6858E-FD67-4604-A50C-1891B07348DE}" srcOrd="3" destOrd="0" presId="urn:microsoft.com/office/officeart/2005/8/layout/pyramid1"/>
    <dgm:cxn modelId="{7DF6F6D6-8402-4929-A52E-FC8E12EB7DD9}" type="presParOf" srcId="{8AD6858E-FD67-4604-A50C-1891B07348DE}" destId="{97216589-39EA-4AEF-A08A-CBB3B1376D7B}" srcOrd="0" destOrd="0" presId="urn:microsoft.com/office/officeart/2005/8/layout/pyramid1"/>
    <dgm:cxn modelId="{986F9147-5874-4E01-B98D-F7A14A26B83A}" type="presParOf" srcId="{8AD6858E-FD67-4604-A50C-1891B07348DE}" destId="{DF09E706-367F-477E-B5F1-4B94CB178ACF}" srcOrd="1" destOrd="0" presId="urn:microsoft.com/office/officeart/2005/8/layout/pyramid1"/>
    <dgm:cxn modelId="{F87A1149-2F03-4C21-8D99-5E1E848362AE}" type="presParOf" srcId="{ACC38F33-FFF8-4FE5-9911-97C964A8ECE3}" destId="{B5B647A2-C429-4297-9432-D2C0EF350478}" srcOrd="4" destOrd="0" presId="urn:microsoft.com/office/officeart/2005/8/layout/pyramid1"/>
    <dgm:cxn modelId="{752E2CB7-C576-45A6-B277-8A200575AE51}" type="presParOf" srcId="{B5B647A2-C429-4297-9432-D2C0EF350478}" destId="{BDAA4C59-1AC2-4E5A-8230-BCF22FBE5B1B}" srcOrd="0" destOrd="0" presId="urn:microsoft.com/office/officeart/2005/8/layout/pyramid1"/>
    <dgm:cxn modelId="{C5B71F6E-DA31-4794-A8B2-67FC138B2C4A}" type="presParOf" srcId="{B5B647A2-C429-4297-9432-D2C0EF350478}" destId="{48D93BC6-C08E-4CBF-B532-DBD79F6B549D}" srcOrd="1" destOrd="0" presId="urn:microsoft.com/office/officeart/2005/8/layout/pyramid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421F41A-C4D7-4FB6-944A-612C78320F8F}" type="doc">
      <dgm:prSet loTypeId="urn:microsoft.com/office/officeart/2005/8/layout/cycle8" loCatId="cycle" qsTypeId="urn:microsoft.com/office/officeart/2005/8/quickstyle/simple5" qsCatId="simple" csTypeId="urn:microsoft.com/office/officeart/2005/8/colors/accent1_5" csCatId="accent1" phldr="1"/>
      <dgm:spPr/>
    </dgm:pt>
    <dgm:pt modelId="{24FDD53B-0A05-464D-92CA-359AA2AE0AA3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القوة الداخلية التي تمنح الفرد شعوراً بقدرته وأهميته وكفاءته</a:t>
          </a:r>
          <a:endParaRPr lang="ar-EG" dirty="0">
            <a:cs typeface="AL-Mateen" pitchFamily="2" charset="-78"/>
          </a:endParaRPr>
        </a:p>
      </dgm:t>
    </dgm:pt>
    <dgm:pt modelId="{57E2C983-8C26-4301-BE19-CF596CE7124F}" type="parTrans" cxnId="{38CDA530-F997-4891-9313-530A795C6C46}">
      <dgm:prSet/>
      <dgm:spPr/>
      <dgm:t>
        <a:bodyPr/>
        <a:lstStyle/>
        <a:p>
          <a:pPr rtl="1"/>
          <a:endParaRPr lang="ar-EG"/>
        </a:p>
      </dgm:t>
    </dgm:pt>
    <dgm:pt modelId="{149A5ABF-297F-4776-9960-209701843E27}" type="sibTrans" cxnId="{38CDA530-F997-4891-9313-530A795C6C46}">
      <dgm:prSet/>
      <dgm:spPr/>
      <dgm:t>
        <a:bodyPr/>
        <a:lstStyle/>
        <a:p>
          <a:pPr rtl="1"/>
          <a:endParaRPr lang="ar-EG"/>
        </a:p>
      </dgm:t>
    </dgm:pt>
    <dgm:pt modelId="{34F6CA9D-907C-4926-8F8C-2CCE9FFBDE64}" type="pres">
      <dgm:prSet presAssocID="{2421F41A-C4D7-4FB6-944A-612C78320F8F}" presName="compositeShape" presStyleCnt="0">
        <dgm:presLayoutVars>
          <dgm:chMax val="7"/>
          <dgm:dir/>
          <dgm:resizeHandles val="exact"/>
        </dgm:presLayoutVars>
      </dgm:prSet>
      <dgm:spPr/>
    </dgm:pt>
    <dgm:pt modelId="{32B5046B-B5A0-489A-9CC5-5C36D1F44AB4}" type="pres">
      <dgm:prSet presAssocID="{2421F41A-C4D7-4FB6-944A-612C78320F8F}" presName="wedge1" presStyleLbl="node1" presStyleIdx="0" presStyleCnt="1"/>
      <dgm:spPr/>
      <dgm:t>
        <a:bodyPr/>
        <a:lstStyle/>
        <a:p>
          <a:pPr rtl="1"/>
          <a:endParaRPr lang="ar-EG"/>
        </a:p>
      </dgm:t>
    </dgm:pt>
    <dgm:pt modelId="{57541C9B-3E31-4836-8650-810209120FAA}" type="pres">
      <dgm:prSet presAssocID="{2421F41A-C4D7-4FB6-944A-612C78320F8F}" presName="dummy1a" presStyleCnt="0"/>
      <dgm:spPr/>
    </dgm:pt>
    <dgm:pt modelId="{F49D03E7-1A55-4AA2-B19A-443220BECB68}" type="pres">
      <dgm:prSet presAssocID="{2421F41A-C4D7-4FB6-944A-612C78320F8F}" presName="dummy1b" presStyleCnt="0"/>
      <dgm:spPr/>
    </dgm:pt>
    <dgm:pt modelId="{2D9B06EB-EFC2-431A-B472-6511B78FBB91}" type="pres">
      <dgm:prSet presAssocID="{2421F41A-C4D7-4FB6-944A-612C78320F8F}" presName="wedge1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EB204E2-E246-44C1-B672-8D48FE3DD1AF}" type="pres">
      <dgm:prSet presAssocID="{149A5ABF-297F-4776-9960-209701843E27}" presName="arrowWedge1single" presStyleLbl="fgSibTrans2D1" presStyleIdx="0" presStyleCnt="1"/>
      <dgm:spPr/>
    </dgm:pt>
  </dgm:ptLst>
  <dgm:cxnLst>
    <dgm:cxn modelId="{07F01CD5-DC83-4E71-A3FB-037B86AD24D0}" type="presOf" srcId="{24FDD53B-0A05-464D-92CA-359AA2AE0AA3}" destId="{32B5046B-B5A0-489A-9CC5-5C36D1F44AB4}" srcOrd="0" destOrd="0" presId="urn:microsoft.com/office/officeart/2005/8/layout/cycle8"/>
    <dgm:cxn modelId="{E924380A-B44B-4FBE-8B23-EB553DBC581A}" type="presOf" srcId="{24FDD53B-0A05-464D-92CA-359AA2AE0AA3}" destId="{2D9B06EB-EFC2-431A-B472-6511B78FBB91}" srcOrd="1" destOrd="0" presId="urn:microsoft.com/office/officeart/2005/8/layout/cycle8"/>
    <dgm:cxn modelId="{173C4B34-813C-40A4-97FD-24C9EFF0C35A}" type="presOf" srcId="{2421F41A-C4D7-4FB6-944A-612C78320F8F}" destId="{34F6CA9D-907C-4926-8F8C-2CCE9FFBDE64}" srcOrd="0" destOrd="0" presId="urn:microsoft.com/office/officeart/2005/8/layout/cycle8"/>
    <dgm:cxn modelId="{38CDA530-F997-4891-9313-530A795C6C46}" srcId="{2421F41A-C4D7-4FB6-944A-612C78320F8F}" destId="{24FDD53B-0A05-464D-92CA-359AA2AE0AA3}" srcOrd="0" destOrd="0" parTransId="{57E2C983-8C26-4301-BE19-CF596CE7124F}" sibTransId="{149A5ABF-297F-4776-9960-209701843E27}"/>
    <dgm:cxn modelId="{3FF2EE2C-738E-4C54-A4AA-4B6195972C3C}" type="presParOf" srcId="{34F6CA9D-907C-4926-8F8C-2CCE9FFBDE64}" destId="{32B5046B-B5A0-489A-9CC5-5C36D1F44AB4}" srcOrd="0" destOrd="0" presId="urn:microsoft.com/office/officeart/2005/8/layout/cycle8"/>
    <dgm:cxn modelId="{3B07B2D4-B468-4373-9AFE-D88E86E6C462}" type="presParOf" srcId="{34F6CA9D-907C-4926-8F8C-2CCE9FFBDE64}" destId="{57541C9B-3E31-4836-8650-810209120FAA}" srcOrd="1" destOrd="0" presId="urn:microsoft.com/office/officeart/2005/8/layout/cycle8"/>
    <dgm:cxn modelId="{F60E7625-491C-4BCC-B3CC-B1511482F28B}" type="presParOf" srcId="{34F6CA9D-907C-4926-8F8C-2CCE9FFBDE64}" destId="{F49D03E7-1A55-4AA2-B19A-443220BECB68}" srcOrd="2" destOrd="0" presId="urn:microsoft.com/office/officeart/2005/8/layout/cycle8"/>
    <dgm:cxn modelId="{7DC5DCB4-9829-4C27-8F37-A85B7CBC4FB6}" type="presParOf" srcId="{34F6CA9D-907C-4926-8F8C-2CCE9FFBDE64}" destId="{2D9B06EB-EFC2-431A-B472-6511B78FBB91}" srcOrd="3" destOrd="0" presId="urn:microsoft.com/office/officeart/2005/8/layout/cycle8"/>
    <dgm:cxn modelId="{D438F817-3C27-4E30-8A58-59F11D3F344C}" type="presParOf" srcId="{34F6CA9D-907C-4926-8F8C-2CCE9FFBDE64}" destId="{CEB204E2-E246-44C1-B672-8D48FE3DD1AF}" srcOrd="4" destOrd="0" presId="urn:microsoft.com/office/officeart/2005/8/layout/cycle8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261202-6C05-4EAE-8923-0FCCECCCE60B}" type="doc">
      <dgm:prSet loTypeId="urn:microsoft.com/office/officeart/2005/8/layout/default#1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C1801DED-0EE7-4908-AE00-35BFD0A5323C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التواصل مع الذات</a:t>
          </a:r>
          <a:endParaRPr lang="ar-EG" dirty="0">
            <a:cs typeface="AL-Mateen" pitchFamily="2" charset="-78"/>
          </a:endParaRPr>
        </a:p>
      </dgm:t>
    </dgm:pt>
    <dgm:pt modelId="{7C4C6352-42B4-47F7-B1B4-89EB525A6228}" type="parTrans" cxnId="{B3916191-1532-4A10-A542-92FD767CD410}">
      <dgm:prSet/>
      <dgm:spPr/>
      <dgm:t>
        <a:bodyPr/>
        <a:lstStyle/>
        <a:p>
          <a:pPr rtl="1"/>
          <a:endParaRPr lang="ar-EG"/>
        </a:p>
      </dgm:t>
    </dgm:pt>
    <dgm:pt modelId="{86E93F8E-140A-4240-A2AA-2582B6B42A67}" type="sibTrans" cxnId="{B3916191-1532-4A10-A542-92FD767CD410}">
      <dgm:prSet/>
      <dgm:spPr/>
      <dgm:t>
        <a:bodyPr/>
        <a:lstStyle/>
        <a:p>
          <a:pPr rtl="1"/>
          <a:endParaRPr lang="ar-EG"/>
        </a:p>
      </dgm:t>
    </dgm:pt>
    <dgm:pt modelId="{3ED57511-A568-4760-A9CA-2030386A0E54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الإعداد الجيد عند التواصل مع الآخرين</a:t>
          </a:r>
          <a:endParaRPr lang="ar-EG" dirty="0">
            <a:cs typeface="AL-Mateen" pitchFamily="2" charset="-78"/>
          </a:endParaRPr>
        </a:p>
      </dgm:t>
    </dgm:pt>
    <dgm:pt modelId="{3B380536-01DC-4E7B-B88E-AD495AC7EAF1}" type="parTrans" cxnId="{073C3A34-B1BE-45E2-A63D-1CF3C2307598}">
      <dgm:prSet/>
      <dgm:spPr/>
      <dgm:t>
        <a:bodyPr/>
        <a:lstStyle/>
        <a:p>
          <a:pPr rtl="1"/>
          <a:endParaRPr lang="ar-EG"/>
        </a:p>
      </dgm:t>
    </dgm:pt>
    <dgm:pt modelId="{62FBC56A-B71D-49F6-8ECF-9191718003EE}" type="sibTrans" cxnId="{073C3A34-B1BE-45E2-A63D-1CF3C2307598}">
      <dgm:prSet/>
      <dgm:spPr/>
      <dgm:t>
        <a:bodyPr/>
        <a:lstStyle/>
        <a:p>
          <a:pPr rtl="1"/>
          <a:endParaRPr lang="ar-EG"/>
        </a:p>
      </dgm:t>
    </dgm:pt>
    <dgm:pt modelId="{060B3140-F31D-4EB6-A412-FD4A1E470CBB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الاتجاهات الإيجابية نحو الآخرين والحوار معهم</a:t>
          </a:r>
          <a:endParaRPr lang="ar-EG" dirty="0">
            <a:cs typeface="AL-Mateen" pitchFamily="2" charset="-78"/>
          </a:endParaRPr>
        </a:p>
      </dgm:t>
    </dgm:pt>
    <dgm:pt modelId="{5A8C19AB-FBDF-4A6D-8BD6-2C7FA8108C70}" type="parTrans" cxnId="{B796A8AB-F867-410B-8DD8-B27FA64A4738}">
      <dgm:prSet/>
      <dgm:spPr/>
      <dgm:t>
        <a:bodyPr/>
        <a:lstStyle/>
        <a:p>
          <a:pPr rtl="1"/>
          <a:endParaRPr lang="ar-EG"/>
        </a:p>
      </dgm:t>
    </dgm:pt>
    <dgm:pt modelId="{F39458D6-E88C-4D37-8E28-2068FDE50354}" type="sibTrans" cxnId="{B796A8AB-F867-410B-8DD8-B27FA64A4738}">
      <dgm:prSet/>
      <dgm:spPr/>
      <dgm:t>
        <a:bodyPr/>
        <a:lstStyle/>
        <a:p>
          <a:pPr rtl="1"/>
          <a:endParaRPr lang="ar-EG"/>
        </a:p>
      </dgm:t>
    </dgm:pt>
    <dgm:pt modelId="{060EBB38-1701-4806-946D-629CD22143B3}" type="pres">
      <dgm:prSet presAssocID="{69261202-6C05-4EAE-8923-0FCCECCCE6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B169686-948C-4738-8EAD-98F93C4F07F2}" type="pres">
      <dgm:prSet presAssocID="{C1801DED-0EE7-4908-AE00-35BFD0A5323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17E31BC1-6BA1-4314-AF17-6FA078F57DAE}" type="pres">
      <dgm:prSet presAssocID="{86E93F8E-140A-4240-A2AA-2582B6B42A67}" presName="sibTrans" presStyleCnt="0"/>
      <dgm:spPr/>
    </dgm:pt>
    <dgm:pt modelId="{47B96A4A-5607-484B-BA9B-ECBB39EBB142}" type="pres">
      <dgm:prSet presAssocID="{3ED57511-A568-4760-A9CA-2030386A0E5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82D87052-CD59-4C50-9FEB-6E3A8D42E964}" type="pres">
      <dgm:prSet presAssocID="{62FBC56A-B71D-49F6-8ECF-9191718003EE}" presName="sibTrans" presStyleCnt="0"/>
      <dgm:spPr/>
    </dgm:pt>
    <dgm:pt modelId="{2A7709A1-2D6B-47AC-9A65-E9FE20E846F6}" type="pres">
      <dgm:prSet presAssocID="{060B3140-F31D-4EB6-A412-FD4A1E470CB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D48557A0-78A5-4F6D-9281-1F5D7094A9FC}" type="presOf" srcId="{060B3140-F31D-4EB6-A412-FD4A1E470CBB}" destId="{2A7709A1-2D6B-47AC-9A65-E9FE20E846F6}" srcOrd="0" destOrd="0" presId="urn:microsoft.com/office/officeart/2005/8/layout/default#1"/>
    <dgm:cxn modelId="{BCC38AD7-0491-4FC6-BB46-57EF64F3786D}" type="presOf" srcId="{3ED57511-A568-4760-A9CA-2030386A0E54}" destId="{47B96A4A-5607-484B-BA9B-ECBB39EBB142}" srcOrd="0" destOrd="0" presId="urn:microsoft.com/office/officeart/2005/8/layout/default#1"/>
    <dgm:cxn modelId="{4FA13CCC-BA58-44F7-8129-7E2DEFE247D4}" type="presOf" srcId="{69261202-6C05-4EAE-8923-0FCCECCCE60B}" destId="{060EBB38-1701-4806-946D-629CD22143B3}" srcOrd="0" destOrd="0" presId="urn:microsoft.com/office/officeart/2005/8/layout/default#1"/>
    <dgm:cxn modelId="{073C3A34-B1BE-45E2-A63D-1CF3C2307598}" srcId="{69261202-6C05-4EAE-8923-0FCCECCCE60B}" destId="{3ED57511-A568-4760-A9CA-2030386A0E54}" srcOrd="1" destOrd="0" parTransId="{3B380536-01DC-4E7B-B88E-AD495AC7EAF1}" sibTransId="{62FBC56A-B71D-49F6-8ECF-9191718003EE}"/>
    <dgm:cxn modelId="{B3916191-1532-4A10-A542-92FD767CD410}" srcId="{69261202-6C05-4EAE-8923-0FCCECCCE60B}" destId="{C1801DED-0EE7-4908-AE00-35BFD0A5323C}" srcOrd="0" destOrd="0" parTransId="{7C4C6352-42B4-47F7-B1B4-89EB525A6228}" sibTransId="{86E93F8E-140A-4240-A2AA-2582B6B42A67}"/>
    <dgm:cxn modelId="{B796A8AB-F867-410B-8DD8-B27FA64A4738}" srcId="{69261202-6C05-4EAE-8923-0FCCECCCE60B}" destId="{060B3140-F31D-4EB6-A412-FD4A1E470CBB}" srcOrd="2" destOrd="0" parTransId="{5A8C19AB-FBDF-4A6D-8BD6-2C7FA8108C70}" sibTransId="{F39458D6-E88C-4D37-8E28-2068FDE50354}"/>
    <dgm:cxn modelId="{DFE30ACF-709D-4144-B0C2-C31E576F2819}" type="presOf" srcId="{C1801DED-0EE7-4908-AE00-35BFD0A5323C}" destId="{BB169686-948C-4738-8EAD-98F93C4F07F2}" srcOrd="0" destOrd="0" presId="urn:microsoft.com/office/officeart/2005/8/layout/default#1"/>
    <dgm:cxn modelId="{82A918D8-B722-4138-9325-A0D07C3359CD}" type="presParOf" srcId="{060EBB38-1701-4806-946D-629CD22143B3}" destId="{BB169686-948C-4738-8EAD-98F93C4F07F2}" srcOrd="0" destOrd="0" presId="urn:microsoft.com/office/officeart/2005/8/layout/default#1"/>
    <dgm:cxn modelId="{E95C363D-CF28-4983-882F-E554BD300799}" type="presParOf" srcId="{060EBB38-1701-4806-946D-629CD22143B3}" destId="{17E31BC1-6BA1-4314-AF17-6FA078F57DAE}" srcOrd="1" destOrd="0" presId="urn:microsoft.com/office/officeart/2005/8/layout/default#1"/>
    <dgm:cxn modelId="{700CA704-655B-4C08-B199-D4CFEB33DB92}" type="presParOf" srcId="{060EBB38-1701-4806-946D-629CD22143B3}" destId="{47B96A4A-5607-484B-BA9B-ECBB39EBB142}" srcOrd="2" destOrd="0" presId="urn:microsoft.com/office/officeart/2005/8/layout/default#1"/>
    <dgm:cxn modelId="{E7E98F5E-449B-4FC2-948B-1B502C54A53E}" type="presParOf" srcId="{060EBB38-1701-4806-946D-629CD22143B3}" destId="{82D87052-CD59-4C50-9FEB-6E3A8D42E964}" srcOrd="3" destOrd="0" presId="urn:microsoft.com/office/officeart/2005/8/layout/default#1"/>
    <dgm:cxn modelId="{3E7BAEAB-3466-4FF4-9FE3-E046DBF08990}" type="presParOf" srcId="{060EBB38-1701-4806-946D-629CD22143B3}" destId="{2A7709A1-2D6B-47AC-9A65-E9FE20E846F6}" srcOrd="4" destOrd="0" presId="urn:microsoft.com/office/officeart/2005/8/layout/default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86FB0-69FB-4D79-94AB-6DB777263CD8}" type="doc">
      <dgm:prSet loTypeId="urn:microsoft.com/office/officeart/2005/8/layout/default#2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pPr rtl="1"/>
          <a:endParaRPr lang="ar-EG"/>
        </a:p>
      </dgm:t>
    </dgm:pt>
    <dgm:pt modelId="{57346C3F-02A2-4AD8-A53D-1B05C1AC1220}">
      <dgm:prSet phldrT="[نص]" custT="1"/>
      <dgm:spPr/>
      <dgm:t>
        <a:bodyPr/>
        <a:lstStyle/>
        <a:p>
          <a:pPr rtl="1"/>
          <a:r>
            <a:rPr lang="ar-EG" sz="2400" dirty="0" smtClean="0">
              <a:cs typeface="AL-Mateen" pitchFamily="2" charset="-78"/>
            </a:rPr>
            <a:t>تتميز الصداقة بالاستمرارية تحت الظروف المختلفة</a:t>
          </a:r>
          <a:endParaRPr lang="ar-EG" sz="2400" dirty="0">
            <a:cs typeface="AL-Mateen" pitchFamily="2" charset="-78"/>
          </a:endParaRPr>
        </a:p>
      </dgm:t>
    </dgm:pt>
    <dgm:pt modelId="{723F3BFB-76AF-40C1-99CD-383E150E90C7}" type="parTrans" cxnId="{42CB859A-AF58-4D87-8554-3017EB66C349}">
      <dgm:prSet/>
      <dgm:spPr/>
      <dgm:t>
        <a:bodyPr/>
        <a:lstStyle/>
        <a:p>
          <a:pPr rtl="1"/>
          <a:endParaRPr lang="ar-EG"/>
        </a:p>
      </dgm:t>
    </dgm:pt>
    <dgm:pt modelId="{93D1100F-28A7-4A7C-8C76-9794811FE3B7}" type="sibTrans" cxnId="{42CB859A-AF58-4D87-8554-3017EB66C349}">
      <dgm:prSet/>
      <dgm:spPr/>
      <dgm:t>
        <a:bodyPr/>
        <a:lstStyle/>
        <a:p>
          <a:pPr rtl="1"/>
          <a:endParaRPr lang="ar-EG"/>
        </a:p>
      </dgm:t>
    </dgm:pt>
    <dgm:pt modelId="{B7F4A32E-A975-496A-8054-9EAA267E2577}">
      <dgm:prSet phldrT="[نص]" custT="1"/>
      <dgm:spPr/>
      <dgm:t>
        <a:bodyPr/>
        <a:lstStyle/>
        <a:p>
          <a:pPr rtl="1"/>
          <a:r>
            <a:rPr lang="ar-EG" sz="2400" dirty="0" smtClean="0">
              <a:cs typeface="AL-Mateen" pitchFamily="2" charset="-78"/>
            </a:rPr>
            <a:t>علاقة اجتماعية بين اثنين أو أكثر تقوم على التوافق </a:t>
          </a:r>
          <a:endParaRPr lang="ar-EG" sz="2400" dirty="0">
            <a:cs typeface="AL-Mateen" pitchFamily="2" charset="-78"/>
          </a:endParaRPr>
        </a:p>
      </dgm:t>
    </dgm:pt>
    <dgm:pt modelId="{60727E4A-66E7-45D6-BC17-718FA776A9EA}" type="parTrans" cxnId="{5CDB339E-2509-4B3B-A21D-F7B7B8D60B40}">
      <dgm:prSet/>
      <dgm:spPr/>
      <dgm:t>
        <a:bodyPr/>
        <a:lstStyle/>
        <a:p>
          <a:pPr rtl="1"/>
          <a:endParaRPr lang="ar-EG"/>
        </a:p>
      </dgm:t>
    </dgm:pt>
    <dgm:pt modelId="{6C4C9022-F4F5-4771-9E84-1324DDCFA2D3}" type="sibTrans" cxnId="{5CDB339E-2509-4B3B-A21D-F7B7B8D60B40}">
      <dgm:prSet/>
      <dgm:spPr/>
      <dgm:t>
        <a:bodyPr/>
        <a:lstStyle/>
        <a:p>
          <a:pPr rtl="1"/>
          <a:endParaRPr lang="ar-EG"/>
        </a:p>
      </dgm:t>
    </dgm:pt>
    <dgm:pt modelId="{B440008B-AD5A-4440-BFD8-093553698424}" type="pres">
      <dgm:prSet presAssocID="{F9286FB0-69FB-4D79-94AB-6DB777263CD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BE36A99D-DFE4-4D78-AE01-940BCD57A323}" type="pres">
      <dgm:prSet presAssocID="{57346C3F-02A2-4AD8-A53D-1B05C1AC1220}" presName="node" presStyleLbl="node1" presStyleIdx="0" presStyleCnt="2" custLinFactNeighborX="2355" custLinFactNeighborY="-152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9788AE78-BFB3-4446-ACA4-071E59D111AE}" type="pres">
      <dgm:prSet presAssocID="{93D1100F-28A7-4A7C-8C76-9794811FE3B7}" presName="sibTrans" presStyleCnt="0"/>
      <dgm:spPr/>
    </dgm:pt>
    <dgm:pt modelId="{285F7EBF-1DCF-40E7-9A17-4B614ED1D48D}" type="pres">
      <dgm:prSet presAssocID="{B7F4A32E-A975-496A-8054-9EAA267E257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F71D5411-8B3E-445C-B3FE-EE41CF7D5DED}" type="presOf" srcId="{B7F4A32E-A975-496A-8054-9EAA267E2577}" destId="{285F7EBF-1DCF-40E7-9A17-4B614ED1D48D}" srcOrd="0" destOrd="0" presId="urn:microsoft.com/office/officeart/2005/8/layout/default#2"/>
    <dgm:cxn modelId="{AA238028-9F95-4D05-9414-754BC51AD03E}" type="presOf" srcId="{F9286FB0-69FB-4D79-94AB-6DB777263CD8}" destId="{B440008B-AD5A-4440-BFD8-093553698424}" srcOrd="0" destOrd="0" presId="urn:microsoft.com/office/officeart/2005/8/layout/default#2"/>
    <dgm:cxn modelId="{5CDB339E-2509-4B3B-A21D-F7B7B8D60B40}" srcId="{F9286FB0-69FB-4D79-94AB-6DB777263CD8}" destId="{B7F4A32E-A975-496A-8054-9EAA267E2577}" srcOrd="1" destOrd="0" parTransId="{60727E4A-66E7-45D6-BC17-718FA776A9EA}" sibTransId="{6C4C9022-F4F5-4771-9E84-1324DDCFA2D3}"/>
    <dgm:cxn modelId="{42CB859A-AF58-4D87-8554-3017EB66C349}" srcId="{F9286FB0-69FB-4D79-94AB-6DB777263CD8}" destId="{57346C3F-02A2-4AD8-A53D-1B05C1AC1220}" srcOrd="0" destOrd="0" parTransId="{723F3BFB-76AF-40C1-99CD-383E150E90C7}" sibTransId="{93D1100F-28A7-4A7C-8C76-9794811FE3B7}"/>
    <dgm:cxn modelId="{3F5A67DA-D351-4484-B676-5413DFE5A08E}" type="presOf" srcId="{57346C3F-02A2-4AD8-A53D-1B05C1AC1220}" destId="{BE36A99D-DFE4-4D78-AE01-940BCD57A323}" srcOrd="0" destOrd="0" presId="urn:microsoft.com/office/officeart/2005/8/layout/default#2"/>
    <dgm:cxn modelId="{070C9F7E-DD68-44AB-87EE-9BE85307DC31}" type="presParOf" srcId="{B440008B-AD5A-4440-BFD8-093553698424}" destId="{BE36A99D-DFE4-4D78-AE01-940BCD57A323}" srcOrd="0" destOrd="0" presId="urn:microsoft.com/office/officeart/2005/8/layout/default#2"/>
    <dgm:cxn modelId="{C8A577D7-122C-4630-926C-A563F0E6DDA6}" type="presParOf" srcId="{B440008B-AD5A-4440-BFD8-093553698424}" destId="{9788AE78-BFB3-4446-ACA4-071E59D111AE}" srcOrd="1" destOrd="0" presId="urn:microsoft.com/office/officeart/2005/8/layout/default#2"/>
    <dgm:cxn modelId="{8C186D10-D53F-4837-B906-19C45BAF05B9}" type="presParOf" srcId="{B440008B-AD5A-4440-BFD8-093553698424}" destId="{285F7EBF-1DCF-40E7-9A17-4B614ED1D48D}" srcOrd="2" destOrd="0" presId="urn:microsoft.com/office/officeart/2005/8/layout/default#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A0862AF-AA28-4E40-9CF3-D6098BD7B319}" type="doc">
      <dgm:prSet loTypeId="urn:microsoft.com/office/officeart/2005/8/layout/default#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6018B43E-9D10-47E9-A166-FBAB8F6E5DB9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تحمل مسئولية ثقة زميلك بك</a:t>
          </a:r>
          <a:endParaRPr lang="ar-EG" sz="3200" dirty="0">
            <a:cs typeface="AL-Mateen" pitchFamily="2" charset="-78"/>
          </a:endParaRPr>
        </a:p>
      </dgm:t>
    </dgm:pt>
    <dgm:pt modelId="{13E1BFE3-2678-48AD-AA58-07DFAE212C54}" type="parTrans" cxnId="{8C40195B-03A9-4017-B192-72037AD0F23E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1C1D8C4D-E76D-4011-AA76-E9E0FF4532C2}" type="sibTrans" cxnId="{8C40195B-03A9-4017-B192-72037AD0F23E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20D7C81-D6F5-4E1E-88B0-1887482C3B36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احترم مشاعر صديقك</a:t>
          </a:r>
          <a:endParaRPr lang="ar-EG" sz="3200" dirty="0">
            <a:cs typeface="AL-Mateen" pitchFamily="2" charset="-78"/>
          </a:endParaRPr>
        </a:p>
      </dgm:t>
    </dgm:pt>
    <dgm:pt modelId="{D4DBC2AE-34C7-4942-BEC7-2AAA64E67E44}" type="parTrans" cxnId="{AEDA799E-27F5-43DB-80C8-3C6A9F9E41CB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39C15836-7938-477C-A72D-E4E05EFCCF72}" type="sibTrans" cxnId="{AEDA799E-27F5-43DB-80C8-3C6A9F9E41CB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684A1481-0418-4B16-80FB-F2B5E06FA000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تجنب الاستهزاء والسخرية والإيذاء اللفظي</a:t>
          </a:r>
          <a:endParaRPr lang="ar-EG" sz="3200" dirty="0">
            <a:cs typeface="AL-Mateen" pitchFamily="2" charset="-78"/>
          </a:endParaRPr>
        </a:p>
      </dgm:t>
    </dgm:pt>
    <dgm:pt modelId="{CF6E9448-40DB-4D1F-9B3B-9D44496CA920}" type="parTrans" cxnId="{A8BFF28A-9ECB-4FF8-9C3E-2722FA9CA05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B984825-C9D2-4FD4-8DF0-4DB9B372B65C}" type="sibTrans" cxnId="{A8BFF28A-9ECB-4FF8-9C3E-2722FA9CA05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1544DB72-A6DA-4EC3-AA7D-F6ED0D1C9B9F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التنافس بينك وبين صديقة لتقوية العلاقة وليس للخلاف</a:t>
          </a:r>
          <a:endParaRPr lang="ar-EG" sz="3200" dirty="0">
            <a:cs typeface="AL-Mateen" pitchFamily="2" charset="-78"/>
          </a:endParaRPr>
        </a:p>
      </dgm:t>
    </dgm:pt>
    <dgm:pt modelId="{0F4EAB6B-FFCA-4BC6-A1FF-DA30C3DF8E11}" type="parTrans" cxnId="{08DDE1E4-8000-49FB-A432-E405B1768576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2A039A6-6256-4DA0-899B-AFD5CC69FF88}" type="sibTrans" cxnId="{08DDE1E4-8000-49FB-A432-E405B1768576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CBFE528-1D11-4A09-8F8C-B427832B082D}" type="pres">
      <dgm:prSet presAssocID="{0A0862AF-AA28-4E40-9CF3-D6098BD7B31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ar-EG"/>
        </a:p>
      </dgm:t>
    </dgm:pt>
    <dgm:pt modelId="{5F7690E8-B779-49B0-8590-F8B5A3E088C9}" type="pres">
      <dgm:prSet presAssocID="{6018B43E-9D10-47E9-A166-FBAB8F6E5DB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AE9F192-3175-4F22-90F3-6BE8DBB9644B}" type="pres">
      <dgm:prSet presAssocID="{1C1D8C4D-E76D-4011-AA76-E9E0FF4532C2}" presName="sibTrans" presStyleCnt="0"/>
      <dgm:spPr/>
    </dgm:pt>
    <dgm:pt modelId="{D4267EA7-44EA-4A8E-8A41-36C18AAE0BB2}" type="pres">
      <dgm:prSet presAssocID="{E20D7C81-D6F5-4E1E-88B0-1887482C3B3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C6FE15F-CB03-4BB4-A1E7-B7F7585F45AE}" type="pres">
      <dgm:prSet presAssocID="{39C15836-7938-477C-A72D-E4E05EFCCF72}" presName="sibTrans" presStyleCnt="0"/>
      <dgm:spPr/>
    </dgm:pt>
    <dgm:pt modelId="{89FF65EA-78DD-4B58-A4C7-9CF92F3057AC}" type="pres">
      <dgm:prSet presAssocID="{684A1481-0418-4B16-80FB-F2B5E06FA00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FBAA5A2-8FC9-4BF8-AAEF-47490F148F0E}" type="pres">
      <dgm:prSet presAssocID="{EB984825-C9D2-4FD4-8DF0-4DB9B372B65C}" presName="sibTrans" presStyleCnt="0"/>
      <dgm:spPr/>
    </dgm:pt>
    <dgm:pt modelId="{39FD489A-D80B-4F33-947C-437F20490FB5}" type="pres">
      <dgm:prSet presAssocID="{1544DB72-A6DA-4EC3-AA7D-F6ED0D1C9B9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</dgm:ptLst>
  <dgm:cxnLst>
    <dgm:cxn modelId="{08DDE1E4-8000-49FB-A432-E405B1768576}" srcId="{0A0862AF-AA28-4E40-9CF3-D6098BD7B319}" destId="{1544DB72-A6DA-4EC3-AA7D-F6ED0D1C9B9F}" srcOrd="3" destOrd="0" parTransId="{0F4EAB6B-FFCA-4BC6-A1FF-DA30C3DF8E11}" sibTransId="{A2A039A6-6256-4DA0-899B-AFD5CC69FF88}"/>
    <dgm:cxn modelId="{7470E210-341C-4B22-BD59-ABFDFF710A7E}" type="presOf" srcId="{E20D7C81-D6F5-4E1E-88B0-1887482C3B36}" destId="{D4267EA7-44EA-4A8E-8A41-36C18AAE0BB2}" srcOrd="0" destOrd="0" presId="urn:microsoft.com/office/officeart/2005/8/layout/default#3"/>
    <dgm:cxn modelId="{AEDA799E-27F5-43DB-80C8-3C6A9F9E41CB}" srcId="{0A0862AF-AA28-4E40-9CF3-D6098BD7B319}" destId="{E20D7C81-D6F5-4E1E-88B0-1887482C3B36}" srcOrd="1" destOrd="0" parTransId="{D4DBC2AE-34C7-4942-BEC7-2AAA64E67E44}" sibTransId="{39C15836-7938-477C-A72D-E4E05EFCCF72}"/>
    <dgm:cxn modelId="{6D2374F5-D4EB-47EB-BF6A-13B7DC0992FB}" type="presOf" srcId="{6018B43E-9D10-47E9-A166-FBAB8F6E5DB9}" destId="{5F7690E8-B779-49B0-8590-F8B5A3E088C9}" srcOrd="0" destOrd="0" presId="urn:microsoft.com/office/officeart/2005/8/layout/default#3"/>
    <dgm:cxn modelId="{FAD4B733-3CDA-40B6-8C0B-EC0DBFF022B8}" type="presOf" srcId="{1544DB72-A6DA-4EC3-AA7D-F6ED0D1C9B9F}" destId="{39FD489A-D80B-4F33-947C-437F20490FB5}" srcOrd="0" destOrd="0" presId="urn:microsoft.com/office/officeart/2005/8/layout/default#3"/>
    <dgm:cxn modelId="{A8BFF28A-9ECB-4FF8-9C3E-2722FA9CA058}" srcId="{0A0862AF-AA28-4E40-9CF3-D6098BD7B319}" destId="{684A1481-0418-4B16-80FB-F2B5E06FA000}" srcOrd="2" destOrd="0" parTransId="{CF6E9448-40DB-4D1F-9B3B-9D44496CA920}" sibTransId="{EB984825-C9D2-4FD4-8DF0-4DB9B372B65C}"/>
    <dgm:cxn modelId="{8C40195B-03A9-4017-B192-72037AD0F23E}" srcId="{0A0862AF-AA28-4E40-9CF3-D6098BD7B319}" destId="{6018B43E-9D10-47E9-A166-FBAB8F6E5DB9}" srcOrd="0" destOrd="0" parTransId="{13E1BFE3-2678-48AD-AA58-07DFAE212C54}" sibTransId="{1C1D8C4D-E76D-4011-AA76-E9E0FF4532C2}"/>
    <dgm:cxn modelId="{F4850836-87C9-48AE-9DCD-E16641F936E8}" type="presOf" srcId="{684A1481-0418-4B16-80FB-F2B5E06FA000}" destId="{89FF65EA-78DD-4B58-A4C7-9CF92F3057AC}" srcOrd="0" destOrd="0" presId="urn:microsoft.com/office/officeart/2005/8/layout/default#3"/>
    <dgm:cxn modelId="{312FFF11-32E2-43D9-A8B2-76D7C6C52EEC}" type="presOf" srcId="{0A0862AF-AA28-4E40-9CF3-D6098BD7B319}" destId="{ECBFE528-1D11-4A09-8F8C-B427832B082D}" srcOrd="0" destOrd="0" presId="urn:microsoft.com/office/officeart/2005/8/layout/default#3"/>
    <dgm:cxn modelId="{464C363D-6653-4E13-BA89-6C42F935FDFF}" type="presParOf" srcId="{ECBFE528-1D11-4A09-8F8C-B427832B082D}" destId="{5F7690E8-B779-49B0-8590-F8B5A3E088C9}" srcOrd="0" destOrd="0" presId="urn:microsoft.com/office/officeart/2005/8/layout/default#3"/>
    <dgm:cxn modelId="{AC0C162E-6BA0-4C61-8BE0-1B2C845B3949}" type="presParOf" srcId="{ECBFE528-1D11-4A09-8F8C-B427832B082D}" destId="{FAE9F192-3175-4F22-90F3-6BE8DBB9644B}" srcOrd="1" destOrd="0" presId="urn:microsoft.com/office/officeart/2005/8/layout/default#3"/>
    <dgm:cxn modelId="{88ED00B4-6D15-4C8E-BA2A-82A2C2D8A271}" type="presParOf" srcId="{ECBFE528-1D11-4A09-8F8C-B427832B082D}" destId="{D4267EA7-44EA-4A8E-8A41-36C18AAE0BB2}" srcOrd="2" destOrd="0" presId="urn:microsoft.com/office/officeart/2005/8/layout/default#3"/>
    <dgm:cxn modelId="{60F83792-A160-48DE-A17F-B7087F4F330C}" type="presParOf" srcId="{ECBFE528-1D11-4A09-8F8C-B427832B082D}" destId="{6C6FE15F-CB03-4BB4-A1E7-B7F7585F45AE}" srcOrd="3" destOrd="0" presId="urn:microsoft.com/office/officeart/2005/8/layout/default#3"/>
    <dgm:cxn modelId="{C6689C7B-8BB1-4291-8A49-3129C1E7C34E}" type="presParOf" srcId="{ECBFE528-1D11-4A09-8F8C-B427832B082D}" destId="{89FF65EA-78DD-4B58-A4C7-9CF92F3057AC}" srcOrd="4" destOrd="0" presId="urn:microsoft.com/office/officeart/2005/8/layout/default#3"/>
    <dgm:cxn modelId="{0F3425A3-2F0F-49F9-A986-BF5F2EEDAA03}" type="presParOf" srcId="{ECBFE528-1D11-4A09-8F8C-B427832B082D}" destId="{6FBAA5A2-8FC9-4BF8-AAEF-47490F148F0E}" srcOrd="5" destOrd="0" presId="urn:microsoft.com/office/officeart/2005/8/layout/default#3"/>
    <dgm:cxn modelId="{CF831EC8-64C4-4414-92F6-99D00AB5A377}" type="presParOf" srcId="{ECBFE528-1D11-4A09-8F8C-B427832B082D}" destId="{39FD489A-D80B-4F33-947C-437F20490FB5}" srcOrd="6" destOrd="0" presId="urn:microsoft.com/office/officeart/2005/8/layout/default#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2BF8F69-7889-46F7-B2D1-06E300A0B27D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pPr rtl="1"/>
          <a:endParaRPr lang="ar-EG"/>
        </a:p>
      </dgm:t>
    </dgm:pt>
    <dgm:pt modelId="{BE946DBF-113D-4F6A-A331-F1AB61C9F120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ابتسم بصورة حقيقية في وجه الآخرين</a:t>
          </a:r>
          <a:endParaRPr lang="ar-EG" dirty="0">
            <a:cs typeface="AL-Mateen" pitchFamily="2" charset="-78"/>
          </a:endParaRPr>
        </a:p>
      </dgm:t>
    </dgm:pt>
    <dgm:pt modelId="{A8EAFFB5-1766-4418-8BE8-129A592BC911}" type="parTrans" cxnId="{2C99AB4C-98F9-41F2-9484-3B285531042E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B6824E95-E537-475E-AEDD-938AEC72D364}" type="sibTrans" cxnId="{2C99AB4C-98F9-41F2-9484-3B285531042E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CDB40530-8627-4D36-A300-48AD19A9B365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الاهتمام الصادق بالآخرين وجعلهم يشعرون أنهم </a:t>
          </a:r>
          <a:r>
            <a:rPr lang="ar-EG" dirty="0" err="1" smtClean="0">
              <a:cs typeface="AL-Mateen" pitchFamily="2" charset="-78"/>
            </a:rPr>
            <a:t>مهيمون</a:t>
          </a:r>
          <a:endParaRPr lang="ar-EG" dirty="0">
            <a:cs typeface="AL-Mateen" pitchFamily="2" charset="-78"/>
          </a:endParaRPr>
        </a:p>
      </dgm:t>
    </dgm:pt>
    <dgm:pt modelId="{7501A4DF-BC1C-429D-8C9F-51B5CA967403}" type="parTrans" cxnId="{55E928DC-9384-4FC1-9582-2AB333509578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F2D10B4E-E839-4504-AF07-E3417380FF1E}" type="sibTrans" cxnId="{55E928DC-9384-4FC1-9582-2AB333509578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0DFBAB96-BA74-4E8A-B741-B9F65008F6BA}">
      <dgm:prSet phldrT="[نص]"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الاستماع الجيد للآخرين</a:t>
          </a:r>
          <a:endParaRPr lang="ar-EG" dirty="0">
            <a:cs typeface="AL-Mateen" pitchFamily="2" charset="-78"/>
          </a:endParaRPr>
        </a:p>
      </dgm:t>
    </dgm:pt>
    <dgm:pt modelId="{00AF81C1-116E-459E-B2CD-74ED0DDBF701}" type="parTrans" cxnId="{558BD00C-0002-4938-A266-625B35B68533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5EC1AB85-CFAC-4AF5-B2D7-34D780BCA5FF}" type="sibTrans" cxnId="{558BD00C-0002-4938-A266-625B35B68533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8EDC589B-D96B-4D2A-A431-1A9904BC162C}">
      <dgm:prSet/>
      <dgm:spPr/>
      <dgm:t>
        <a:bodyPr/>
        <a:lstStyle/>
        <a:p>
          <a:pPr rtl="1"/>
          <a:r>
            <a:rPr lang="ar-EG" dirty="0" smtClean="0">
              <a:cs typeface="AL-Mateen" pitchFamily="2" charset="-78"/>
            </a:rPr>
            <a:t>تشجيع الآخرين للتحدث عن أنفسهم</a:t>
          </a:r>
          <a:endParaRPr lang="ar-EG" dirty="0">
            <a:cs typeface="AL-Mateen" pitchFamily="2" charset="-78"/>
          </a:endParaRPr>
        </a:p>
      </dgm:t>
    </dgm:pt>
    <dgm:pt modelId="{4BFC57AD-3642-44E8-BF2A-966D0BE0F22B}" type="parTrans" cxnId="{86C01F61-805D-4572-A468-17D6010B6ECC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9400F1E6-1829-45A3-83BD-4891F4D7B415}" type="sibTrans" cxnId="{86C01F61-805D-4572-A468-17D6010B6ECC}">
      <dgm:prSet/>
      <dgm:spPr/>
      <dgm:t>
        <a:bodyPr/>
        <a:lstStyle/>
        <a:p>
          <a:pPr rtl="1"/>
          <a:endParaRPr lang="ar-EG">
            <a:cs typeface="AL-Mateen" pitchFamily="2" charset="-78"/>
          </a:endParaRPr>
        </a:p>
      </dgm:t>
    </dgm:pt>
    <dgm:pt modelId="{802091A5-D381-4944-A0FA-5DCA25395C73}" type="pres">
      <dgm:prSet presAssocID="{F2BF8F69-7889-46F7-B2D1-06E300A0B27D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EG"/>
        </a:p>
      </dgm:t>
    </dgm:pt>
    <dgm:pt modelId="{623BB1B6-1495-4748-9EAC-BA03958EED2D}" type="pres">
      <dgm:prSet presAssocID="{F2BF8F69-7889-46F7-B2D1-06E300A0B27D}" presName="Name1" presStyleCnt="0"/>
      <dgm:spPr/>
    </dgm:pt>
    <dgm:pt modelId="{751A5C13-C6FA-42A1-A492-761C9878A96B}" type="pres">
      <dgm:prSet presAssocID="{F2BF8F69-7889-46F7-B2D1-06E300A0B27D}" presName="cycle" presStyleCnt="0"/>
      <dgm:spPr/>
    </dgm:pt>
    <dgm:pt modelId="{B1623F88-A6D7-4388-84C2-809ED9260871}" type="pres">
      <dgm:prSet presAssocID="{F2BF8F69-7889-46F7-B2D1-06E300A0B27D}" presName="srcNode" presStyleLbl="node1" presStyleIdx="0" presStyleCnt="4"/>
      <dgm:spPr/>
    </dgm:pt>
    <dgm:pt modelId="{989F2D89-5BED-4B08-8F4C-206A9D2BFE4E}" type="pres">
      <dgm:prSet presAssocID="{F2BF8F69-7889-46F7-B2D1-06E300A0B27D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F3DA8D9F-3A10-43D0-8BA4-2C57A0A50732}" type="pres">
      <dgm:prSet presAssocID="{F2BF8F69-7889-46F7-B2D1-06E300A0B27D}" presName="extraNode" presStyleLbl="node1" presStyleIdx="0" presStyleCnt="4"/>
      <dgm:spPr/>
    </dgm:pt>
    <dgm:pt modelId="{E6DEF5B0-B1D0-443C-BBEA-CC21DA050579}" type="pres">
      <dgm:prSet presAssocID="{F2BF8F69-7889-46F7-B2D1-06E300A0B27D}" presName="dstNode" presStyleLbl="node1" presStyleIdx="0" presStyleCnt="4"/>
      <dgm:spPr/>
    </dgm:pt>
    <dgm:pt modelId="{E8CA49A4-2D47-42C4-A402-D0D4298BA15C}" type="pres">
      <dgm:prSet presAssocID="{BE946DBF-113D-4F6A-A331-F1AB61C9F120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EAFB35-A335-4873-BC22-35B0B0D72429}" type="pres">
      <dgm:prSet presAssocID="{BE946DBF-113D-4F6A-A331-F1AB61C9F120}" presName="accent_1" presStyleCnt="0"/>
      <dgm:spPr/>
    </dgm:pt>
    <dgm:pt modelId="{0C7DEDF1-282E-4761-8582-CDA3EB81797C}" type="pres">
      <dgm:prSet presAssocID="{BE946DBF-113D-4F6A-A331-F1AB61C9F120}" presName="accentRepeatNode" presStyleLbl="solidFgAcc1" presStyleIdx="0" presStyleCnt="4"/>
      <dgm:spPr/>
    </dgm:pt>
    <dgm:pt modelId="{F2382F53-EDEC-40F0-85E2-0147F7116029}" type="pres">
      <dgm:prSet presAssocID="{CDB40530-8627-4D36-A300-48AD19A9B365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41DD31FD-85F9-48C6-8CB1-A84B6818A6D2}" type="pres">
      <dgm:prSet presAssocID="{CDB40530-8627-4D36-A300-48AD19A9B365}" presName="accent_2" presStyleCnt="0"/>
      <dgm:spPr/>
    </dgm:pt>
    <dgm:pt modelId="{E5FBB54E-5D24-49F1-855E-22F5D2BB7C70}" type="pres">
      <dgm:prSet presAssocID="{CDB40530-8627-4D36-A300-48AD19A9B365}" presName="accentRepeatNode" presStyleLbl="solidFgAcc1" presStyleIdx="1" presStyleCnt="4"/>
      <dgm:spPr/>
    </dgm:pt>
    <dgm:pt modelId="{5704632C-AB29-4D5E-86FD-81F8FA79CC47}" type="pres">
      <dgm:prSet presAssocID="{0DFBAB96-BA74-4E8A-B741-B9F65008F6BA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B0B7108A-1EAA-4E51-BE01-BF515A8990C8}" type="pres">
      <dgm:prSet presAssocID="{0DFBAB96-BA74-4E8A-B741-B9F65008F6BA}" presName="accent_3" presStyleCnt="0"/>
      <dgm:spPr/>
    </dgm:pt>
    <dgm:pt modelId="{35E390B9-BDA3-4F47-8DFF-6DF681D83BC2}" type="pres">
      <dgm:prSet presAssocID="{0DFBAB96-BA74-4E8A-B741-B9F65008F6BA}" presName="accentRepeatNode" presStyleLbl="solidFgAcc1" presStyleIdx="2" presStyleCnt="4"/>
      <dgm:spPr/>
    </dgm:pt>
    <dgm:pt modelId="{C22D00C4-97EC-4476-BA27-2CB404FE134C}" type="pres">
      <dgm:prSet presAssocID="{8EDC589B-D96B-4D2A-A431-1A9904BC162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7B9A527-6ECE-4374-A9F4-A40396E2C95B}" type="pres">
      <dgm:prSet presAssocID="{8EDC589B-D96B-4D2A-A431-1A9904BC162C}" presName="accent_4" presStyleCnt="0"/>
      <dgm:spPr/>
    </dgm:pt>
    <dgm:pt modelId="{ACE0B3B6-6A5F-4575-9A3C-FFA23B7C6C3C}" type="pres">
      <dgm:prSet presAssocID="{8EDC589B-D96B-4D2A-A431-1A9904BC162C}" presName="accentRepeatNode" presStyleLbl="solidFgAcc1" presStyleIdx="3" presStyleCnt="4"/>
      <dgm:spPr/>
    </dgm:pt>
  </dgm:ptLst>
  <dgm:cxnLst>
    <dgm:cxn modelId="{60DB6F61-DB75-4DC3-A1A1-36232413D126}" type="presOf" srcId="{F2BF8F69-7889-46F7-B2D1-06E300A0B27D}" destId="{802091A5-D381-4944-A0FA-5DCA25395C73}" srcOrd="0" destOrd="0" presId="urn:microsoft.com/office/officeart/2008/layout/VerticalCurvedList"/>
    <dgm:cxn modelId="{558BD00C-0002-4938-A266-625B35B68533}" srcId="{F2BF8F69-7889-46F7-B2D1-06E300A0B27D}" destId="{0DFBAB96-BA74-4E8A-B741-B9F65008F6BA}" srcOrd="2" destOrd="0" parTransId="{00AF81C1-116E-459E-B2CD-74ED0DDBF701}" sibTransId="{5EC1AB85-CFAC-4AF5-B2D7-34D780BCA5FF}"/>
    <dgm:cxn modelId="{86C17B32-6337-44E0-ABFF-8F4E1C943A1F}" type="presOf" srcId="{B6824E95-E537-475E-AEDD-938AEC72D364}" destId="{989F2D89-5BED-4B08-8F4C-206A9D2BFE4E}" srcOrd="0" destOrd="0" presId="urn:microsoft.com/office/officeart/2008/layout/VerticalCurvedList"/>
    <dgm:cxn modelId="{86C01F61-805D-4572-A468-17D6010B6ECC}" srcId="{F2BF8F69-7889-46F7-B2D1-06E300A0B27D}" destId="{8EDC589B-D96B-4D2A-A431-1A9904BC162C}" srcOrd="3" destOrd="0" parTransId="{4BFC57AD-3642-44E8-BF2A-966D0BE0F22B}" sibTransId="{9400F1E6-1829-45A3-83BD-4891F4D7B415}"/>
    <dgm:cxn modelId="{11C1208B-03FF-4CE9-8A11-15866AF54340}" type="presOf" srcId="{0DFBAB96-BA74-4E8A-B741-B9F65008F6BA}" destId="{5704632C-AB29-4D5E-86FD-81F8FA79CC47}" srcOrd="0" destOrd="0" presId="urn:microsoft.com/office/officeart/2008/layout/VerticalCurvedList"/>
    <dgm:cxn modelId="{55E928DC-9384-4FC1-9582-2AB333509578}" srcId="{F2BF8F69-7889-46F7-B2D1-06E300A0B27D}" destId="{CDB40530-8627-4D36-A300-48AD19A9B365}" srcOrd="1" destOrd="0" parTransId="{7501A4DF-BC1C-429D-8C9F-51B5CA967403}" sibTransId="{F2D10B4E-E839-4504-AF07-E3417380FF1E}"/>
    <dgm:cxn modelId="{56DF63A5-BD90-4424-B0F4-A33BAC62963A}" type="presOf" srcId="{8EDC589B-D96B-4D2A-A431-1A9904BC162C}" destId="{C22D00C4-97EC-4476-BA27-2CB404FE134C}" srcOrd="0" destOrd="0" presId="urn:microsoft.com/office/officeart/2008/layout/VerticalCurvedList"/>
    <dgm:cxn modelId="{F11930FA-BFF5-4633-B2FF-41A69303003D}" type="presOf" srcId="{CDB40530-8627-4D36-A300-48AD19A9B365}" destId="{F2382F53-EDEC-40F0-85E2-0147F7116029}" srcOrd="0" destOrd="0" presId="urn:microsoft.com/office/officeart/2008/layout/VerticalCurvedList"/>
    <dgm:cxn modelId="{2C99AB4C-98F9-41F2-9484-3B285531042E}" srcId="{F2BF8F69-7889-46F7-B2D1-06E300A0B27D}" destId="{BE946DBF-113D-4F6A-A331-F1AB61C9F120}" srcOrd="0" destOrd="0" parTransId="{A8EAFFB5-1766-4418-8BE8-129A592BC911}" sibTransId="{B6824E95-E537-475E-AEDD-938AEC72D364}"/>
    <dgm:cxn modelId="{C927FC78-6158-4259-B330-A12112759F83}" type="presOf" srcId="{BE946DBF-113D-4F6A-A331-F1AB61C9F120}" destId="{E8CA49A4-2D47-42C4-A402-D0D4298BA15C}" srcOrd="0" destOrd="0" presId="urn:microsoft.com/office/officeart/2008/layout/VerticalCurvedList"/>
    <dgm:cxn modelId="{59FAB5B9-DBAA-414C-B346-264931190CE5}" type="presParOf" srcId="{802091A5-D381-4944-A0FA-5DCA25395C73}" destId="{623BB1B6-1495-4748-9EAC-BA03958EED2D}" srcOrd="0" destOrd="0" presId="urn:microsoft.com/office/officeart/2008/layout/VerticalCurvedList"/>
    <dgm:cxn modelId="{FCD013D2-78E9-40A3-9ECC-540E4F80B312}" type="presParOf" srcId="{623BB1B6-1495-4748-9EAC-BA03958EED2D}" destId="{751A5C13-C6FA-42A1-A492-761C9878A96B}" srcOrd="0" destOrd="0" presId="urn:microsoft.com/office/officeart/2008/layout/VerticalCurvedList"/>
    <dgm:cxn modelId="{F03FD624-7066-45B9-9B46-3ABBE428BAC5}" type="presParOf" srcId="{751A5C13-C6FA-42A1-A492-761C9878A96B}" destId="{B1623F88-A6D7-4388-84C2-809ED9260871}" srcOrd="0" destOrd="0" presId="urn:microsoft.com/office/officeart/2008/layout/VerticalCurvedList"/>
    <dgm:cxn modelId="{C3757FD2-61A1-40DF-984D-B701CAA159BF}" type="presParOf" srcId="{751A5C13-C6FA-42A1-A492-761C9878A96B}" destId="{989F2D89-5BED-4B08-8F4C-206A9D2BFE4E}" srcOrd="1" destOrd="0" presId="urn:microsoft.com/office/officeart/2008/layout/VerticalCurvedList"/>
    <dgm:cxn modelId="{0F7EB9A7-759B-4094-849E-D235E1BCE6BD}" type="presParOf" srcId="{751A5C13-C6FA-42A1-A492-761C9878A96B}" destId="{F3DA8D9F-3A10-43D0-8BA4-2C57A0A50732}" srcOrd="2" destOrd="0" presId="urn:microsoft.com/office/officeart/2008/layout/VerticalCurvedList"/>
    <dgm:cxn modelId="{2738B170-B691-47ED-824B-07EE52704654}" type="presParOf" srcId="{751A5C13-C6FA-42A1-A492-761C9878A96B}" destId="{E6DEF5B0-B1D0-443C-BBEA-CC21DA050579}" srcOrd="3" destOrd="0" presId="urn:microsoft.com/office/officeart/2008/layout/VerticalCurvedList"/>
    <dgm:cxn modelId="{96767EB8-D241-4940-9ECB-0DADA2FEDB39}" type="presParOf" srcId="{623BB1B6-1495-4748-9EAC-BA03958EED2D}" destId="{E8CA49A4-2D47-42C4-A402-D0D4298BA15C}" srcOrd="1" destOrd="0" presId="urn:microsoft.com/office/officeart/2008/layout/VerticalCurvedList"/>
    <dgm:cxn modelId="{41B21933-3B15-4896-8BDA-D2D5E2A7EFF3}" type="presParOf" srcId="{623BB1B6-1495-4748-9EAC-BA03958EED2D}" destId="{F7EAFB35-A335-4873-BC22-35B0B0D72429}" srcOrd="2" destOrd="0" presId="urn:microsoft.com/office/officeart/2008/layout/VerticalCurvedList"/>
    <dgm:cxn modelId="{79E06177-1375-40DD-94C7-9E61A7C33C90}" type="presParOf" srcId="{F7EAFB35-A335-4873-BC22-35B0B0D72429}" destId="{0C7DEDF1-282E-4761-8582-CDA3EB81797C}" srcOrd="0" destOrd="0" presId="urn:microsoft.com/office/officeart/2008/layout/VerticalCurvedList"/>
    <dgm:cxn modelId="{A577B8E8-BD8E-4ECC-9F4A-D285D2E7A918}" type="presParOf" srcId="{623BB1B6-1495-4748-9EAC-BA03958EED2D}" destId="{F2382F53-EDEC-40F0-85E2-0147F7116029}" srcOrd="3" destOrd="0" presId="urn:microsoft.com/office/officeart/2008/layout/VerticalCurvedList"/>
    <dgm:cxn modelId="{CAF39CBB-914C-4691-B2D2-2B4AC9B6CA1C}" type="presParOf" srcId="{623BB1B6-1495-4748-9EAC-BA03958EED2D}" destId="{41DD31FD-85F9-48C6-8CB1-A84B6818A6D2}" srcOrd="4" destOrd="0" presId="urn:microsoft.com/office/officeart/2008/layout/VerticalCurvedList"/>
    <dgm:cxn modelId="{EAC1A25C-6884-467D-9D70-F1BF9EC93C89}" type="presParOf" srcId="{41DD31FD-85F9-48C6-8CB1-A84B6818A6D2}" destId="{E5FBB54E-5D24-49F1-855E-22F5D2BB7C70}" srcOrd="0" destOrd="0" presId="urn:microsoft.com/office/officeart/2008/layout/VerticalCurvedList"/>
    <dgm:cxn modelId="{AB741878-7AA4-40AF-8F2D-57DFDFF85709}" type="presParOf" srcId="{623BB1B6-1495-4748-9EAC-BA03958EED2D}" destId="{5704632C-AB29-4D5E-86FD-81F8FA79CC47}" srcOrd="5" destOrd="0" presId="urn:microsoft.com/office/officeart/2008/layout/VerticalCurvedList"/>
    <dgm:cxn modelId="{095DF65E-9789-4408-8BE8-58690B208B67}" type="presParOf" srcId="{623BB1B6-1495-4748-9EAC-BA03958EED2D}" destId="{B0B7108A-1EAA-4E51-BE01-BF515A8990C8}" srcOrd="6" destOrd="0" presId="urn:microsoft.com/office/officeart/2008/layout/VerticalCurvedList"/>
    <dgm:cxn modelId="{39B4D81B-90EE-4E98-A693-2F0C082370F2}" type="presParOf" srcId="{B0B7108A-1EAA-4E51-BE01-BF515A8990C8}" destId="{35E390B9-BDA3-4F47-8DFF-6DF681D83BC2}" srcOrd="0" destOrd="0" presId="urn:microsoft.com/office/officeart/2008/layout/VerticalCurvedList"/>
    <dgm:cxn modelId="{9C811275-6829-4293-8DAE-DDFC1CB9B97E}" type="presParOf" srcId="{623BB1B6-1495-4748-9EAC-BA03958EED2D}" destId="{C22D00C4-97EC-4476-BA27-2CB404FE134C}" srcOrd="7" destOrd="0" presId="urn:microsoft.com/office/officeart/2008/layout/VerticalCurvedList"/>
    <dgm:cxn modelId="{6760C06E-B2B8-4BCC-B191-FAE1010E7380}" type="presParOf" srcId="{623BB1B6-1495-4748-9EAC-BA03958EED2D}" destId="{27B9A527-6ECE-4374-A9F4-A40396E2C95B}" srcOrd="8" destOrd="0" presId="urn:microsoft.com/office/officeart/2008/layout/VerticalCurvedList"/>
    <dgm:cxn modelId="{CA117708-D930-4404-9A08-A6BB74E5DE02}" type="presParOf" srcId="{27B9A527-6ECE-4374-A9F4-A40396E2C95B}" destId="{ACE0B3B6-6A5F-4575-9A3C-FFA23B7C6C3C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A9B9D74-F715-4F56-A533-63C7350382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AF8B5ADA-6C0D-4405-938C-8F3CE4F63928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التنشئة الاجتماعية التي لا تغرس الثقة </a:t>
          </a:r>
          <a:endParaRPr lang="ar-EG" sz="3200" dirty="0">
            <a:cs typeface="AL-Mateen" pitchFamily="2" charset="-78"/>
          </a:endParaRPr>
        </a:p>
      </dgm:t>
    </dgm:pt>
    <dgm:pt modelId="{7E7119AC-4E11-4AB6-B133-798FBB85DD3D}" type="parTrans" cxnId="{1876AEF1-0ACC-4026-B826-C5E242EC10B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1E3C14B-5174-4F19-94CB-D704A24682FC}" type="sibTrans" cxnId="{1876AEF1-0ACC-4026-B826-C5E242EC10B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82B7377-CF2D-42E2-97D5-F4E19845E994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الأساليب التعليمية الخاطئة</a:t>
          </a:r>
          <a:endParaRPr lang="ar-EG" sz="3200" dirty="0">
            <a:cs typeface="AL-Mateen" pitchFamily="2" charset="-78"/>
          </a:endParaRPr>
        </a:p>
      </dgm:t>
    </dgm:pt>
    <dgm:pt modelId="{78BB8086-9526-4AAC-8640-DCB4DB89A991}" type="parTrans" cxnId="{EA7AA606-A0D0-49C8-9E57-8430E6C32BF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9B801FA4-643F-4782-A59E-5F1C1C6909C3}" type="sibTrans" cxnId="{EA7AA606-A0D0-49C8-9E57-8430E6C32BF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BEC0248F-31FD-4ED3-BD4D-7E81EEE07C8B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ندرة الفرص المتاحة للتحدث والحوار والمناقشة</a:t>
          </a:r>
          <a:endParaRPr lang="ar-EG" sz="3200" dirty="0">
            <a:cs typeface="AL-Mateen" pitchFamily="2" charset="-78"/>
          </a:endParaRPr>
        </a:p>
      </dgm:t>
    </dgm:pt>
    <dgm:pt modelId="{EA34A651-24D4-4306-A58E-0A6101773498}" type="parTrans" cxnId="{E1EAD790-F075-4296-A262-F4B23B85538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48D8853-A91D-4EB9-8EDE-8785688A7FCC}" type="sibTrans" cxnId="{E1EAD790-F075-4296-A262-F4B23B85538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8A3517AC-34FC-463D-BB3E-F46A872AC42D}">
      <dgm:prSet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العنف الأسري اللفظي أو البدني</a:t>
          </a:r>
          <a:endParaRPr lang="ar-EG" sz="3200" dirty="0">
            <a:cs typeface="AL-Mateen" pitchFamily="2" charset="-78"/>
          </a:endParaRPr>
        </a:p>
      </dgm:t>
    </dgm:pt>
    <dgm:pt modelId="{33D7F148-2CEB-4CF0-BB1C-A3D5C46FAE73}" type="parTrans" cxnId="{1587F056-E965-4125-B753-256C9E523249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204AD45F-FE17-4D47-8444-A37371DAF7FA}" type="sibTrans" cxnId="{1587F056-E965-4125-B753-256C9E523249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F2B47536-58FB-40DD-91D7-FDEC3F5CCBC3}" type="pres">
      <dgm:prSet presAssocID="{2A9B9D74-F715-4F56-A533-63C735038212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EG"/>
        </a:p>
      </dgm:t>
    </dgm:pt>
    <dgm:pt modelId="{67F35D89-B0AF-4EF1-8D58-3DBFEFEC37CE}" type="pres">
      <dgm:prSet presAssocID="{2A9B9D74-F715-4F56-A533-63C735038212}" presName="Name1" presStyleCnt="0"/>
      <dgm:spPr/>
    </dgm:pt>
    <dgm:pt modelId="{B7780F4F-780E-44D5-AD4B-E67FEA9E8EC2}" type="pres">
      <dgm:prSet presAssocID="{2A9B9D74-F715-4F56-A533-63C735038212}" presName="cycle" presStyleCnt="0"/>
      <dgm:spPr/>
    </dgm:pt>
    <dgm:pt modelId="{BB745738-FF43-4DFE-A213-CC81376B0C1B}" type="pres">
      <dgm:prSet presAssocID="{2A9B9D74-F715-4F56-A533-63C735038212}" presName="srcNode" presStyleLbl="node1" presStyleIdx="0" presStyleCnt="4"/>
      <dgm:spPr/>
    </dgm:pt>
    <dgm:pt modelId="{0B0B9782-BCF2-42B4-92E0-0BECFD173473}" type="pres">
      <dgm:prSet presAssocID="{2A9B9D74-F715-4F56-A533-63C735038212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D316C445-895E-4AB5-B311-71DC02459206}" type="pres">
      <dgm:prSet presAssocID="{2A9B9D74-F715-4F56-A533-63C735038212}" presName="extraNode" presStyleLbl="node1" presStyleIdx="0" presStyleCnt="4"/>
      <dgm:spPr/>
    </dgm:pt>
    <dgm:pt modelId="{2969EFE9-8484-4926-8B94-01BDEBA03D1D}" type="pres">
      <dgm:prSet presAssocID="{2A9B9D74-F715-4F56-A533-63C735038212}" presName="dstNode" presStyleLbl="node1" presStyleIdx="0" presStyleCnt="4"/>
      <dgm:spPr/>
    </dgm:pt>
    <dgm:pt modelId="{591B2500-86C4-4D4B-A135-32E6A09EE1D5}" type="pres">
      <dgm:prSet presAssocID="{AF8B5ADA-6C0D-4405-938C-8F3CE4F6392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F00C6A8-9B15-4D56-AA36-FEA60908E1B8}" type="pres">
      <dgm:prSet presAssocID="{AF8B5ADA-6C0D-4405-938C-8F3CE4F63928}" presName="accent_1" presStyleCnt="0"/>
      <dgm:spPr/>
    </dgm:pt>
    <dgm:pt modelId="{CB7F066E-2EB9-4767-A211-055D6CC2BDA9}" type="pres">
      <dgm:prSet presAssocID="{AF8B5ADA-6C0D-4405-938C-8F3CE4F63928}" presName="accentRepeatNode" presStyleLbl="solidFgAcc1" presStyleIdx="0" presStyleCnt="4"/>
      <dgm:spPr/>
    </dgm:pt>
    <dgm:pt modelId="{A9BBC54A-A0B4-46D4-AC44-4CB6F32185EE}" type="pres">
      <dgm:prSet presAssocID="{8A3517AC-34FC-463D-BB3E-F46A872AC42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5AE401F-1DE5-4E25-882B-E9C29DB8B6B0}" type="pres">
      <dgm:prSet presAssocID="{8A3517AC-34FC-463D-BB3E-F46A872AC42D}" presName="accent_2" presStyleCnt="0"/>
      <dgm:spPr/>
    </dgm:pt>
    <dgm:pt modelId="{450D90C7-95C3-4B84-B0B5-FDD52F06D212}" type="pres">
      <dgm:prSet presAssocID="{8A3517AC-34FC-463D-BB3E-F46A872AC42D}" presName="accentRepeatNode" presStyleLbl="solidFgAcc1" presStyleIdx="1" presStyleCnt="4"/>
      <dgm:spPr/>
    </dgm:pt>
    <dgm:pt modelId="{0A57ABA3-60ED-4A68-AD7B-A5F3C7BA0AC1}" type="pres">
      <dgm:prSet presAssocID="{E82B7377-CF2D-42E2-97D5-F4E19845E9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C3C922-96D3-40AB-A282-5E1147BC6DCC}" type="pres">
      <dgm:prSet presAssocID="{E82B7377-CF2D-42E2-97D5-F4E19845E994}" presName="accent_3" presStyleCnt="0"/>
      <dgm:spPr/>
    </dgm:pt>
    <dgm:pt modelId="{F1214A31-1433-405E-9B03-4B0BC6014C45}" type="pres">
      <dgm:prSet presAssocID="{E82B7377-CF2D-42E2-97D5-F4E19845E994}" presName="accentRepeatNode" presStyleLbl="solidFgAcc1" presStyleIdx="2" presStyleCnt="4"/>
      <dgm:spPr/>
    </dgm:pt>
    <dgm:pt modelId="{D9AF52F4-16DA-4FAD-99A7-3C87E7A67DB7}" type="pres">
      <dgm:prSet presAssocID="{BEC0248F-31FD-4ED3-BD4D-7E81EEE07C8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15ADFCB-07DA-40D5-9E8F-EAAB795A82BB}" type="pres">
      <dgm:prSet presAssocID="{BEC0248F-31FD-4ED3-BD4D-7E81EEE07C8B}" presName="accent_4" presStyleCnt="0"/>
      <dgm:spPr/>
    </dgm:pt>
    <dgm:pt modelId="{C1686AF1-9B92-479E-B2A7-49CEE624DD6F}" type="pres">
      <dgm:prSet presAssocID="{BEC0248F-31FD-4ED3-BD4D-7E81EEE07C8B}" presName="accentRepeatNode" presStyleLbl="solidFgAcc1" presStyleIdx="3" presStyleCnt="4"/>
      <dgm:spPr/>
    </dgm:pt>
  </dgm:ptLst>
  <dgm:cxnLst>
    <dgm:cxn modelId="{B78C48E8-2AC0-4B2A-A6AD-6A448AEE52D9}" type="presOf" srcId="{A1E3C14B-5174-4F19-94CB-D704A24682FC}" destId="{0B0B9782-BCF2-42B4-92E0-0BECFD173473}" srcOrd="0" destOrd="0" presId="urn:microsoft.com/office/officeart/2008/layout/VerticalCurvedList"/>
    <dgm:cxn modelId="{1587F056-E965-4125-B753-256C9E523249}" srcId="{2A9B9D74-F715-4F56-A533-63C735038212}" destId="{8A3517AC-34FC-463D-BB3E-F46A872AC42D}" srcOrd="1" destOrd="0" parTransId="{33D7F148-2CEB-4CF0-BB1C-A3D5C46FAE73}" sibTransId="{204AD45F-FE17-4D47-8444-A37371DAF7FA}"/>
    <dgm:cxn modelId="{60BA1808-858F-4F6B-BED6-C74A0147DA59}" type="presOf" srcId="{BEC0248F-31FD-4ED3-BD4D-7E81EEE07C8B}" destId="{D9AF52F4-16DA-4FAD-99A7-3C87E7A67DB7}" srcOrd="0" destOrd="0" presId="urn:microsoft.com/office/officeart/2008/layout/VerticalCurvedList"/>
    <dgm:cxn modelId="{B48E1473-277E-408F-B0D6-90A0DE2BD5A2}" type="presOf" srcId="{2A9B9D74-F715-4F56-A533-63C735038212}" destId="{F2B47536-58FB-40DD-91D7-FDEC3F5CCBC3}" srcOrd="0" destOrd="0" presId="urn:microsoft.com/office/officeart/2008/layout/VerticalCurvedList"/>
    <dgm:cxn modelId="{11C7CC6E-04A1-443A-B119-1BC16B03E7E7}" type="presOf" srcId="{AF8B5ADA-6C0D-4405-938C-8F3CE4F63928}" destId="{591B2500-86C4-4D4B-A135-32E6A09EE1D5}" srcOrd="0" destOrd="0" presId="urn:microsoft.com/office/officeart/2008/layout/VerticalCurvedList"/>
    <dgm:cxn modelId="{E1EAD790-F075-4296-A262-F4B23B855388}" srcId="{2A9B9D74-F715-4F56-A533-63C735038212}" destId="{BEC0248F-31FD-4ED3-BD4D-7E81EEE07C8B}" srcOrd="3" destOrd="0" parTransId="{EA34A651-24D4-4306-A58E-0A6101773498}" sibTransId="{A48D8853-A91D-4EB9-8EDE-8785688A7FCC}"/>
    <dgm:cxn modelId="{1876AEF1-0ACC-4026-B826-C5E242EC10BF}" srcId="{2A9B9D74-F715-4F56-A533-63C735038212}" destId="{AF8B5ADA-6C0D-4405-938C-8F3CE4F63928}" srcOrd="0" destOrd="0" parTransId="{7E7119AC-4E11-4AB6-B133-798FBB85DD3D}" sibTransId="{A1E3C14B-5174-4F19-94CB-D704A24682FC}"/>
    <dgm:cxn modelId="{882390A2-FE0B-44D6-B29A-D29B3C4315DB}" type="presOf" srcId="{E82B7377-CF2D-42E2-97D5-F4E19845E994}" destId="{0A57ABA3-60ED-4A68-AD7B-A5F3C7BA0AC1}" srcOrd="0" destOrd="0" presId="urn:microsoft.com/office/officeart/2008/layout/VerticalCurvedList"/>
    <dgm:cxn modelId="{EA7AA606-A0D0-49C8-9E57-8430E6C32BFF}" srcId="{2A9B9D74-F715-4F56-A533-63C735038212}" destId="{E82B7377-CF2D-42E2-97D5-F4E19845E994}" srcOrd="2" destOrd="0" parTransId="{78BB8086-9526-4AAC-8640-DCB4DB89A991}" sibTransId="{9B801FA4-643F-4782-A59E-5F1C1C6909C3}"/>
    <dgm:cxn modelId="{E7FFF573-AAEB-440C-B6FF-1230971FFD5E}" type="presOf" srcId="{8A3517AC-34FC-463D-BB3E-F46A872AC42D}" destId="{A9BBC54A-A0B4-46D4-AC44-4CB6F32185EE}" srcOrd="0" destOrd="0" presId="urn:microsoft.com/office/officeart/2008/layout/VerticalCurvedList"/>
    <dgm:cxn modelId="{AD860AB6-0C09-46F5-B3AC-DF330F318675}" type="presParOf" srcId="{F2B47536-58FB-40DD-91D7-FDEC3F5CCBC3}" destId="{67F35D89-B0AF-4EF1-8D58-3DBFEFEC37CE}" srcOrd="0" destOrd="0" presId="urn:microsoft.com/office/officeart/2008/layout/VerticalCurvedList"/>
    <dgm:cxn modelId="{B0319AEF-C66A-4343-AD2A-2B13D1EDCCC7}" type="presParOf" srcId="{67F35D89-B0AF-4EF1-8D58-3DBFEFEC37CE}" destId="{B7780F4F-780E-44D5-AD4B-E67FEA9E8EC2}" srcOrd="0" destOrd="0" presId="urn:microsoft.com/office/officeart/2008/layout/VerticalCurvedList"/>
    <dgm:cxn modelId="{A8836F3D-E07E-40F5-9E0F-C438AE82502A}" type="presParOf" srcId="{B7780F4F-780E-44D5-AD4B-E67FEA9E8EC2}" destId="{BB745738-FF43-4DFE-A213-CC81376B0C1B}" srcOrd="0" destOrd="0" presId="urn:microsoft.com/office/officeart/2008/layout/VerticalCurvedList"/>
    <dgm:cxn modelId="{43A2EC24-877C-475B-A8F4-20B1BBC7EEC9}" type="presParOf" srcId="{B7780F4F-780E-44D5-AD4B-E67FEA9E8EC2}" destId="{0B0B9782-BCF2-42B4-92E0-0BECFD173473}" srcOrd="1" destOrd="0" presId="urn:microsoft.com/office/officeart/2008/layout/VerticalCurvedList"/>
    <dgm:cxn modelId="{737687C6-AE2B-4BD9-B741-FC95F719E02A}" type="presParOf" srcId="{B7780F4F-780E-44D5-AD4B-E67FEA9E8EC2}" destId="{D316C445-895E-4AB5-B311-71DC02459206}" srcOrd="2" destOrd="0" presId="urn:microsoft.com/office/officeart/2008/layout/VerticalCurvedList"/>
    <dgm:cxn modelId="{D77DFA40-D51B-4878-8F1A-06E965058AE5}" type="presParOf" srcId="{B7780F4F-780E-44D5-AD4B-E67FEA9E8EC2}" destId="{2969EFE9-8484-4926-8B94-01BDEBA03D1D}" srcOrd="3" destOrd="0" presId="urn:microsoft.com/office/officeart/2008/layout/VerticalCurvedList"/>
    <dgm:cxn modelId="{CDB11DD7-FE7A-491D-90ED-85B30B9EACDF}" type="presParOf" srcId="{67F35D89-B0AF-4EF1-8D58-3DBFEFEC37CE}" destId="{591B2500-86C4-4D4B-A135-32E6A09EE1D5}" srcOrd="1" destOrd="0" presId="urn:microsoft.com/office/officeart/2008/layout/VerticalCurvedList"/>
    <dgm:cxn modelId="{0E82B72A-68A9-42A7-921A-6B9DCE208656}" type="presParOf" srcId="{67F35D89-B0AF-4EF1-8D58-3DBFEFEC37CE}" destId="{CF00C6A8-9B15-4D56-AA36-FEA60908E1B8}" srcOrd="2" destOrd="0" presId="urn:microsoft.com/office/officeart/2008/layout/VerticalCurvedList"/>
    <dgm:cxn modelId="{8AA9D977-BFAB-4598-BCD2-E301DE9110C7}" type="presParOf" srcId="{CF00C6A8-9B15-4D56-AA36-FEA60908E1B8}" destId="{CB7F066E-2EB9-4767-A211-055D6CC2BDA9}" srcOrd="0" destOrd="0" presId="urn:microsoft.com/office/officeart/2008/layout/VerticalCurvedList"/>
    <dgm:cxn modelId="{A4BC5BAE-C956-4E9D-8A1C-AB6A2EE3DA9D}" type="presParOf" srcId="{67F35D89-B0AF-4EF1-8D58-3DBFEFEC37CE}" destId="{A9BBC54A-A0B4-46D4-AC44-4CB6F32185EE}" srcOrd="3" destOrd="0" presId="urn:microsoft.com/office/officeart/2008/layout/VerticalCurvedList"/>
    <dgm:cxn modelId="{0102032A-6C3F-48AD-8E47-E3DE69F75ECF}" type="presParOf" srcId="{67F35D89-B0AF-4EF1-8D58-3DBFEFEC37CE}" destId="{65AE401F-1DE5-4E25-882B-E9C29DB8B6B0}" srcOrd="4" destOrd="0" presId="urn:microsoft.com/office/officeart/2008/layout/VerticalCurvedList"/>
    <dgm:cxn modelId="{F89F7BE0-C9AB-4AD3-B36E-201FEC6888DD}" type="presParOf" srcId="{65AE401F-1DE5-4E25-882B-E9C29DB8B6B0}" destId="{450D90C7-95C3-4B84-B0B5-FDD52F06D212}" srcOrd="0" destOrd="0" presId="urn:microsoft.com/office/officeart/2008/layout/VerticalCurvedList"/>
    <dgm:cxn modelId="{B6756393-5F00-496F-BDBB-CC8CEBFEF638}" type="presParOf" srcId="{67F35D89-B0AF-4EF1-8D58-3DBFEFEC37CE}" destId="{0A57ABA3-60ED-4A68-AD7B-A5F3C7BA0AC1}" srcOrd="5" destOrd="0" presId="urn:microsoft.com/office/officeart/2008/layout/VerticalCurvedList"/>
    <dgm:cxn modelId="{DFE5AF76-EDA8-4C8B-AA95-8A9CAD4B0222}" type="presParOf" srcId="{67F35D89-B0AF-4EF1-8D58-3DBFEFEC37CE}" destId="{F7C3C922-96D3-40AB-A282-5E1147BC6DCC}" srcOrd="6" destOrd="0" presId="urn:microsoft.com/office/officeart/2008/layout/VerticalCurvedList"/>
    <dgm:cxn modelId="{A79E1A81-7F0D-430C-816E-0921B8750C3D}" type="presParOf" srcId="{F7C3C922-96D3-40AB-A282-5E1147BC6DCC}" destId="{F1214A31-1433-405E-9B03-4B0BC6014C45}" srcOrd="0" destOrd="0" presId="urn:microsoft.com/office/officeart/2008/layout/VerticalCurvedList"/>
    <dgm:cxn modelId="{DDEF9F86-B109-4B6E-A53D-4CE640283A08}" type="presParOf" srcId="{67F35D89-B0AF-4EF1-8D58-3DBFEFEC37CE}" destId="{D9AF52F4-16DA-4FAD-99A7-3C87E7A67DB7}" srcOrd="7" destOrd="0" presId="urn:microsoft.com/office/officeart/2008/layout/VerticalCurvedList"/>
    <dgm:cxn modelId="{F96807D4-7D15-45C6-8B0E-A80C00DDA80B}" type="presParOf" srcId="{67F35D89-B0AF-4EF1-8D58-3DBFEFEC37CE}" destId="{215ADFCB-07DA-40D5-9E8F-EAAB795A82BB}" srcOrd="8" destOrd="0" presId="urn:microsoft.com/office/officeart/2008/layout/VerticalCurvedList"/>
    <dgm:cxn modelId="{E0F0DDE1-AD11-4B03-8B5F-1C2ACB1A603F}" type="presParOf" srcId="{215ADFCB-07DA-40D5-9E8F-EAAB795A82BB}" destId="{C1686AF1-9B92-479E-B2A7-49CEE624DD6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A9B9D74-F715-4F56-A533-63C735038212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pPr rtl="1"/>
          <a:endParaRPr lang="ar-EG"/>
        </a:p>
      </dgm:t>
    </dgm:pt>
    <dgm:pt modelId="{AF8B5ADA-6C0D-4405-938C-8F3CE4F63928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استيعاب الفرق بين الحياء والقلق الاجتماعي</a:t>
          </a:r>
          <a:endParaRPr lang="ar-EG" sz="3200" dirty="0">
            <a:cs typeface="AL-Mateen" pitchFamily="2" charset="-78"/>
          </a:endParaRPr>
        </a:p>
      </dgm:t>
    </dgm:pt>
    <dgm:pt modelId="{7E7119AC-4E11-4AB6-B133-798FBB85DD3D}" type="parTrans" cxnId="{1876AEF1-0ACC-4026-B826-C5E242EC10B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1E3C14B-5174-4F19-94CB-D704A24682FC}" type="sibTrans" cxnId="{1876AEF1-0ACC-4026-B826-C5E242EC10B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E82B7377-CF2D-42E2-97D5-F4E19845E994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التوقف عن العادات والسلوكيات  الاجتماعية  الخاطئة</a:t>
          </a:r>
          <a:endParaRPr lang="ar-EG" sz="3200" dirty="0">
            <a:cs typeface="AL-Mateen" pitchFamily="2" charset="-78"/>
          </a:endParaRPr>
        </a:p>
      </dgm:t>
    </dgm:pt>
    <dgm:pt modelId="{78BB8086-9526-4AAC-8640-DCB4DB89A991}" type="parTrans" cxnId="{EA7AA606-A0D0-49C8-9E57-8430E6C32BF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9B801FA4-643F-4782-A59E-5F1C1C6909C3}" type="sibTrans" cxnId="{EA7AA606-A0D0-49C8-9E57-8430E6C32BFF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BEC0248F-31FD-4ED3-BD4D-7E81EEE07C8B}">
      <dgm:prSet phldrT="[نص]"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توافر فرص الحوار داخل الأسرة والمدرسة</a:t>
          </a:r>
          <a:endParaRPr lang="ar-EG" sz="3200" dirty="0">
            <a:cs typeface="AL-Mateen" pitchFamily="2" charset="-78"/>
          </a:endParaRPr>
        </a:p>
      </dgm:t>
    </dgm:pt>
    <dgm:pt modelId="{EA34A651-24D4-4306-A58E-0A6101773498}" type="parTrans" cxnId="{E1EAD790-F075-4296-A262-F4B23B85538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A48D8853-A91D-4EB9-8EDE-8785688A7FCC}" type="sibTrans" cxnId="{E1EAD790-F075-4296-A262-F4B23B855388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8A3517AC-34FC-463D-BB3E-F46A872AC42D}">
      <dgm:prSet custT="1"/>
      <dgm:spPr/>
      <dgm:t>
        <a:bodyPr/>
        <a:lstStyle/>
        <a:p>
          <a:pPr rtl="1"/>
          <a:r>
            <a:rPr lang="ar-EG" sz="3200" dirty="0" smtClean="0">
              <a:cs typeface="AL-Mateen" pitchFamily="2" charset="-78"/>
            </a:rPr>
            <a:t>تعزيز الثقة بالنفس </a:t>
          </a:r>
          <a:endParaRPr lang="ar-EG" sz="3200" dirty="0">
            <a:cs typeface="AL-Mateen" pitchFamily="2" charset="-78"/>
          </a:endParaRPr>
        </a:p>
      </dgm:t>
    </dgm:pt>
    <dgm:pt modelId="{33D7F148-2CEB-4CF0-BB1C-A3D5C46FAE73}" type="parTrans" cxnId="{1587F056-E965-4125-B753-256C9E523249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204AD45F-FE17-4D47-8444-A37371DAF7FA}" type="sibTrans" cxnId="{1587F056-E965-4125-B753-256C9E523249}">
      <dgm:prSet/>
      <dgm:spPr/>
      <dgm:t>
        <a:bodyPr/>
        <a:lstStyle/>
        <a:p>
          <a:pPr rtl="1"/>
          <a:endParaRPr lang="ar-EG" sz="3200">
            <a:cs typeface="AL-Mateen" pitchFamily="2" charset="-78"/>
          </a:endParaRPr>
        </a:p>
      </dgm:t>
    </dgm:pt>
    <dgm:pt modelId="{F2B47536-58FB-40DD-91D7-FDEC3F5CCBC3}" type="pres">
      <dgm:prSet presAssocID="{2A9B9D74-F715-4F56-A533-63C735038212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pPr rtl="1"/>
          <a:endParaRPr lang="ar-EG"/>
        </a:p>
      </dgm:t>
    </dgm:pt>
    <dgm:pt modelId="{67F35D89-B0AF-4EF1-8D58-3DBFEFEC37CE}" type="pres">
      <dgm:prSet presAssocID="{2A9B9D74-F715-4F56-A533-63C735038212}" presName="Name1" presStyleCnt="0"/>
      <dgm:spPr/>
    </dgm:pt>
    <dgm:pt modelId="{B7780F4F-780E-44D5-AD4B-E67FEA9E8EC2}" type="pres">
      <dgm:prSet presAssocID="{2A9B9D74-F715-4F56-A533-63C735038212}" presName="cycle" presStyleCnt="0"/>
      <dgm:spPr/>
    </dgm:pt>
    <dgm:pt modelId="{BB745738-FF43-4DFE-A213-CC81376B0C1B}" type="pres">
      <dgm:prSet presAssocID="{2A9B9D74-F715-4F56-A533-63C735038212}" presName="srcNode" presStyleLbl="node1" presStyleIdx="0" presStyleCnt="4"/>
      <dgm:spPr/>
    </dgm:pt>
    <dgm:pt modelId="{0B0B9782-BCF2-42B4-92E0-0BECFD173473}" type="pres">
      <dgm:prSet presAssocID="{2A9B9D74-F715-4F56-A533-63C735038212}" presName="conn" presStyleLbl="parChTrans1D2" presStyleIdx="0" presStyleCnt="1"/>
      <dgm:spPr/>
      <dgm:t>
        <a:bodyPr/>
        <a:lstStyle/>
        <a:p>
          <a:pPr rtl="1"/>
          <a:endParaRPr lang="ar-EG"/>
        </a:p>
      </dgm:t>
    </dgm:pt>
    <dgm:pt modelId="{D316C445-895E-4AB5-B311-71DC02459206}" type="pres">
      <dgm:prSet presAssocID="{2A9B9D74-F715-4F56-A533-63C735038212}" presName="extraNode" presStyleLbl="node1" presStyleIdx="0" presStyleCnt="4"/>
      <dgm:spPr/>
    </dgm:pt>
    <dgm:pt modelId="{2969EFE9-8484-4926-8B94-01BDEBA03D1D}" type="pres">
      <dgm:prSet presAssocID="{2A9B9D74-F715-4F56-A533-63C735038212}" presName="dstNode" presStyleLbl="node1" presStyleIdx="0" presStyleCnt="4"/>
      <dgm:spPr/>
    </dgm:pt>
    <dgm:pt modelId="{591B2500-86C4-4D4B-A135-32E6A09EE1D5}" type="pres">
      <dgm:prSet presAssocID="{AF8B5ADA-6C0D-4405-938C-8F3CE4F6392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CF00C6A8-9B15-4D56-AA36-FEA60908E1B8}" type="pres">
      <dgm:prSet presAssocID="{AF8B5ADA-6C0D-4405-938C-8F3CE4F63928}" presName="accent_1" presStyleCnt="0"/>
      <dgm:spPr/>
    </dgm:pt>
    <dgm:pt modelId="{CB7F066E-2EB9-4767-A211-055D6CC2BDA9}" type="pres">
      <dgm:prSet presAssocID="{AF8B5ADA-6C0D-4405-938C-8F3CE4F63928}" presName="accentRepeatNode" presStyleLbl="solidFgAcc1" presStyleIdx="0" presStyleCnt="4"/>
      <dgm:spPr/>
    </dgm:pt>
    <dgm:pt modelId="{A9BBC54A-A0B4-46D4-AC44-4CB6F32185EE}" type="pres">
      <dgm:prSet presAssocID="{8A3517AC-34FC-463D-BB3E-F46A872AC42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65AE401F-1DE5-4E25-882B-E9C29DB8B6B0}" type="pres">
      <dgm:prSet presAssocID="{8A3517AC-34FC-463D-BB3E-F46A872AC42D}" presName="accent_2" presStyleCnt="0"/>
      <dgm:spPr/>
    </dgm:pt>
    <dgm:pt modelId="{450D90C7-95C3-4B84-B0B5-FDD52F06D212}" type="pres">
      <dgm:prSet presAssocID="{8A3517AC-34FC-463D-BB3E-F46A872AC42D}" presName="accentRepeatNode" presStyleLbl="solidFgAcc1" presStyleIdx="1" presStyleCnt="4"/>
      <dgm:spPr/>
    </dgm:pt>
    <dgm:pt modelId="{0A57ABA3-60ED-4A68-AD7B-A5F3C7BA0AC1}" type="pres">
      <dgm:prSet presAssocID="{E82B7377-CF2D-42E2-97D5-F4E19845E994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F7C3C922-96D3-40AB-A282-5E1147BC6DCC}" type="pres">
      <dgm:prSet presAssocID="{E82B7377-CF2D-42E2-97D5-F4E19845E994}" presName="accent_3" presStyleCnt="0"/>
      <dgm:spPr/>
    </dgm:pt>
    <dgm:pt modelId="{F1214A31-1433-405E-9B03-4B0BC6014C45}" type="pres">
      <dgm:prSet presAssocID="{E82B7377-CF2D-42E2-97D5-F4E19845E994}" presName="accentRepeatNode" presStyleLbl="solidFgAcc1" presStyleIdx="2" presStyleCnt="4"/>
      <dgm:spPr/>
    </dgm:pt>
    <dgm:pt modelId="{D9AF52F4-16DA-4FAD-99A7-3C87E7A67DB7}" type="pres">
      <dgm:prSet presAssocID="{BEC0248F-31FD-4ED3-BD4D-7E81EEE07C8B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ar-EG"/>
        </a:p>
      </dgm:t>
    </dgm:pt>
    <dgm:pt modelId="{215ADFCB-07DA-40D5-9E8F-EAAB795A82BB}" type="pres">
      <dgm:prSet presAssocID="{BEC0248F-31FD-4ED3-BD4D-7E81EEE07C8B}" presName="accent_4" presStyleCnt="0"/>
      <dgm:spPr/>
    </dgm:pt>
    <dgm:pt modelId="{C1686AF1-9B92-479E-B2A7-49CEE624DD6F}" type="pres">
      <dgm:prSet presAssocID="{BEC0248F-31FD-4ED3-BD4D-7E81EEE07C8B}" presName="accentRepeatNode" presStyleLbl="solidFgAcc1" presStyleIdx="3" presStyleCnt="4"/>
      <dgm:spPr/>
    </dgm:pt>
  </dgm:ptLst>
  <dgm:cxnLst>
    <dgm:cxn modelId="{1587F056-E965-4125-B753-256C9E523249}" srcId="{2A9B9D74-F715-4F56-A533-63C735038212}" destId="{8A3517AC-34FC-463D-BB3E-F46A872AC42D}" srcOrd="1" destOrd="0" parTransId="{33D7F148-2CEB-4CF0-BB1C-A3D5C46FAE73}" sibTransId="{204AD45F-FE17-4D47-8444-A37371DAF7FA}"/>
    <dgm:cxn modelId="{1FC667FC-E6F0-4304-A2A0-559ABEC1B39E}" type="presOf" srcId="{8A3517AC-34FC-463D-BB3E-F46A872AC42D}" destId="{A9BBC54A-A0B4-46D4-AC44-4CB6F32185EE}" srcOrd="0" destOrd="0" presId="urn:microsoft.com/office/officeart/2008/layout/VerticalCurvedList"/>
    <dgm:cxn modelId="{86CB1454-DB26-40E8-A6DF-C72376A29C14}" type="presOf" srcId="{AF8B5ADA-6C0D-4405-938C-8F3CE4F63928}" destId="{591B2500-86C4-4D4B-A135-32E6A09EE1D5}" srcOrd="0" destOrd="0" presId="urn:microsoft.com/office/officeart/2008/layout/VerticalCurvedList"/>
    <dgm:cxn modelId="{BFA0D11D-55AA-4ABB-A0F4-BA8EA0C09D0C}" type="presOf" srcId="{E82B7377-CF2D-42E2-97D5-F4E19845E994}" destId="{0A57ABA3-60ED-4A68-AD7B-A5F3C7BA0AC1}" srcOrd="0" destOrd="0" presId="urn:microsoft.com/office/officeart/2008/layout/VerticalCurvedList"/>
    <dgm:cxn modelId="{E1EAD790-F075-4296-A262-F4B23B855388}" srcId="{2A9B9D74-F715-4F56-A533-63C735038212}" destId="{BEC0248F-31FD-4ED3-BD4D-7E81EEE07C8B}" srcOrd="3" destOrd="0" parTransId="{EA34A651-24D4-4306-A58E-0A6101773498}" sibTransId="{A48D8853-A91D-4EB9-8EDE-8785688A7FCC}"/>
    <dgm:cxn modelId="{1876AEF1-0ACC-4026-B826-C5E242EC10BF}" srcId="{2A9B9D74-F715-4F56-A533-63C735038212}" destId="{AF8B5ADA-6C0D-4405-938C-8F3CE4F63928}" srcOrd="0" destOrd="0" parTransId="{7E7119AC-4E11-4AB6-B133-798FBB85DD3D}" sibTransId="{A1E3C14B-5174-4F19-94CB-D704A24682FC}"/>
    <dgm:cxn modelId="{AAFEF54E-FA83-439B-9061-7F52E6D1A523}" type="presOf" srcId="{BEC0248F-31FD-4ED3-BD4D-7E81EEE07C8B}" destId="{D9AF52F4-16DA-4FAD-99A7-3C87E7A67DB7}" srcOrd="0" destOrd="0" presId="urn:microsoft.com/office/officeart/2008/layout/VerticalCurvedList"/>
    <dgm:cxn modelId="{EA7AA606-A0D0-49C8-9E57-8430E6C32BFF}" srcId="{2A9B9D74-F715-4F56-A533-63C735038212}" destId="{E82B7377-CF2D-42E2-97D5-F4E19845E994}" srcOrd="2" destOrd="0" parTransId="{78BB8086-9526-4AAC-8640-DCB4DB89A991}" sibTransId="{9B801FA4-643F-4782-A59E-5F1C1C6909C3}"/>
    <dgm:cxn modelId="{8EA68CAE-0E74-4D4A-8F1A-DDE366C3F3E5}" type="presOf" srcId="{2A9B9D74-F715-4F56-A533-63C735038212}" destId="{F2B47536-58FB-40DD-91D7-FDEC3F5CCBC3}" srcOrd="0" destOrd="0" presId="urn:microsoft.com/office/officeart/2008/layout/VerticalCurvedList"/>
    <dgm:cxn modelId="{1DDA9FCB-BE27-40A5-9E3E-69AA46FA3FD0}" type="presOf" srcId="{A1E3C14B-5174-4F19-94CB-D704A24682FC}" destId="{0B0B9782-BCF2-42B4-92E0-0BECFD173473}" srcOrd="0" destOrd="0" presId="urn:microsoft.com/office/officeart/2008/layout/VerticalCurvedList"/>
    <dgm:cxn modelId="{44F420A4-217D-4C51-AFAF-FF34162B6726}" type="presParOf" srcId="{F2B47536-58FB-40DD-91D7-FDEC3F5CCBC3}" destId="{67F35D89-B0AF-4EF1-8D58-3DBFEFEC37CE}" srcOrd="0" destOrd="0" presId="urn:microsoft.com/office/officeart/2008/layout/VerticalCurvedList"/>
    <dgm:cxn modelId="{D8F0E053-B692-4AF3-BBBF-1555B16218E8}" type="presParOf" srcId="{67F35D89-B0AF-4EF1-8D58-3DBFEFEC37CE}" destId="{B7780F4F-780E-44D5-AD4B-E67FEA9E8EC2}" srcOrd="0" destOrd="0" presId="urn:microsoft.com/office/officeart/2008/layout/VerticalCurvedList"/>
    <dgm:cxn modelId="{4C656034-BC2B-49B0-9E2C-6F117195BF7A}" type="presParOf" srcId="{B7780F4F-780E-44D5-AD4B-E67FEA9E8EC2}" destId="{BB745738-FF43-4DFE-A213-CC81376B0C1B}" srcOrd="0" destOrd="0" presId="urn:microsoft.com/office/officeart/2008/layout/VerticalCurvedList"/>
    <dgm:cxn modelId="{D1F67F7A-EA31-4390-899D-CF9DA65E67E0}" type="presParOf" srcId="{B7780F4F-780E-44D5-AD4B-E67FEA9E8EC2}" destId="{0B0B9782-BCF2-42B4-92E0-0BECFD173473}" srcOrd="1" destOrd="0" presId="urn:microsoft.com/office/officeart/2008/layout/VerticalCurvedList"/>
    <dgm:cxn modelId="{C79AD644-C8F6-45F9-8E85-C24C9B15C275}" type="presParOf" srcId="{B7780F4F-780E-44D5-AD4B-E67FEA9E8EC2}" destId="{D316C445-895E-4AB5-B311-71DC02459206}" srcOrd="2" destOrd="0" presId="urn:microsoft.com/office/officeart/2008/layout/VerticalCurvedList"/>
    <dgm:cxn modelId="{6C6FDBA8-F0B1-4E79-8E8E-29ECF07A3914}" type="presParOf" srcId="{B7780F4F-780E-44D5-AD4B-E67FEA9E8EC2}" destId="{2969EFE9-8484-4926-8B94-01BDEBA03D1D}" srcOrd="3" destOrd="0" presId="urn:microsoft.com/office/officeart/2008/layout/VerticalCurvedList"/>
    <dgm:cxn modelId="{4735C101-3B74-4A34-9ADC-8FC350BD0860}" type="presParOf" srcId="{67F35D89-B0AF-4EF1-8D58-3DBFEFEC37CE}" destId="{591B2500-86C4-4D4B-A135-32E6A09EE1D5}" srcOrd="1" destOrd="0" presId="urn:microsoft.com/office/officeart/2008/layout/VerticalCurvedList"/>
    <dgm:cxn modelId="{D0592EE2-DB9D-4FBE-A7E6-304BF516989F}" type="presParOf" srcId="{67F35D89-B0AF-4EF1-8D58-3DBFEFEC37CE}" destId="{CF00C6A8-9B15-4D56-AA36-FEA60908E1B8}" srcOrd="2" destOrd="0" presId="urn:microsoft.com/office/officeart/2008/layout/VerticalCurvedList"/>
    <dgm:cxn modelId="{8F769C91-7DC8-4383-A37B-08631435B854}" type="presParOf" srcId="{CF00C6A8-9B15-4D56-AA36-FEA60908E1B8}" destId="{CB7F066E-2EB9-4767-A211-055D6CC2BDA9}" srcOrd="0" destOrd="0" presId="urn:microsoft.com/office/officeart/2008/layout/VerticalCurvedList"/>
    <dgm:cxn modelId="{B65BFA02-BEE1-4FF2-A9AD-B17CD59A8DAE}" type="presParOf" srcId="{67F35D89-B0AF-4EF1-8D58-3DBFEFEC37CE}" destId="{A9BBC54A-A0B4-46D4-AC44-4CB6F32185EE}" srcOrd="3" destOrd="0" presId="urn:microsoft.com/office/officeart/2008/layout/VerticalCurvedList"/>
    <dgm:cxn modelId="{739D2D8B-E403-4152-9C83-E623BE5BD2A9}" type="presParOf" srcId="{67F35D89-B0AF-4EF1-8D58-3DBFEFEC37CE}" destId="{65AE401F-1DE5-4E25-882B-E9C29DB8B6B0}" srcOrd="4" destOrd="0" presId="urn:microsoft.com/office/officeart/2008/layout/VerticalCurvedList"/>
    <dgm:cxn modelId="{C6358847-05BC-4022-B3AA-E8208AD4B59D}" type="presParOf" srcId="{65AE401F-1DE5-4E25-882B-E9C29DB8B6B0}" destId="{450D90C7-95C3-4B84-B0B5-FDD52F06D212}" srcOrd="0" destOrd="0" presId="urn:microsoft.com/office/officeart/2008/layout/VerticalCurvedList"/>
    <dgm:cxn modelId="{00217BCA-0ECA-40E9-A48F-C996D1F35F6D}" type="presParOf" srcId="{67F35D89-B0AF-4EF1-8D58-3DBFEFEC37CE}" destId="{0A57ABA3-60ED-4A68-AD7B-A5F3C7BA0AC1}" srcOrd="5" destOrd="0" presId="urn:microsoft.com/office/officeart/2008/layout/VerticalCurvedList"/>
    <dgm:cxn modelId="{0A9E0124-415E-49FE-9353-D3B2B33DD429}" type="presParOf" srcId="{67F35D89-B0AF-4EF1-8D58-3DBFEFEC37CE}" destId="{F7C3C922-96D3-40AB-A282-5E1147BC6DCC}" srcOrd="6" destOrd="0" presId="urn:microsoft.com/office/officeart/2008/layout/VerticalCurvedList"/>
    <dgm:cxn modelId="{62856978-9AEA-4953-A166-5E95032A0A49}" type="presParOf" srcId="{F7C3C922-96D3-40AB-A282-5E1147BC6DCC}" destId="{F1214A31-1433-405E-9B03-4B0BC6014C45}" srcOrd="0" destOrd="0" presId="urn:microsoft.com/office/officeart/2008/layout/VerticalCurvedList"/>
    <dgm:cxn modelId="{631ED049-342F-48AB-94E7-967766FE846C}" type="presParOf" srcId="{67F35D89-B0AF-4EF1-8D58-3DBFEFEC37CE}" destId="{D9AF52F4-16DA-4FAD-99A7-3C87E7A67DB7}" srcOrd="7" destOrd="0" presId="urn:microsoft.com/office/officeart/2008/layout/VerticalCurvedList"/>
    <dgm:cxn modelId="{903DC781-CF7D-4326-83AD-2AC08E0C165B}" type="presParOf" srcId="{67F35D89-B0AF-4EF1-8D58-3DBFEFEC37CE}" destId="{215ADFCB-07DA-40D5-9E8F-EAAB795A82BB}" srcOrd="8" destOrd="0" presId="urn:microsoft.com/office/officeart/2008/layout/VerticalCurvedList"/>
    <dgm:cxn modelId="{6EC33331-6D65-442C-AA4B-11B0C05306C2}" type="presParOf" srcId="{215ADFCB-07DA-40D5-9E8F-EAAB795A82BB}" destId="{C1686AF1-9B92-479E-B2A7-49CEE624DD6F}" srcOrd="0" destOrd="0" presId="urn:microsoft.com/office/officeart/2008/layout/VerticalCurved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60746F-3E41-49D1-9E39-8E2BD57DFDE0}">
      <dsp:nvSpPr>
        <dsp:cNvPr id="0" name=""/>
        <dsp:cNvSpPr/>
      </dsp:nvSpPr>
      <dsp:spPr>
        <a:xfrm>
          <a:off x="6785909" y="-791784"/>
          <a:ext cx="6155568" cy="6155568"/>
        </a:xfrm>
        <a:prstGeom prst="blockArc">
          <a:avLst>
            <a:gd name="adj1" fmla="val 8100000"/>
            <a:gd name="adj2" fmla="val 13500000"/>
            <a:gd name="adj3" fmla="val 35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C589B2-822B-4624-B838-C723EF4E71A2}">
      <dsp:nvSpPr>
        <dsp:cNvPr id="0" name=""/>
        <dsp:cNvSpPr/>
      </dsp:nvSpPr>
      <dsp:spPr>
        <a:xfrm>
          <a:off x="63209" y="351495"/>
          <a:ext cx="7192670" cy="70335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58289" bIns="762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cs typeface="AL-Mohanad Bold" pitchFamily="2" charset="-78"/>
            </a:rPr>
            <a:t>اتصال ذاتي</a:t>
          </a:r>
          <a:endParaRPr lang="ar-EG" sz="3000" kern="1200" dirty="0">
            <a:cs typeface="AL-Mohanad Bold" pitchFamily="2" charset="-78"/>
          </a:endParaRPr>
        </a:p>
      </dsp:txBody>
      <dsp:txXfrm>
        <a:off x="63209" y="351495"/>
        <a:ext cx="7192670" cy="703356"/>
      </dsp:txXfrm>
    </dsp:sp>
    <dsp:sp modelId="{8E1124CB-3719-424B-90F2-CB0DF0BAF4E5}">
      <dsp:nvSpPr>
        <dsp:cNvPr id="0" name=""/>
        <dsp:cNvSpPr/>
      </dsp:nvSpPr>
      <dsp:spPr>
        <a:xfrm>
          <a:off x="6816282" y="263575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3C45F5-8BE0-49E1-8455-E2EC8C8C7292}">
      <dsp:nvSpPr>
        <dsp:cNvPr id="0" name=""/>
        <dsp:cNvSpPr/>
      </dsp:nvSpPr>
      <dsp:spPr>
        <a:xfrm>
          <a:off x="63209" y="1406712"/>
          <a:ext cx="6789420" cy="70335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58289" bIns="762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cs typeface="AL-Mohanad Bold" pitchFamily="2" charset="-78"/>
            </a:rPr>
            <a:t>اتصال جمعي</a:t>
          </a:r>
          <a:endParaRPr lang="ar-EG" sz="3000" kern="1200" dirty="0">
            <a:cs typeface="AL-Mohanad Bold" pitchFamily="2" charset="-78"/>
          </a:endParaRPr>
        </a:p>
      </dsp:txBody>
      <dsp:txXfrm>
        <a:off x="63209" y="1406712"/>
        <a:ext cx="6789420" cy="703356"/>
      </dsp:txXfrm>
    </dsp:sp>
    <dsp:sp modelId="{29E4FECB-0D29-490D-8C1B-6BAC0E5152DA}">
      <dsp:nvSpPr>
        <dsp:cNvPr id="0" name=""/>
        <dsp:cNvSpPr/>
      </dsp:nvSpPr>
      <dsp:spPr>
        <a:xfrm>
          <a:off x="6413032" y="1318793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804BA0-45F6-4B5E-ACEC-590AEFA8B52D}">
      <dsp:nvSpPr>
        <dsp:cNvPr id="0" name=""/>
        <dsp:cNvSpPr/>
      </dsp:nvSpPr>
      <dsp:spPr>
        <a:xfrm>
          <a:off x="63209" y="2461930"/>
          <a:ext cx="6789420" cy="70335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58289" bIns="762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cs typeface="AL-Mohanad Bold" pitchFamily="2" charset="-78"/>
            </a:rPr>
            <a:t>اتصال شخصي</a:t>
          </a:r>
          <a:endParaRPr lang="ar-EG" sz="3000" kern="1200" dirty="0">
            <a:cs typeface="AL-Mohanad Bold" pitchFamily="2" charset="-78"/>
          </a:endParaRPr>
        </a:p>
      </dsp:txBody>
      <dsp:txXfrm>
        <a:off x="63209" y="2461930"/>
        <a:ext cx="6789420" cy="703356"/>
      </dsp:txXfrm>
    </dsp:sp>
    <dsp:sp modelId="{2CB7CF23-D94B-40B3-BD81-A02E8D8EE67F}">
      <dsp:nvSpPr>
        <dsp:cNvPr id="0" name=""/>
        <dsp:cNvSpPr/>
      </dsp:nvSpPr>
      <dsp:spPr>
        <a:xfrm>
          <a:off x="6413032" y="2374011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42EFB-DC1E-4173-82DA-28D7F48CB1A1}">
      <dsp:nvSpPr>
        <dsp:cNvPr id="0" name=""/>
        <dsp:cNvSpPr/>
      </dsp:nvSpPr>
      <dsp:spPr>
        <a:xfrm>
          <a:off x="63209" y="3517148"/>
          <a:ext cx="7192670" cy="70335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558289" bIns="76200" numCol="1" spcCol="1270" anchor="ctr" anchorCtr="0">
          <a:noAutofit/>
        </a:bodyPr>
        <a:lstStyle/>
        <a:p>
          <a:pPr lvl="0" algn="r" defTabSz="13335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000" kern="1200" dirty="0" smtClean="0">
              <a:cs typeface="AL-Mohanad Bold" pitchFamily="2" charset="-78"/>
            </a:rPr>
            <a:t>اتصال جماهيري</a:t>
          </a:r>
          <a:endParaRPr lang="ar-EG" sz="3000" kern="1200" dirty="0">
            <a:cs typeface="AL-Mohanad Bold" pitchFamily="2" charset="-78"/>
          </a:endParaRPr>
        </a:p>
      </dsp:txBody>
      <dsp:txXfrm>
        <a:off x="63209" y="3517148"/>
        <a:ext cx="7192670" cy="703356"/>
      </dsp:txXfrm>
    </dsp:sp>
    <dsp:sp modelId="{BDFFB5EE-8F35-43DB-B9A8-5DE8E71A3ED9}">
      <dsp:nvSpPr>
        <dsp:cNvPr id="0" name=""/>
        <dsp:cNvSpPr/>
      </dsp:nvSpPr>
      <dsp:spPr>
        <a:xfrm>
          <a:off x="6816282" y="3429228"/>
          <a:ext cx="879195" cy="87919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796A97-EEBD-4E23-8A6D-9B403F27E8C7}">
      <dsp:nvSpPr>
        <dsp:cNvPr id="0" name=""/>
        <dsp:cNvSpPr/>
      </dsp:nvSpPr>
      <dsp:spPr>
        <a:xfrm>
          <a:off x="3614598" y="0"/>
          <a:ext cx="1807299" cy="1146651"/>
        </a:xfrm>
        <a:prstGeom prst="trapezoid">
          <a:avLst>
            <a:gd name="adj" fmla="val 788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>
              <a:cs typeface="AL-Mateen" pitchFamily="2" charset="-78"/>
            </a:rPr>
            <a:t>تأكيد الذات: قدراته في الابتكار  والاستقلالية </a:t>
          </a:r>
          <a:endParaRPr lang="ar-EG" sz="2000" kern="1200" dirty="0">
            <a:cs typeface="AL-Mateen" pitchFamily="2" charset="-78"/>
          </a:endParaRPr>
        </a:p>
      </dsp:txBody>
      <dsp:txXfrm>
        <a:off x="3614598" y="0"/>
        <a:ext cx="1807299" cy="1146651"/>
      </dsp:txXfrm>
    </dsp:sp>
    <dsp:sp modelId="{DE4CC121-B6DF-42A4-8629-94DB6EE71414}">
      <dsp:nvSpPr>
        <dsp:cNvPr id="0" name=""/>
        <dsp:cNvSpPr/>
      </dsp:nvSpPr>
      <dsp:spPr>
        <a:xfrm>
          <a:off x="2710948" y="1146651"/>
          <a:ext cx="3614598" cy="1146651"/>
        </a:xfrm>
        <a:prstGeom prst="trapezoid">
          <a:avLst>
            <a:gd name="adj" fmla="val 788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>
              <a:cs typeface="AL-Mateen" pitchFamily="2" charset="-78"/>
            </a:rPr>
            <a:t>الحاجة إلى التقدير: الاحترام، التقدير والشكر، والتعزيز</a:t>
          </a:r>
          <a:endParaRPr lang="ar-EG" sz="2000" kern="1200" dirty="0">
            <a:cs typeface="AL-Mateen" pitchFamily="2" charset="-78"/>
          </a:endParaRPr>
        </a:p>
      </dsp:txBody>
      <dsp:txXfrm>
        <a:off x="3343503" y="1146651"/>
        <a:ext cx="2349488" cy="1146651"/>
      </dsp:txXfrm>
    </dsp:sp>
    <dsp:sp modelId="{FED37DB5-7DBA-4D76-A830-4CCCBC96088F}">
      <dsp:nvSpPr>
        <dsp:cNvPr id="0" name=""/>
        <dsp:cNvSpPr/>
      </dsp:nvSpPr>
      <dsp:spPr>
        <a:xfrm>
          <a:off x="1807299" y="2293302"/>
          <a:ext cx="5421897" cy="1146651"/>
        </a:xfrm>
        <a:prstGeom prst="trapezoid">
          <a:avLst>
            <a:gd name="adj" fmla="val 788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>
              <a:cs typeface="AL-Mateen" pitchFamily="2" charset="-78"/>
            </a:rPr>
            <a:t>الحاجات الاجتماعية: الأسرة، الصدقات، قبول الآخرين</a:t>
          </a:r>
          <a:endParaRPr lang="ar-EG" sz="2000" kern="1200" dirty="0">
            <a:cs typeface="AL-Mateen" pitchFamily="2" charset="-78"/>
          </a:endParaRPr>
        </a:p>
      </dsp:txBody>
      <dsp:txXfrm>
        <a:off x="2756131" y="2293302"/>
        <a:ext cx="3524233" cy="1146651"/>
      </dsp:txXfrm>
    </dsp:sp>
    <dsp:sp modelId="{97216589-39EA-4AEF-A08A-CBB3B1376D7B}">
      <dsp:nvSpPr>
        <dsp:cNvPr id="0" name=""/>
        <dsp:cNvSpPr/>
      </dsp:nvSpPr>
      <dsp:spPr>
        <a:xfrm>
          <a:off x="903649" y="3439953"/>
          <a:ext cx="7229196" cy="1146651"/>
        </a:xfrm>
        <a:prstGeom prst="trapezoid">
          <a:avLst>
            <a:gd name="adj" fmla="val 788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>
              <a:cs typeface="AL-Mateen" pitchFamily="2" charset="-78"/>
            </a:rPr>
            <a:t>الحاجة إلى الأمن: بيئة آمنة، سكن، وظيفة...</a:t>
          </a:r>
          <a:endParaRPr lang="ar-EG" sz="2000" kern="1200" dirty="0">
            <a:cs typeface="AL-Mateen" pitchFamily="2" charset="-78"/>
          </a:endParaRPr>
        </a:p>
      </dsp:txBody>
      <dsp:txXfrm>
        <a:off x="2168759" y="3439953"/>
        <a:ext cx="4698977" cy="1146651"/>
      </dsp:txXfrm>
    </dsp:sp>
    <dsp:sp modelId="{BDAA4C59-1AC2-4E5A-8230-BCF22FBE5B1B}">
      <dsp:nvSpPr>
        <dsp:cNvPr id="0" name=""/>
        <dsp:cNvSpPr/>
      </dsp:nvSpPr>
      <dsp:spPr>
        <a:xfrm>
          <a:off x="0" y="4586604"/>
          <a:ext cx="9036496" cy="1146651"/>
        </a:xfrm>
        <a:prstGeom prst="trapezoid">
          <a:avLst>
            <a:gd name="adj" fmla="val 78808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2000" kern="1200" dirty="0" smtClean="0">
              <a:cs typeface="AL-Mateen" pitchFamily="2" charset="-78"/>
            </a:rPr>
            <a:t>حاجات فسيولوجية: الطعام والهواء والماء والزواج... حاجات أساسية</a:t>
          </a:r>
          <a:endParaRPr lang="ar-EG" sz="2000" kern="1200" dirty="0">
            <a:cs typeface="AL-Mateen" pitchFamily="2" charset="-78"/>
          </a:endParaRPr>
        </a:p>
      </dsp:txBody>
      <dsp:txXfrm>
        <a:off x="1581386" y="4586604"/>
        <a:ext cx="5873722" cy="1146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5046B-B5A0-489A-9CC5-5C36D1F44AB4}">
      <dsp:nvSpPr>
        <dsp:cNvPr id="0" name=""/>
        <dsp:cNvSpPr/>
      </dsp:nvSpPr>
      <dsp:spPr>
        <a:xfrm>
          <a:off x="1988580" y="417724"/>
          <a:ext cx="4386110" cy="4386110"/>
        </a:xfrm>
        <a:prstGeom prst="ellipse">
          <a:avLst/>
        </a:prstGeom>
        <a:blipFill rotWithShape="0">
          <a:blip xmlns:r="http://schemas.openxmlformats.org/officeDocument/2006/relationships" r:embed="rId1">
            <a:duotone>
              <a:schemeClr val="accent1">
                <a:alpha val="9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alpha val="9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alpha val="9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6990" tIns="46990" rIns="46990" bIns="46990" numCol="1" spcCol="1270" anchor="ctr" anchorCtr="0">
          <a:noAutofit/>
        </a:bodyPr>
        <a:lstStyle/>
        <a:p>
          <a:pPr lvl="0" algn="ctr" defTabSz="1644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EG" sz="3700" kern="1200" dirty="0" smtClean="0">
              <a:cs typeface="AL-Mateen" pitchFamily="2" charset="-78"/>
            </a:rPr>
            <a:t>القوة الداخلية التي تمنح الفرد شعوراً بقدرته وأهميته وكفاءته</a:t>
          </a:r>
          <a:endParaRPr lang="ar-EG" sz="3700" kern="1200" dirty="0">
            <a:cs typeface="AL-Mateen" pitchFamily="2" charset="-78"/>
          </a:endParaRPr>
        </a:p>
      </dsp:txBody>
      <dsp:txXfrm>
        <a:off x="2719599" y="1148743"/>
        <a:ext cx="2924073" cy="2924073"/>
      </dsp:txXfrm>
    </dsp:sp>
    <dsp:sp modelId="{CEB204E2-E246-44C1-B672-8D48FE3DD1AF}">
      <dsp:nvSpPr>
        <dsp:cNvPr id="0" name=""/>
        <dsp:cNvSpPr/>
      </dsp:nvSpPr>
      <dsp:spPr>
        <a:xfrm>
          <a:off x="1735059" y="146129"/>
          <a:ext cx="4929152" cy="4929152"/>
        </a:xfrm>
        <a:prstGeom prst="circularArrow">
          <a:avLst>
            <a:gd name="adj1" fmla="val 5085"/>
            <a:gd name="adj2" fmla="val 327528"/>
            <a:gd name="adj3" fmla="val 15844255"/>
            <a:gd name="adj4" fmla="val 16228216"/>
            <a:gd name="adj5" fmla="val 5932"/>
          </a:avLst>
        </a:prstGeom>
        <a:blipFill rotWithShape="0">
          <a:blip xmlns:r="http://schemas.openxmlformats.org/officeDocument/2006/relationships" r:embed="rId1">
            <a:duotone>
              <a:schemeClr val="accent1">
                <a:shade val="90000"/>
                <a:hueOff val="0"/>
                <a:satOff val="0"/>
                <a:lumOff val="0"/>
                <a:alphaOff val="0"/>
                <a:shade val="22000"/>
                <a:satMod val="160000"/>
              </a:schemeClr>
              <a:schemeClr val="accent1">
                <a:shade val="90000"/>
                <a:hueOff val="0"/>
                <a:satOff val="0"/>
                <a:lumOff val="0"/>
                <a:alphaOff val="0"/>
                <a:shade val="45000"/>
                <a:satMod val="100000"/>
              </a:schemeClr>
            </a:duotone>
          </a:blip>
          <a:tile tx="0" ty="0" sx="65000" sy="65000" flip="none" algn="ctr"/>
        </a:blipFill>
        <a:ln>
          <a:noFill/>
        </a:ln>
        <a:effectLst>
          <a:outerShdw blurRad="50800" dist="50800" dir="5400000" algn="t" rotWithShape="0">
            <a:srgbClr val="000000">
              <a:alpha val="60000"/>
            </a:srgbClr>
          </a:outerShdw>
        </a:effectLst>
        <a:scene3d>
          <a:camera prst="isometricBottomUp" fov="0">
            <a:rot lat="0" lon="0" rev="0"/>
          </a:camera>
          <a:lightRig rig="soft" dir="b">
            <a:rot lat="0" lon="0" rev="9000000"/>
          </a:lightRig>
        </a:scene3d>
        <a:sp3d contourW="35000" prstMaterial="matte">
          <a:bevelT w="45000" h="38100" prst="convex"/>
          <a:contourClr>
            <a:schemeClr val="accent1">
              <a:shade val="90000"/>
              <a:hueOff val="0"/>
              <a:satOff val="0"/>
              <a:lumOff val="0"/>
              <a:alphaOff val="0"/>
              <a:tint val="10000"/>
              <a:satMod val="1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مستطيل مستدير الزوايا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7" name="مستطيل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8" name="عنصر نائب للمحتوى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مستطيل مستدير الزوايا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مستطيل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مستطيل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مستطيل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9" name="عنصر نائب للمحتوى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مستطيل مستدير الزوايا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عنصر نائب للمحتوى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11" name="مستطيل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مستطيل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مستطيل مستدير الزوايا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C0A81EF-3557-4E11-A6E2-AE6E46D6E1D0}" type="datetimeFigureOut">
              <a:rPr lang="ar-EG" smtClean="0"/>
              <a:pPr/>
              <a:t>28/01/1441</a:t>
            </a:fld>
            <a:endParaRPr lang="ar-EG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ar-EG"/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B9BB192-3F91-4EBD-8F25-CA521E14236D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EG" sz="4000" dirty="0" smtClean="0">
                <a:solidFill>
                  <a:schemeClr val="tx1"/>
                </a:solidFill>
                <a:cs typeface="AL-Mateen" pitchFamily="2" charset="-78"/>
              </a:rPr>
              <a:t>د. عثمان بن علي القحطاني</a:t>
            </a:r>
            <a:endParaRPr lang="ar-EG" sz="4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EG" dirty="0"/>
              <a:t> </a:t>
            </a:r>
            <a:r>
              <a:rPr lang="ar-EG" sz="6000" dirty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المحاضرة </a:t>
            </a:r>
            <a:r>
              <a:rPr lang="ar-EG" sz="6000" dirty="0" smtClean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الثالثة: </a:t>
            </a:r>
            <a:r>
              <a:rPr lang="ar-EG" sz="6000" dirty="0">
                <a:solidFill>
                  <a:schemeClr val="tx1"/>
                </a:solidFill>
                <a:latin typeface="+mn-lt"/>
                <a:ea typeface="+mn-ea"/>
                <a:cs typeface="AL-Mateen" pitchFamily="2" charset="-78"/>
              </a:rPr>
              <a:t>مهارات الاتصال</a:t>
            </a:r>
          </a:p>
        </p:txBody>
      </p:sp>
    </p:spTree>
    <p:extLst>
      <p:ext uri="{BB962C8B-B14F-4D97-AF65-F5344CB8AC3E}">
        <p14:creationId xmlns="" xmlns:p14="http://schemas.microsoft.com/office/powerpoint/2010/main" val="159721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ar-EG" sz="5400" dirty="0" smtClean="0">
                <a:cs typeface="AL-Mateen" pitchFamily="2" charset="-78"/>
              </a:rPr>
              <a:t>ناقش ما تعرفه عن</a:t>
            </a:r>
            <a:endParaRPr lang="ar-EG" sz="5400" dirty="0">
              <a:cs typeface="AL-Mateen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991" y="1204818"/>
            <a:ext cx="6172321" cy="4888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1778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هرم </a:t>
            </a:r>
            <a:r>
              <a:rPr lang="ar-EG" sz="6000" dirty="0" err="1" smtClean="0">
                <a:solidFill>
                  <a:schemeClr val="tx1"/>
                </a:solidFill>
                <a:cs typeface="AL-Mateen" pitchFamily="2" charset="-78"/>
              </a:rPr>
              <a:t>ماسلو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ابراهام </a:t>
            </a:r>
            <a:r>
              <a:rPr lang="ar-EG" dirty="0" err="1" smtClean="0">
                <a:solidFill>
                  <a:srgbClr val="FF0000"/>
                </a:solidFill>
                <a:cs typeface="AL-Mateen" pitchFamily="2" charset="-78"/>
              </a:rPr>
              <a:t>ماسلو</a:t>
            </a:r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 ( 1908-1970) عالم نفس أمريكي.</a:t>
            </a:r>
          </a:p>
          <a:p>
            <a:pPr marL="0" indent="0" algn="just">
              <a:buNone/>
            </a:pPr>
            <a:endParaRPr lang="ar-EG" dirty="0" smtClean="0">
              <a:solidFill>
                <a:srgbClr val="FF0000"/>
              </a:solidFill>
              <a:cs typeface="AL-Mateen" pitchFamily="2" charset="-78"/>
            </a:endParaRPr>
          </a:p>
          <a:p>
            <a:pPr algn="just"/>
            <a:r>
              <a:rPr lang="ar-EG" dirty="0">
                <a:solidFill>
                  <a:srgbClr val="FF0000"/>
                </a:solidFill>
                <a:cs typeface="AL-Mateen" pitchFamily="2" charset="-78"/>
              </a:rPr>
              <a:t> </a:t>
            </a:r>
            <a:r>
              <a:rPr lang="ar-EG" dirty="0" smtClean="0">
                <a:solidFill>
                  <a:srgbClr val="FF0000"/>
                </a:solidFill>
                <a:cs typeface="AL-Mateen" pitchFamily="2" charset="-78"/>
              </a:rPr>
              <a:t>وضع نظرية تقسم حاجات الإنسان في هرم يبدأ من القاعدة إلى القمة، يتكون الهرم من خمسة مكونات</a:t>
            </a:r>
          </a:p>
        </p:txBody>
      </p:sp>
    </p:spTree>
    <p:extLst>
      <p:ext uri="{BB962C8B-B14F-4D97-AF65-F5344CB8AC3E}">
        <p14:creationId xmlns="" xmlns:p14="http://schemas.microsoft.com/office/powerpoint/2010/main" val="14456759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هرم ما </a:t>
            </a:r>
            <a:r>
              <a:rPr lang="ar-EG" sz="6000" dirty="0" err="1" smtClean="0">
                <a:solidFill>
                  <a:schemeClr val="tx1"/>
                </a:solidFill>
                <a:cs typeface="AL-Mateen" pitchFamily="2" charset="-78"/>
              </a:rPr>
              <a:t>سلو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87334673"/>
              </p:ext>
            </p:extLst>
          </p:nvPr>
        </p:nvGraphicFramePr>
        <p:xfrm>
          <a:off x="107504" y="1124744"/>
          <a:ext cx="903649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106290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(2) ناقش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 مفهوم الثقة بالنفس؟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2868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tx1"/>
                </a:solidFill>
                <a:cs typeface="AL-Mateen" pitchFamily="2" charset="-78"/>
              </a:rPr>
              <a:t>مفهوم الثقة بالنفس</a:t>
            </a:r>
            <a:endParaRPr lang="ar-EG" sz="48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281393624"/>
              </p:ext>
            </p:extLst>
          </p:nvPr>
        </p:nvGraphicFramePr>
        <p:xfrm>
          <a:off x="323528" y="1447800"/>
          <a:ext cx="8363272" cy="5221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071097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(3) أكمل الجدول التالي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43508088"/>
              </p:ext>
            </p:extLst>
          </p:nvPr>
        </p:nvGraphicFramePr>
        <p:xfrm>
          <a:off x="251520" y="1556792"/>
          <a:ext cx="8496944" cy="395648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94485"/>
                <a:gridCol w="6002459"/>
              </a:tblGrid>
              <a:tr h="1104617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أماط الشخصية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التعريف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695583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الواثق بنفسه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</a:t>
                      </a:r>
                      <a:r>
                        <a:rPr lang="ar-EG" sz="2800" baseline="0" dirty="0" smtClean="0">
                          <a:cs typeface="AL-Mateen" pitchFamily="2" charset="-78"/>
                        </a:rPr>
                        <a:t> العدواني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المساير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111996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المتكبر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04881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7724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(3) أكمل الجدول التالي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جدول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7604267"/>
              </p:ext>
            </p:extLst>
          </p:nvPr>
        </p:nvGraphicFramePr>
        <p:xfrm>
          <a:off x="251520" y="1556792"/>
          <a:ext cx="8496944" cy="484632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94485"/>
                <a:gridCol w="6002459"/>
              </a:tblGrid>
              <a:tr h="504056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أماط الشخصية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التعريف</a:t>
                      </a:r>
                      <a:endParaRPr lang="ar-EG" sz="2800" dirty="0">
                        <a:solidFill>
                          <a:schemeClr val="tx1"/>
                        </a:solidFill>
                        <a:cs typeface="AL-Mateen" pitchFamily="2" charset="-78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92200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الواثق بنفسه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dirty="0" smtClean="0">
                          <a:cs typeface="AL-Mateen" pitchFamily="2" charset="-78"/>
                        </a:rPr>
                        <a:t>يعرف حقوقه وواجباته،</a:t>
                      </a:r>
                      <a:r>
                        <a:rPr lang="ar-EG" sz="2000" baseline="0" dirty="0" smtClean="0">
                          <a:cs typeface="AL-Mateen" pitchFamily="2" charset="-78"/>
                        </a:rPr>
                        <a:t>                       </a:t>
                      </a:r>
                      <a:r>
                        <a:rPr lang="ar-EG" sz="2000" dirty="0" smtClean="0">
                          <a:cs typeface="AL-Mateen" pitchFamily="2" charset="-78"/>
                        </a:rPr>
                        <a:t>يحقق أهدافه دون إلحاق الأذى بغيره،  </a:t>
                      </a:r>
                    </a:p>
                    <a:p>
                      <a:pPr rtl="1"/>
                      <a:r>
                        <a:rPr lang="ar-EG" sz="2000" dirty="0" smtClean="0">
                          <a:cs typeface="AL-Mateen" pitchFamily="2" charset="-78"/>
                        </a:rPr>
                        <a:t>يطرح أفكاره</a:t>
                      </a:r>
                      <a:r>
                        <a:rPr lang="ar-EG" sz="2000" baseline="0" dirty="0" smtClean="0">
                          <a:cs typeface="AL-Mateen" pitchFamily="2" charset="-78"/>
                        </a:rPr>
                        <a:t> بكل ثقة،                            يقدر مسئولية الكلمة،  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ويحترم أفكار  آراء غيره.</a:t>
                      </a:r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  <a:tr h="99628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</a:t>
                      </a:r>
                      <a:r>
                        <a:rPr lang="ar-EG" sz="2800" baseline="0" dirty="0" smtClean="0">
                          <a:cs typeface="AL-Mateen" pitchFamily="2" charset="-78"/>
                        </a:rPr>
                        <a:t> العدواني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dirty="0" smtClean="0">
                          <a:cs typeface="AL-Mateen" pitchFamily="2" charset="-78"/>
                        </a:rPr>
                        <a:t>يحقق</a:t>
                      </a:r>
                      <a:r>
                        <a:rPr lang="ar-EG" sz="2000" baseline="0" dirty="0" smtClean="0">
                          <a:cs typeface="AL-Mateen" pitchFamily="2" charset="-78"/>
                        </a:rPr>
                        <a:t> أهدافه الشخصية بأي وسيلة             ينتهك حقوق الآخرين بحجة تحقيق أهدافه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لا يقدر مسئولية الكلمة، ولا يراعي مشاعر الآخرين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يواجه الآخرين بشكل سلبي                                  لا يتقيد بآداب الحديث</a:t>
                      </a:r>
                    </a:p>
                  </a:txBody>
                  <a:tcPr/>
                </a:tc>
              </a:tr>
              <a:tr h="996280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المساير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لا يعرف حقوقه ويتجاهل واجباته               لا يستطيع الدفاع عن حقوقه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خاضع لآراء الآخرين  مهما كانت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لا يملك قوة نفسية لمواجهة الآخرين</a:t>
                      </a:r>
                    </a:p>
                  </a:txBody>
                  <a:tcPr/>
                </a:tc>
              </a:tr>
              <a:tr h="1282535">
                <a:tc>
                  <a:txBody>
                    <a:bodyPr/>
                    <a:lstStyle/>
                    <a:p>
                      <a:pPr algn="ctr" rtl="1"/>
                      <a:r>
                        <a:rPr lang="ar-EG" sz="2800" dirty="0" smtClean="0">
                          <a:cs typeface="AL-Mateen" pitchFamily="2" charset="-78"/>
                        </a:rPr>
                        <a:t>الشخص المتكبر</a:t>
                      </a:r>
                      <a:endParaRPr lang="ar-EG" sz="2800" dirty="0">
                        <a:cs typeface="AL-Mateen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EG" sz="2000" dirty="0" smtClean="0">
                          <a:cs typeface="AL-Mateen" pitchFamily="2" charset="-78"/>
                        </a:rPr>
                        <a:t>يركز على حقوقه ويتجاهل واجباته       يقلل</a:t>
                      </a:r>
                      <a:r>
                        <a:rPr lang="ar-EG" sz="2000" baseline="0" dirty="0" smtClean="0">
                          <a:cs typeface="AL-Mateen" pitchFamily="2" charset="-78"/>
                        </a:rPr>
                        <a:t> ويقزم من الآخرين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لا يظهر بصورته الحقيقية أمام الآخرين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يري أنه قوي نفسياً  وأفضل من بقية الناس</a:t>
                      </a:r>
                    </a:p>
                    <a:p>
                      <a:pPr rtl="1"/>
                      <a:r>
                        <a:rPr lang="ar-EG" sz="2000" baseline="0" dirty="0" smtClean="0">
                          <a:cs typeface="AL-Mateen" pitchFamily="2" charset="-78"/>
                        </a:rPr>
                        <a:t>ينكسر نفسياً عندما يتغلب عليه الآخرين                          لا يستخدم العنف</a:t>
                      </a:r>
                      <a:endParaRPr lang="ar-EG" sz="2000" dirty="0">
                        <a:cs typeface="AL-Mateen" pitchFamily="2" charset="-78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3748792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جلسة عصف ذهني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2627784" y="2492896"/>
            <a:ext cx="424847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EG" dirty="0" smtClean="0"/>
              <a:t> </a:t>
            </a:r>
            <a:r>
              <a:rPr lang="ar-EG" sz="3600" dirty="0" smtClean="0">
                <a:cs typeface="AL-Mateen" pitchFamily="2" charset="-78"/>
              </a:rPr>
              <a:t>ناقش خطوات تنمية الثقة بالنفس؟</a:t>
            </a:r>
            <a:endParaRPr lang="ar-EG" sz="36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2475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b="1" dirty="0" smtClean="0">
                <a:cs typeface="AL-Mateen" pitchFamily="2" charset="-78"/>
              </a:rPr>
              <a:t>تنمية الثقة بالنفس</a:t>
            </a:r>
            <a:endParaRPr lang="ar-EG" sz="6000" b="1" dirty="0"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736571391"/>
              </p:ext>
            </p:extLst>
          </p:nvPr>
        </p:nvGraphicFramePr>
        <p:xfrm>
          <a:off x="179512" y="1447800"/>
          <a:ext cx="8507288" cy="529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60123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5400" dirty="0" smtClean="0">
                <a:solidFill>
                  <a:schemeClr val="tx1"/>
                </a:solidFill>
                <a:cs typeface="AL-Mateen" pitchFamily="2" charset="-78"/>
              </a:rPr>
              <a:t>نشاط عملي</a:t>
            </a:r>
            <a:endParaRPr lang="ar-EG" sz="5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في مجموعات تعاونية ناقش بعض أنماط الشخصيات التي واجهتك في حياتك منها: المتكبر والعدواني والمساير والواثق بنفسه، كيف تواجه مشكلات التكبر داخلك؟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1146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0"/>
            <a:ext cx="7772400" cy="1143000"/>
          </a:xfrm>
        </p:spPr>
        <p:txBody>
          <a:bodyPr/>
          <a:lstStyle/>
          <a:p>
            <a:pPr algn="ctr"/>
            <a:r>
              <a:rPr lang="ar-EG" sz="5400" dirty="0" smtClean="0">
                <a:cs typeface="AL-Mateen" pitchFamily="2" charset="-78"/>
              </a:rPr>
              <a:t>تذكر</a:t>
            </a:r>
            <a:endParaRPr lang="ar-EG" sz="5400" dirty="0">
              <a:cs typeface="AL-Mateen" pitchFamily="2" charset="-78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7787"/>
            <a:ext cx="8032103" cy="4971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203349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chemeClr val="tx1"/>
                </a:solidFill>
                <a:cs typeface="AL-Mateen" pitchFamily="2" charset="-78"/>
              </a:rPr>
              <a:t>نشاط (4) ناقش</a:t>
            </a:r>
            <a:endParaRPr lang="ar-EG" sz="60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endParaRPr lang="ar-EG" dirty="0"/>
          </a:p>
          <a:p>
            <a:pPr algn="ctr"/>
            <a:r>
              <a:rPr lang="ar-EG" sz="4000" dirty="0" smtClean="0">
                <a:cs typeface="AL-Mateen" pitchFamily="2" charset="-78"/>
              </a:rPr>
              <a:t>مفهوم الصداقة؟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4875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tx1"/>
                </a:solidFill>
                <a:cs typeface="AL-Mateen" pitchFamily="2" charset="-78"/>
              </a:rPr>
              <a:t>الصداقة</a:t>
            </a:r>
            <a:endParaRPr lang="ar-EG" sz="4800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550502816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12753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660206" cy="2618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91650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dirty="0" smtClean="0">
                <a:solidFill>
                  <a:schemeClr val="tx1"/>
                </a:solidFill>
                <a:cs typeface="AL-Mateen" pitchFamily="2" charset="-78"/>
              </a:rPr>
              <a:t>نشاط تعاوني</a:t>
            </a:r>
            <a:endParaRPr lang="ar-EG" sz="4400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 smtClean="0"/>
          </a:p>
          <a:p>
            <a:pPr marL="0" indent="0" algn="ctr">
              <a:buNone/>
            </a:pPr>
            <a:r>
              <a:rPr lang="ar-EG" sz="4000" dirty="0" smtClean="0">
                <a:cs typeface="AL-Mateen" pitchFamily="2" charset="-78"/>
              </a:rPr>
              <a:t>ناقش وجهة نظرك في  أهم صفات الصديق الجيد؟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684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2377"/>
            <a:ext cx="8208912" cy="62732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597797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b="1" dirty="0" smtClean="0">
                <a:solidFill>
                  <a:schemeClr val="tx1"/>
                </a:solidFill>
                <a:cs typeface="AL-Mateen" pitchFamily="2" charset="-78"/>
              </a:rPr>
              <a:t>مهارات الاتصال مع الصديق</a:t>
            </a:r>
            <a:endParaRPr lang="ar-EG" b="1" dirty="0">
              <a:solidFill>
                <a:schemeClr val="tx1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2992126633"/>
              </p:ext>
            </p:extLst>
          </p:nvPr>
        </p:nvGraphicFramePr>
        <p:xfrm>
          <a:off x="683568" y="148478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611700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dirty="0" smtClean="0">
                <a:cs typeface="AL-Mateen" pitchFamily="2" charset="-78"/>
              </a:rPr>
              <a:t>نشاط من خلال المناقشة</a:t>
            </a:r>
            <a:endParaRPr lang="ar-EG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>
                <a:cs typeface="AL-Mateen" pitchFamily="2" charset="-78"/>
              </a:rPr>
              <a:t> </a:t>
            </a:r>
            <a:endParaRPr lang="ar-EG" dirty="0" smtClean="0">
              <a:cs typeface="AL-Mateen" pitchFamily="2" charset="-78"/>
            </a:endParaRPr>
          </a:p>
          <a:p>
            <a:pPr marL="0" indent="0" algn="ctr">
              <a:buNone/>
            </a:pPr>
            <a:r>
              <a:rPr lang="ar-EG" dirty="0">
                <a:cs typeface="AL-Mateen" pitchFamily="2" charset="-78"/>
              </a:rPr>
              <a:t> </a:t>
            </a:r>
            <a:r>
              <a:rPr lang="ar-EG" sz="4400" dirty="0" smtClean="0">
                <a:cs typeface="AL-Mateen" pitchFamily="2" charset="-78"/>
              </a:rPr>
              <a:t>من هو الآخر؟ وما مفهوم الآخر؟</a:t>
            </a:r>
            <a:endParaRPr lang="ar-EG" sz="44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571290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dirty="0" smtClean="0">
                <a:cs typeface="AL-Mateen" pitchFamily="2" charset="-78"/>
              </a:rPr>
              <a:t>نشاط من خلال المناقشة</a:t>
            </a:r>
            <a:endParaRPr lang="ar-EG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>
                <a:cs typeface="AL-Mateen" pitchFamily="2" charset="-78"/>
              </a:rPr>
              <a:t> </a:t>
            </a:r>
            <a:endParaRPr lang="ar-EG" dirty="0" smtClean="0">
              <a:cs typeface="AL-Mateen" pitchFamily="2" charset="-78"/>
            </a:endParaRPr>
          </a:p>
          <a:p>
            <a:pPr marL="0" indent="0" algn="ctr">
              <a:buNone/>
            </a:pPr>
            <a:r>
              <a:rPr lang="ar-EG" dirty="0">
                <a:cs typeface="AL-Mateen" pitchFamily="2" charset="-78"/>
              </a:rPr>
              <a:t> </a:t>
            </a:r>
            <a:r>
              <a:rPr lang="ar-EG" sz="4400" dirty="0" smtClean="0">
                <a:cs typeface="AL-Mateen" pitchFamily="2" charset="-78"/>
              </a:rPr>
              <a:t>من هو الآخر؟ وما مفهوم الآخر؟</a:t>
            </a:r>
            <a:endParaRPr lang="ar-EG" sz="44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80000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dirty="0" smtClean="0">
                <a:cs typeface="AL-Mateen" pitchFamily="2" charset="-78"/>
              </a:rPr>
              <a:t>مفهوم الآخر</a:t>
            </a:r>
            <a:endParaRPr lang="ar-EG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>
                <a:cs typeface="AL-Mateen" pitchFamily="2" charset="-78"/>
              </a:rPr>
              <a:t> </a:t>
            </a:r>
            <a:endParaRPr lang="ar-EG" dirty="0" smtClean="0">
              <a:cs typeface="AL-Mateen" pitchFamily="2" charset="-78"/>
            </a:endParaRPr>
          </a:p>
          <a:p>
            <a:pPr marL="0" indent="0" algn="ctr">
              <a:buNone/>
            </a:pPr>
            <a:r>
              <a:rPr lang="ar-EG" sz="4000" dirty="0" smtClean="0">
                <a:cs typeface="AL-Mateen" pitchFamily="2" charset="-78"/>
              </a:rPr>
              <a:t>كل من هم غير الذات</a:t>
            </a:r>
            <a:endParaRPr lang="ar-EG" sz="4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9494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dirty="0" smtClean="0">
                <a:cs typeface="AL-Mateen" pitchFamily="2" charset="-78"/>
              </a:rPr>
              <a:t>نموذج (ديل </a:t>
            </a:r>
            <a:r>
              <a:rPr lang="ar-EG" dirty="0" err="1" smtClean="0">
                <a:cs typeface="AL-Mateen" pitchFamily="2" charset="-78"/>
              </a:rPr>
              <a:t>كارينجي</a:t>
            </a:r>
            <a:r>
              <a:rPr lang="ar-EG" dirty="0" smtClean="0">
                <a:cs typeface="AL-Mateen" pitchFamily="2" charset="-78"/>
              </a:rPr>
              <a:t>) للحصول على محبة الآخرين</a:t>
            </a:r>
            <a:endParaRPr lang="ar-EG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EG" dirty="0">
                <a:cs typeface="AL-Mateen" pitchFamily="2" charset="-78"/>
              </a:rPr>
              <a:t> </a:t>
            </a:r>
            <a:endParaRPr lang="ar-EG" dirty="0" smtClean="0">
              <a:cs typeface="AL-Mateen" pitchFamily="2" charset="-78"/>
            </a:endParaRPr>
          </a:p>
        </p:txBody>
      </p:sp>
      <p:graphicFrame>
        <p:nvGraphicFramePr>
          <p:cNvPr id="4" name="رسم تخطيطي 3"/>
          <p:cNvGraphicFramePr/>
          <p:nvPr>
            <p:extLst>
              <p:ext uri="{D42A27DB-BD31-4B8C-83A1-F6EECF244321}">
                <p14:modId xmlns="" xmlns:p14="http://schemas.microsoft.com/office/powerpoint/2010/main" val="3442689011"/>
              </p:ext>
            </p:extLst>
          </p:nvPr>
        </p:nvGraphicFramePr>
        <p:xfrm>
          <a:off x="1043608" y="1556792"/>
          <a:ext cx="715245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257874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dirty="0" smtClean="0"/>
              <a:t> </a:t>
            </a:r>
            <a:r>
              <a:rPr lang="ar-EG" dirty="0" smtClean="0">
                <a:solidFill>
                  <a:schemeClr val="tx1"/>
                </a:solidFill>
                <a:cs typeface="AL-Mateen" pitchFamily="2" charset="-78"/>
              </a:rPr>
              <a:t>تذكر المصطلحات التالية</a:t>
            </a:r>
            <a:endParaRPr lang="ar-EG" dirty="0">
              <a:solidFill>
                <a:schemeClr val="tx1"/>
              </a:solidFill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928992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/>
              <a:t>Friendship</a:t>
            </a:r>
            <a:r>
              <a:rPr lang="en-US" dirty="0" smtClean="0"/>
              <a:t> </a:t>
            </a:r>
            <a:r>
              <a:rPr lang="ar-EG" dirty="0" smtClean="0"/>
              <a:t>                                          </a:t>
            </a:r>
            <a:r>
              <a:rPr lang="ar-EG" sz="2800" b="1" dirty="0" smtClean="0">
                <a:cs typeface="AL-Mateen" pitchFamily="2" charset="-78"/>
              </a:rPr>
              <a:t>الصداقة</a:t>
            </a:r>
          </a:p>
          <a:p>
            <a:r>
              <a:rPr lang="en-US" sz="2800" b="1" dirty="0"/>
              <a:t>First impression is the last impression</a:t>
            </a:r>
            <a:r>
              <a:rPr lang="ar-EG" sz="2800" b="1" dirty="0"/>
              <a:t> </a:t>
            </a:r>
            <a:endParaRPr lang="ar-EG" sz="2800" b="1" dirty="0" smtClean="0"/>
          </a:p>
          <a:p>
            <a:pPr marL="0" indent="0">
              <a:buNone/>
            </a:pPr>
            <a:r>
              <a:rPr lang="ar-EG" sz="2800" b="1" dirty="0">
                <a:cs typeface="AL-Mateen" pitchFamily="2" charset="-78"/>
              </a:rPr>
              <a:t> </a:t>
            </a:r>
            <a:r>
              <a:rPr lang="ar-EG" sz="2800" b="1" dirty="0" smtClean="0">
                <a:cs typeface="AL-Mateen" pitchFamily="2" charset="-78"/>
              </a:rPr>
              <a:t>                                                                                                      الانطباع </a:t>
            </a:r>
            <a:r>
              <a:rPr lang="ar-EG" sz="2800" b="1" dirty="0">
                <a:cs typeface="AL-Mateen" pitchFamily="2" charset="-78"/>
              </a:rPr>
              <a:t>الأول هو الانطباع الأخير </a:t>
            </a:r>
            <a:endParaRPr lang="en-US" sz="2800" b="1" dirty="0">
              <a:cs typeface="AL-Mateen" pitchFamily="2" charset="-78"/>
            </a:endParaRPr>
          </a:p>
          <a:p>
            <a:r>
              <a:rPr lang="en-US" dirty="0"/>
              <a:t>S</a:t>
            </a:r>
            <a:r>
              <a:rPr lang="en-US" sz="2800" b="1" dirty="0"/>
              <a:t>ocial phobia</a:t>
            </a:r>
            <a:r>
              <a:rPr lang="ar-EG" b="1" dirty="0" smtClean="0"/>
              <a:t>                                   </a:t>
            </a:r>
            <a:r>
              <a:rPr lang="ar-EG" sz="2800" b="1" dirty="0" smtClean="0">
                <a:cs typeface="AL-Mateen" pitchFamily="2" charset="-78"/>
              </a:rPr>
              <a:t>الرهاب الاجتماعي</a:t>
            </a:r>
          </a:p>
          <a:p>
            <a:r>
              <a:rPr lang="en-US" sz="2800" b="1" dirty="0"/>
              <a:t>Social anxiety</a:t>
            </a:r>
            <a:r>
              <a:rPr lang="ar-EG" sz="2800" b="1" dirty="0"/>
              <a:t>                              </a:t>
            </a:r>
            <a:r>
              <a:rPr lang="ar-EG" sz="2800" b="1" dirty="0">
                <a:cs typeface="AL-Mateen" pitchFamily="2" charset="-78"/>
              </a:rPr>
              <a:t>القلق الاجتماعي       </a:t>
            </a:r>
            <a:endParaRPr lang="en-US" sz="2800" b="1" dirty="0">
              <a:cs typeface="AL-Mateen" pitchFamily="2" charset="-78"/>
            </a:endParaRPr>
          </a:p>
          <a:p>
            <a:r>
              <a:rPr lang="en-US" sz="2800" b="1" dirty="0"/>
              <a:t>Personal </a:t>
            </a:r>
            <a:r>
              <a:rPr lang="en-US" sz="2800" b="1" dirty="0" smtClean="0"/>
              <a:t>Information  </a:t>
            </a:r>
            <a:r>
              <a:rPr lang="ar-EG" sz="2800" b="1" dirty="0" smtClean="0"/>
              <a:t>                </a:t>
            </a:r>
            <a:r>
              <a:rPr lang="ar-EG" sz="2800" b="1" dirty="0" smtClean="0">
                <a:cs typeface="AL-Mateen" pitchFamily="2" charset="-78"/>
              </a:rPr>
              <a:t>المعلومات الشخصية</a:t>
            </a:r>
            <a:endParaRPr lang="ar-EG" sz="2800" b="1" dirty="0">
              <a:cs typeface="AL-Mateen" pitchFamily="2" charset="-78"/>
            </a:endParaRPr>
          </a:p>
          <a:p>
            <a:r>
              <a:rPr lang="en-US" sz="2800" b="1" dirty="0" smtClean="0"/>
              <a:t>                                          Syllabus  </a:t>
            </a:r>
            <a:r>
              <a:rPr lang="ar-EG" sz="2800" b="1" dirty="0" smtClean="0">
                <a:cs typeface="AL-Mateen" pitchFamily="2" charset="-78"/>
              </a:rPr>
              <a:t>مفردات المقرر/ الخطة الزمنية</a:t>
            </a:r>
          </a:p>
          <a:p>
            <a:r>
              <a:rPr lang="en-US" sz="2800" dirty="0"/>
              <a:t>Ideal- </a:t>
            </a:r>
            <a:r>
              <a:rPr lang="en-US" sz="2800" dirty="0" smtClean="0"/>
              <a:t>Self</a:t>
            </a:r>
            <a:r>
              <a:rPr lang="ar-EG" sz="2800" dirty="0" smtClean="0"/>
              <a:t>                                       </a:t>
            </a:r>
            <a:r>
              <a:rPr lang="ar-EG" sz="2800" b="1" dirty="0" smtClean="0">
                <a:cs typeface="AL-Mateen" pitchFamily="2" charset="-78"/>
              </a:rPr>
              <a:t>الذات المثالية</a:t>
            </a:r>
          </a:p>
          <a:p>
            <a:r>
              <a:rPr lang="en-US" sz="2800" b="1" dirty="0" smtClean="0"/>
              <a:t>Self-Image</a:t>
            </a:r>
            <a:r>
              <a:rPr lang="ar-EG" sz="2800" b="1" dirty="0" smtClean="0"/>
              <a:t>                                  </a:t>
            </a:r>
            <a:r>
              <a:rPr lang="ar-EG" sz="2800" b="1" dirty="0">
                <a:cs typeface="AL-Mateen" pitchFamily="2" charset="-78"/>
              </a:rPr>
              <a:t>صورة الذات</a:t>
            </a:r>
          </a:p>
          <a:p>
            <a:r>
              <a:rPr lang="en-US" sz="2800" b="1" dirty="0"/>
              <a:t>Self </a:t>
            </a:r>
            <a:r>
              <a:rPr lang="en-US" sz="2800" b="1" dirty="0" smtClean="0"/>
              <a:t>Esteem</a:t>
            </a:r>
            <a:r>
              <a:rPr lang="ar-EG" sz="2800" b="1" dirty="0" smtClean="0"/>
              <a:t>                                 </a:t>
            </a:r>
            <a:r>
              <a:rPr lang="ar-EG" sz="2800" b="1" dirty="0" smtClean="0">
                <a:cs typeface="AL-Mateen" pitchFamily="2" charset="-78"/>
              </a:rPr>
              <a:t>تقدير </a:t>
            </a:r>
            <a:r>
              <a:rPr lang="ar-EG" sz="2800" b="1" dirty="0">
                <a:cs typeface="AL-Mateen" pitchFamily="2" charset="-78"/>
              </a:rPr>
              <a:t>الذات</a:t>
            </a:r>
          </a:p>
        </p:txBody>
      </p:sp>
    </p:spTree>
    <p:extLst>
      <p:ext uri="{BB962C8B-B14F-4D97-AF65-F5344CB8AC3E}">
        <p14:creationId xmlns="" xmlns:p14="http://schemas.microsoft.com/office/powerpoint/2010/main" val="35057084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88640"/>
            <a:ext cx="4307954" cy="3127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7287"/>
            <a:ext cx="6753242" cy="1751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14447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636912"/>
            <a:ext cx="7772400" cy="114300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cs typeface="AL-Mateen" pitchFamily="2" charset="-78"/>
              </a:rPr>
              <a:t>اختبر بوصلة شخصيتك</a:t>
            </a:r>
            <a:endParaRPr lang="ar-EG" sz="60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96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rahaf506.files.wordpress.com/2016/04/d8a3d986d985d8a7d8b7-d8a7d984d8b4d8aed8b5d98ad8a7d8a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16631"/>
            <a:ext cx="5307733" cy="67422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2966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5400" dirty="0" smtClean="0">
                <a:cs typeface="AL-Mateen" pitchFamily="2" charset="-78"/>
              </a:rPr>
              <a:t>ناقش مفهوم</a:t>
            </a:r>
            <a:endParaRPr lang="ar-EG" sz="54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 algn="ctr">
              <a:buNone/>
            </a:pPr>
            <a:endParaRPr lang="ar-EG" dirty="0" smtClean="0">
              <a:cs typeface="AL-Mateen" pitchFamily="2" charset="-78"/>
            </a:endParaRPr>
          </a:p>
          <a:p>
            <a:pPr marL="0" indent="0" algn="ctr">
              <a:buNone/>
            </a:pPr>
            <a:r>
              <a:rPr lang="ar-EG" dirty="0" smtClean="0">
                <a:cs typeface="AL-Mateen" pitchFamily="2" charset="-78"/>
              </a:rPr>
              <a:t> </a:t>
            </a:r>
            <a:r>
              <a:rPr lang="ar-EG" sz="3600" dirty="0" smtClean="0">
                <a:cs typeface="AL-Mateen" pitchFamily="2" charset="-78"/>
              </a:rPr>
              <a:t>الرهاب الاجتماعي أو اضطراب القلق الاجتماعي؟</a:t>
            </a:r>
            <a:endParaRPr lang="ar-EG" sz="36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4176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EG" sz="5400" dirty="0" smtClean="0">
                <a:cs typeface="AL-Mateen" pitchFamily="2" charset="-78"/>
              </a:rPr>
              <a:t>الرهاب  الاجتماعي</a:t>
            </a:r>
            <a:endParaRPr lang="ar-EG" sz="5400" dirty="0">
              <a:cs typeface="AL-Mateen" pitchFamily="2" charset="-78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ar-EG" dirty="0"/>
          </a:p>
          <a:p>
            <a:pPr marL="0" indent="0" algn="ctr">
              <a:buNone/>
            </a:pPr>
            <a:r>
              <a:rPr lang="ar-EG" dirty="0" smtClean="0">
                <a:cs typeface="AL-Mateen" pitchFamily="2" charset="-78"/>
              </a:rPr>
              <a:t> </a:t>
            </a:r>
          </a:p>
          <a:p>
            <a:pPr marL="0" indent="0" algn="ctr">
              <a:buNone/>
            </a:pPr>
            <a:r>
              <a:rPr lang="ar-EG" sz="3600" dirty="0" smtClean="0">
                <a:cs typeface="AL-Mateen" pitchFamily="2" charset="-78"/>
              </a:rPr>
              <a:t>خوف الفرد من التواصل والاندماج مع الآخرين وشعوره بأن الآخرين يلاحظونه ويقيمونه بصفة مستمرة</a:t>
            </a:r>
            <a:endParaRPr lang="ar-EG" sz="3600" dirty="0"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671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rgbClr val="FF0000"/>
                </a:solidFill>
                <a:cs typeface="AL-Mateen" pitchFamily="2" charset="-78"/>
              </a:rPr>
              <a:t>أسباب الرهاب الاجتماعي</a:t>
            </a:r>
            <a:endParaRPr lang="ar-EG" sz="4800" dirty="0">
              <a:solidFill>
                <a:srgbClr val="FF0000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80059616"/>
              </p:ext>
            </p:extLst>
          </p:nvPr>
        </p:nvGraphicFramePr>
        <p:xfrm>
          <a:off x="395536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9787734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rgbClr val="FF0000"/>
                </a:solidFill>
                <a:cs typeface="AL-Mateen" pitchFamily="2" charset="-78"/>
              </a:rPr>
              <a:t>علاج الرهاب الاجتماعي</a:t>
            </a:r>
            <a:endParaRPr lang="ar-EG" sz="4800" dirty="0">
              <a:solidFill>
                <a:srgbClr val="FF0000"/>
              </a:solidFill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1236622249"/>
              </p:ext>
            </p:extLst>
          </p:nvPr>
        </p:nvGraphicFramePr>
        <p:xfrm>
          <a:off x="395536" y="1447800"/>
          <a:ext cx="8291264" cy="5077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882725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EG" dirty="0" smtClean="0">
                <a:cs typeface="AL-Mateen" pitchFamily="2" charset="-78"/>
              </a:rPr>
              <a:t>ماذا تعلمنا اليوم؟</a:t>
            </a:r>
            <a:endParaRPr lang="ar-EG" dirty="0">
              <a:cs typeface="AL-Mateen" pitchFamily="2" charset="-78"/>
            </a:endParaRPr>
          </a:p>
        </p:txBody>
      </p:sp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388898015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331492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55576" y="2780928"/>
            <a:ext cx="7772400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ar-EG" sz="6000" dirty="0" smtClean="0">
                <a:solidFill>
                  <a:srgbClr val="FF0000"/>
                </a:solidFill>
                <a:cs typeface="AL-Mateen" pitchFamily="2" charset="-78"/>
              </a:rPr>
              <a:t>إعداد للمحاضرة القادمة</a:t>
            </a:r>
            <a:endParaRPr lang="ar-EG" sz="6000" dirty="0">
              <a:solidFill>
                <a:srgbClr val="FF0000"/>
              </a:solidFill>
              <a:cs typeface="AL-Mateen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9319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EG" sz="4400" dirty="0" smtClean="0">
                <a:cs typeface="AL-Mateen" pitchFamily="2" charset="-78"/>
              </a:rPr>
              <a:t>مفهوم وأهمية العمل التطوعي</a:t>
            </a:r>
            <a:endParaRPr lang="ar-EG" sz="4400" dirty="0">
              <a:cs typeface="AL-Mateen" pitchFamily="2" charset="-78"/>
            </a:endParaRPr>
          </a:p>
        </p:txBody>
      </p:sp>
      <p:sp>
        <p:nvSpPr>
          <p:cNvPr id="4" name="AutoShape 2" descr="نتيجة بحث الصور عن من تطوع خيرا"/>
          <p:cNvSpPr>
            <a:spLocks noChangeAspect="1" noChangeArrowheads="1"/>
          </p:cNvSpPr>
          <p:nvPr/>
        </p:nvSpPr>
        <p:spPr bwMode="auto">
          <a:xfrm>
            <a:off x="8383588" y="-1309688"/>
            <a:ext cx="6343650" cy="27336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114550"/>
            <a:ext cx="619125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1156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ar-EG" dirty="0" smtClean="0"/>
              <a:t> </a:t>
            </a:r>
            <a:r>
              <a:rPr lang="ar-EG" sz="4800" b="1" dirty="0" smtClean="0">
                <a:cs typeface="+mj-cs"/>
              </a:rPr>
              <a:t>نشاط فردي</a:t>
            </a:r>
          </a:p>
          <a:p>
            <a:pPr marL="0" indent="0" algn="ctr">
              <a:buNone/>
            </a:pPr>
            <a:r>
              <a:rPr lang="ar-EG" sz="3600" b="1" dirty="0" smtClean="0">
                <a:solidFill>
                  <a:srgbClr val="FF0000"/>
                </a:solidFill>
                <a:cs typeface="+mj-cs"/>
              </a:rPr>
              <a:t>استخدم الجدول التالي في تقييم العروض التقديمية من زملائك</a:t>
            </a:r>
          </a:p>
          <a:p>
            <a:pPr marL="0" indent="0">
              <a:buNone/>
            </a:pPr>
            <a:endParaRPr lang="ar-EG" dirty="0"/>
          </a:p>
        </p:txBody>
      </p:sp>
    </p:spTree>
    <p:extLst>
      <p:ext uri="{BB962C8B-B14F-4D97-AF65-F5344CB8AC3E}">
        <p14:creationId xmlns="" xmlns:p14="http://schemas.microsoft.com/office/powerpoint/2010/main" val="54580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8" y="764704"/>
            <a:ext cx="8582650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324279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EG" sz="6000" b="1" dirty="0" smtClean="0">
                <a:solidFill>
                  <a:srgbClr val="FF0000"/>
                </a:solidFill>
                <a:cs typeface="AL-Mohanad" pitchFamily="2" charset="-78"/>
              </a:rPr>
              <a:t>تذكر </a:t>
            </a:r>
            <a:endParaRPr lang="ar-EG" sz="6000" b="1" dirty="0">
              <a:solidFill>
                <a:srgbClr val="FF0000"/>
              </a:solidFill>
              <a:cs typeface="AL-Mohanad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8828632" cy="38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431444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1916832"/>
            <a:ext cx="7772400" cy="1143000"/>
          </a:xfrm>
        </p:spPr>
        <p:txBody>
          <a:bodyPr/>
          <a:lstStyle/>
          <a:p>
            <a:pPr algn="ctr"/>
            <a:r>
              <a:rPr lang="ar-EG" dirty="0"/>
              <a:t> </a:t>
            </a:r>
            <a:r>
              <a:rPr lang="ar-EG" b="1" dirty="0" smtClean="0"/>
              <a:t>حدد نمط كل اتصال فيما يلي؟</a:t>
            </a:r>
            <a:endParaRPr lang="ar-EG" b="1" dirty="0"/>
          </a:p>
        </p:txBody>
      </p:sp>
    </p:spTree>
    <p:extLst>
      <p:ext uri="{BB962C8B-B14F-4D97-AF65-F5344CB8AC3E}">
        <p14:creationId xmlns="" xmlns:p14="http://schemas.microsoft.com/office/powerpoint/2010/main" val="3715520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6632"/>
            <a:ext cx="2922662" cy="6530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7353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عنصر نائب للمحتوى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="" xmlns:p14="http://schemas.microsoft.com/office/powerpoint/2010/main" val="4151337119"/>
              </p:ext>
            </p:extLst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54581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موازنة">
  <a:themeElements>
    <a:clrScheme name="موازنة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موازنة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موازنة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561</TotalTime>
  <Words>627</Words>
  <Application>Microsoft Office PowerPoint</Application>
  <PresentationFormat>عرض على الشاشة (3:4)‏</PresentationFormat>
  <Paragraphs>132</Paragraphs>
  <Slides>39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39</vt:i4>
      </vt:variant>
    </vt:vector>
  </HeadingPairs>
  <TitlesOfParts>
    <vt:vector size="40" baseType="lpstr">
      <vt:lpstr>موازنة</vt:lpstr>
      <vt:lpstr> المحاضرة الثالثة: مهارات الاتصال</vt:lpstr>
      <vt:lpstr>تذكر</vt:lpstr>
      <vt:lpstr> تذكر المصطلحات التالية</vt:lpstr>
      <vt:lpstr>الشريحة 4</vt:lpstr>
      <vt:lpstr>الشريحة 5</vt:lpstr>
      <vt:lpstr>تذكر </vt:lpstr>
      <vt:lpstr> حدد نمط كل اتصال فيما يلي؟</vt:lpstr>
      <vt:lpstr>الشريحة 8</vt:lpstr>
      <vt:lpstr>الشريحة 9</vt:lpstr>
      <vt:lpstr>ناقش ما تعرفه عن</vt:lpstr>
      <vt:lpstr>هرم ماسلو</vt:lpstr>
      <vt:lpstr>هرم ما سلو</vt:lpstr>
      <vt:lpstr>نشاط (2) ناقش</vt:lpstr>
      <vt:lpstr>مفهوم الثقة بالنفس</vt:lpstr>
      <vt:lpstr>نشاط (3) أكمل الجدول التالي</vt:lpstr>
      <vt:lpstr>نشاط (3) أكمل الجدول التالي</vt:lpstr>
      <vt:lpstr>جلسة عصف ذهني</vt:lpstr>
      <vt:lpstr>تنمية الثقة بالنفس</vt:lpstr>
      <vt:lpstr>نشاط عملي</vt:lpstr>
      <vt:lpstr>نشاط (4) ناقش</vt:lpstr>
      <vt:lpstr>الصداقة</vt:lpstr>
      <vt:lpstr>الشريحة 22</vt:lpstr>
      <vt:lpstr>نشاط تعاوني</vt:lpstr>
      <vt:lpstr>الشريحة 24</vt:lpstr>
      <vt:lpstr>مهارات الاتصال مع الصديق</vt:lpstr>
      <vt:lpstr>نشاط من خلال المناقشة</vt:lpstr>
      <vt:lpstr>نشاط من خلال المناقشة</vt:lpstr>
      <vt:lpstr>مفهوم الآخر</vt:lpstr>
      <vt:lpstr>نموذج (ديل كارينجي) للحصول على محبة الآخرين</vt:lpstr>
      <vt:lpstr>الشريحة 30</vt:lpstr>
      <vt:lpstr>اختبر بوصلة شخصيتك</vt:lpstr>
      <vt:lpstr>الشريحة 32</vt:lpstr>
      <vt:lpstr>ناقش مفهوم</vt:lpstr>
      <vt:lpstr>الرهاب  الاجتماعي</vt:lpstr>
      <vt:lpstr>أسباب الرهاب الاجتماعي</vt:lpstr>
      <vt:lpstr>علاج الرهاب الاجتماعي</vt:lpstr>
      <vt:lpstr>ماذا تعلمنا اليوم؟</vt:lpstr>
      <vt:lpstr>إعداد للمحاضرة القادمة</vt:lpstr>
      <vt:lpstr>مفهوم وأهمية العمل التطوعي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الأولى : مهارا</dc:title>
  <dc:creator>ascom</dc:creator>
  <cp:lastModifiedBy>ue</cp:lastModifiedBy>
  <cp:revision>43</cp:revision>
  <dcterms:created xsi:type="dcterms:W3CDTF">2019-01-07T17:24:03Z</dcterms:created>
  <dcterms:modified xsi:type="dcterms:W3CDTF">2019-09-27T04:41:45Z</dcterms:modified>
</cp:coreProperties>
</file>