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4917B-3453-4BA5-A8E2-703E41A42087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DA8D7-98E8-479F-90D4-7D04E5D6A03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636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4917B-3453-4BA5-A8E2-703E41A42087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DA8D7-98E8-479F-90D4-7D04E5D6A03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7091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98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993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42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15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21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98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821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46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96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059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372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927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5824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521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776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48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80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014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34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50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596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35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2202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498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39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601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109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798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6868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982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113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2895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4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321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69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455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379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0839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475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8230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5289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644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08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63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08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01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9903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276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75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48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9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2756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52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52</vt:i4>
      </vt:variant>
    </vt:vector>
  </HeadingPairs>
  <TitlesOfParts>
    <vt:vector size="57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2016-09-17T00:47:06Z</dcterms:created>
  <dcterms:modified xsi:type="dcterms:W3CDTF">2016-09-17T00:47:06Z</dcterms:modified>
</cp:coreProperties>
</file>