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4917B-3453-4BA5-A8E2-703E41A42087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DA8D7-98E8-479F-90D4-7D04E5D6A0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636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4917B-3453-4BA5-A8E2-703E41A42087}" type="datetimeFigureOut">
              <a:rPr lang="ar-SA" smtClean="0"/>
              <a:t>15/12/37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DA8D7-98E8-479F-90D4-7D04E5D6A03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709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8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42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21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98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9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59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7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27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8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2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77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8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8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14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34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50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59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3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202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98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39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60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10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9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86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8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11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89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4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32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69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04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37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83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475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23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28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4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0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6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0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17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903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7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9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صورة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56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(4:3)</PresentationFormat>
  <Paragraphs>0</Paragraphs>
  <Slides>52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52</vt:i4>
      </vt:variant>
    </vt:vector>
  </HeadingPairs>
  <TitlesOfParts>
    <vt:vector size="57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Dr.HudaAlghamdi</dc:creator>
  <cp:lastModifiedBy>Dr.HudaAlghamdi</cp:lastModifiedBy>
  <cp:revision>1</cp:revision>
  <dcterms:created xsi:type="dcterms:W3CDTF">2016-09-17T00:47:06Z</dcterms:created>
  <dcterms:modified xsi:type="dcterms:W3CDTF">2016-09-17T00:47:06Z</dcterms:modified>
</cp:coreProperties>
</file>